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7.jpg" ContentType="image/png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sldIdLst>
    <p:sldId id="256" r:id="rId3"/>
    <p:sldId id="314" r:id="rId4"/>
    <p:sldId id="337" r:id="rId5"/>
    <p:sldId id="296" r:id="rId6"/>
    <p:sldId id="339" r:id="rId7"/>
    <p:sldId id="340" r:id="rId8"/>
    <p:sldId id="298" r:id="rId9"/>
    <p:sldId id="342" r:id="rId10"/>
    <p:sldId id="343" r:id="rId11"/>
    <p:sldId id="344" r:id="rId12"/>
    <p:sldId id="345" r:id="rId13"/>
    <p:sldId id="346" r:id="rId14"/>
    <p:sldId id="330" r:id="rId15"/>
    <p:sldId id="331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56ACAF"/>
    <a:srgbClr val="3A4050"/>
    <a:srgbClr val="56A9AD"/>
    <a:srgbClr val="4F6C8F"/>
    <a:srgbClr val="464646"/>
    <a:srgbClr val="FF3300"/>
    <a:srgbClr val="177A4B"/>
    <a:srgbClr val="FFB366"/>
    <a:srgbClr val="F4C9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1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86" y="114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12530-C3C7-4FAA-BCBF-8577C47A5BFF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7845F-A6AD-4EDD-9EA7-3A6AD07006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12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7845F-A6AD-4EDD-9EA7-3A6AD070066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929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E7845F-A6AD-4EDD-9EA7-3A6AD070066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84152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E7845F-A6AD-4EDD-9EA7-3A6AD070066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22675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E7845F-A6AD-4EDD-9EA7-3A6AD070066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60742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7845F-A6AD-4EDD-9EA7-3A6AD070066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5988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7845F-A6AD-4EDD-9EA7-3A6AD070066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009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7845F-A6AD-4EDD-9EA7-3A6AD070066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944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7845F-A6AD-4EDD-9EA7-3A6AD070066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80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7845F-A6AD-4EDD-9EA7-3A6AD070066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542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E7845F-A6AD-4EDD-9EA7-3A6AD070066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2806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E7845F-A6AD-4EDD-9EA7-3A6AD070066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16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7845F-A6AD-4EDD-9EA7-3A6AD070066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895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E7845F-A6AD-4EDD-9EA7-3A6AD070066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3852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E7845F-A6AD-4EDD-9EA7-3A6AD070066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2441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E72AB-09D5-4B1F-AF10-43A92D138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88FB07-E763-4365-A853-D888F0F0A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3F2A90-C8E6-474D-8A63-F815A66B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1F2C0-00DE-4D9B-9423-03AF1350BE48}" type="datetime1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446B10-3908-4280-98F4-C6ABEF46A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CA1761-F062-4BB8-8E8D-173BCD124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57D7-5C64-4A42-8B31-BF5FCE5FB3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528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81A4B-D1DC-4D26-89C3-BA61F5286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34281E-EA15-4EC8-9E93-132D52E8D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2EA158-C5B8-4104-94CF-918B1012A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4A6A6-EE0E-4B6C-9C55-C83E08E5A2F9}" type="datetime1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49463E-E94D-44C8-B90D-D0158D9D3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BD597E-C2D5-4001-B6AA-CA3606373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57D7-5C64-4A42-8B31-BF5FCE5FB3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02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B608C0A-87DF-46E5-96CB-7141954E0E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469663-1E19-4362-ACA5-62E356AFFD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C31481-F08A-4FEA-8E89-C8EAB3ACF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FED1-2411-47E0-A898-2B83E7D65106}" type="datetime1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6574EF-021B-4E69-A628-FEC632E8D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803183-B830-407F-B80A-F164A429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57D7-5C64-4A42-8B31-BF5FCE5FB3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03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98CA5D7-F18D-45BC-9A6F-6365B0A8EAA3}" type="datetime1">
              <a:rPr lang="zh-CN" altLang="en-US" smtClean="0">
                <a:solidFill>
                  <a:prstClr val="black"/>
                </a:solidFill>
              </a:rPr>
              <a:t>2021/4/21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19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0B7EAC7-5298-4096-95F7-257070BA5D6A}" type="datetime1">
              <a:rPr lang="zh-CN" altLang="en-US" smtClean="0">
                <a:solidFill>
                  <a:prstClr val="black"/>
                </a:solidFill>
              </a:rPr>
              <a:t>2021/4/21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30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650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850BFB-556A-4E3E-B5F1-7CFB709CA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ED2E3B-C936-4A87-A027-993A45AE6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9CDD09-A095-411E-A299-4949928DB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3EF2D-3266-4E29-94F0-D0589AF55A07}" type="datetime1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4C105E-8F5C-4E5E-98D3-53214189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48D20C-2BB6-49EF-8D34-4AAD56EE5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57D7-5C64-4A42-8B31-BF5FCE5FB3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513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41E77-2B67-44AD-9770-22D557151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A9A830-FB2F-4078-826D-E9E752EFD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99598B-E7FA-4F25-8975-96E1543E1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F5B96-CF00-4B82-A107-34CEDE8CECED}" type="datetime1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5977EA-7B13-4458-9FF0-01906228D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5B418A-4736-429E-AB5D-D456E767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57D7-5C64-4A42-8B31-BF5FCE5FB3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44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F52A4B-26E5-49B8-A8CE-DE2B06F4C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6AE9CE-00EA-427D-B990-2A99AA4CB5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9F0A77-F77F-4643-960E-B5E6A3C09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016470-87C8-4647-9547-CCA0AD9C4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B407-13E3-432B-90EF-439E54E3B78F}" type="datetime1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3DBE10-22F3-408F-B216-72919A7ED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65B470-19F2-4E68-AD8B-D6EEB10A8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57D7-5C64-4A42-8B31-BF5FCE5FB3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14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385742-0710-4CF6-A495-8F921D950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58B6E2-BC94-4925-94D8-110E3A42B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F5EFEE-FDD4-4BA1-8198-0E7203D6E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16F5BF-9238-45D4-AD2E-07BA4FC46D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8B0D4BC-6A0C-4E67-A201-1FF68DAF7F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20E1C4F-95ED-4D41-85D7-4F684FFF0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BE3AD-358D-4696-A50A-2C6E381451F1}" type="datetime1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B9611F1-C929-4508-91BE-08D258E86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C51BBD9-BBBA-42F1-B2B6-2F603DB6F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57D7-5C64-4A42-8B31-BF5FCE5FB31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548805" y="673957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91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8B67B0-438F-4817-A7A9-CD5C4F067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3C90F2C-BC14-4B70-92DB-3C63FBA20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E521-E95E-4DF3-B5E0-80DC1F622B40}" type="datetime1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B67D12-780A-4E8D-BBB6-0CA164BCD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5A020D-E87D-4774-94D9-58DAD0FD4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57D7-5C64-4A42-8B31-BF5FCE5FB3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15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C0A5CC-2869-4C61-8766-F76019F86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BFFA1-3E50-4E01-BA88-CED07E1BA262}" type="datetime1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3B115E-21CB-418D-A3A0-EAC1A1999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A82569-DC53-48B7-8BB3-91E2DB58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57D7-5C64-4A42-8B31-BF5FCE5FB3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35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AE977C-D30E-4657-B7A6-52E707D9B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2304D6-A97F-4A38-B35A-8B963E54B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61D9D2-6E29-41FC-B7F2-45EE92443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CD1CBD-64B3-41D0-8AA8-F33695A9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C852-BE5F-4721-BA3C-CB4F602ECC0D}" type="datetime1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947036-2BB3-4316-B249-8F536D7B0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8C34A0-3022-4558-91F3-43A15351D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57D7-5C64-4A42-8B31-BF5FCE5FB3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23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97F70-11C8-438F-BF04-C056F6DE1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8A27305-6507-47E4-8186-55DAE6F283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1108A1-9522-4F11-A9FC-54ACC5ABE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7E61BD-58FE-467B-A2FB-87CFBF51F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4F491-5841-4B5A-B564-97E868B7B686}" type="datetime1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76AAFC-6293-4865-BF3D-7F1B535CE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F83C13-DBF1-4A8C-89B3-663C7E58B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57D7-5C64-4A42-8B31-BF5FCE5FB3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54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8FA3DA6-3017-41C8-8086-C51CADE3E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E64602-709B-42C9-8BEB-2270F7488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01FC5A-B9C2-4A5A-A5E9-2945A4AFB9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66679-DDF9-40CF-A320-3A00C7C6D6F6}" type="datetime1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3A2224-646B-46C2-8D05-91E7DF54F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F50A55-F1DF-42D8-8D24-8593C9BA5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D57D7-5C64-4A42-8B31-BF5FCE5FB3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795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2611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0C5AF53-A542-472B-B999-D5FCC2DCEB2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A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5" name="文本框 94" descr="e7d195523061f1c093d753f9ae026c02ea2377d8e563bb0a6AD317B17F88BFF3CFA045DFD56CE85E8FE70343E6872691953A13787B687769404B6FACEB7BEB2E9466EABD072654A937E8A0C33F7F4B89C44C110212432A1346BD27542D927BADC6F8149197D2C1E2F7C3A5AFAECC4A356CF09FABFBDDC94B23AC6DCE34EB25D48141543C2C4DAF93">
            <a:extLst>
              <a:ext uri="{FF2B5EF4-FFF2-40B4-BE49-F238E27FC236}">
                <a16:creationId xmlns:a16="http://schemas.microsoft.com/office/drawing/2014/main" id="{64FBCDC7-5BE6-4A3D-8E65-DE259CEBEFCA}"/>
              </a:ext>
            </a:extLst>
          </p:cNvPr>
          <p:cNvSpPr txBox="1"/>
          <p:nvPr/>
        </p:nvSpPr>
        <p:spPr>
          <a:xfrm>
            <a:off x="7218927" y="223520"/>
            <a:ext cx="91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60CECA2-5D21-45E8-8BCE-45C8DD53FEC6}"/>
              </a:ext>
            </a:extLst>
          </p:cNvPr>
          <p:cNvSpPr txBox="1"/>
          <p:nvPr/>
        </p:nvSpPr>
        <p:spPr>
          <a:xfrm>
            <a:off x="486051" y="1421544"/>
            <a:ext cx="6979796" cy="9233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5400" spc="300" dirty="0">
                <a:solidFill>
                  <a:srgbClr val="56ACAF"/>
                </a:solidFill>
                <a:cs typeface="+mn-ea"/>
                <a:sym typeface="+mn-lt"/>
              </a:rPr>
              <a:t>Household Goods 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C72E26E-41CC-4E57-B49A-D292C3E0B4CB}"/>
              </a:ext>
            </a:extLst>
          </p:cNvPr>
          <p:cNvSpPr txBox="1"/>
          <p:nvPr/>
        </p:nvSpPr>
        <p:spPr>
          <a:xfrm>
            <a:off x="464406" y="2344874"/>
            <a:ext cx="5086649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Management System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D3E953E-31F8-4111-8F83-4911341D23D5}"/>
              </a:ext>
            </a:extLst>
          </p:cNvPr>
          <p:cNvSpPr txBox="1"/>
          <p:nvPr/>
        </p:nvSpPr>
        <p:spPr>
          <a:xfrm>
            <a:off x="464406" y="4038774"/>
            <a:ext cx="5913082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Zongyao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 Li 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，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Sam 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Kuo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，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Yichen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 Hao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，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Joan Wu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4680364F-C483-4E3E-928B-B388499276CB}"/>
              </a:ext>
            </a:extLst>
          </p:cNvPr>
          <p:cNvGrpSpPr/>
          <p:nvPr/>
        </p:nvGrpSpPr>
        <p:grpSpPr>
          <a:xfrm>
            <a:off x="586751" y="4793729"/>
            <a:ext cx="410723" cy="410723"/>
            <a:chOff x="992136" y="5666454"/>
            <a:chExt cx="523220" cy="523220"/>
          </a:xfrm>
        </p:grpSpPr>
        <p:sp>
          <p:nvSpPr>
            <p:cNvPr id="16" name="science-conference_68080">
              <a:extLst>
                <a:ext uri="{FF2B5EF4-FFF2-40B4-BE49-F238E27FC236}">
                  <a16:creationId xmlns:a16="http://schemas.microsoft.com/office/drawing/2014/main" id="{77CEFFC4-0AD6-47DE-B0F1-C7A065C909D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41916" y="5751443"/>
              <a:ext cx="223660" cy="353242"/>
            </a:xfrm>
            <a:custGeom>
              <a:avLst/>
              <a:gdLst>
                <a:gd name="connsiteX0" fmla="*/ 190764 w 385450"/>
                <a:gd name="connsiteY0" fmla="*/ 514563 h 608768"/>
                <a:gd name="connsiteX1" fmla="*/ 211847 w 385450"/>
                <a:gd name="connsiteY1" fmla="*/ 526418 h 608768"/>
                <a:gd name="connsiteX2" fmla="*/ 210607 w 385450"/>
                <a:gd name="connsiteY2" fmla="*/ 529304 h 608768"/>
                <a:gd name="connsiteX3" fmla="*/ 190764 w 385450"/>
                <a:gd name="connsiteY3" fmla="*/ 548787 h 608768"/>
                <a:gd name="connsiteX4" fmla="*/ 170818 w 385450"/>
                <a:gd name="connsiteY4" fmla="*/ 529304 h 608768"/>
                <a:gd name="connsiteX5" fmla="*/ 169578 w 385450"/>
                <a:gd name="connsiteY5" fmla="*/ 526418 h 608768"/>
                <a:gd name="connsiteX6" fmla="*/ 190764 w 385450"/>
                <a:gd name="connsiteY6" fmla="*/ 514563 h 608768"/>
                <a:gd name="connsiteX7" fmla="*/ 219467 w 385450"/>
                <a:gd name="connsiteY7" fmla="*/ 493887 h 608768"/>
                <a:gd name="connsiteX8" fmla="*/ 215033 w 385450"/>
                <a:gd name="connsiteY8" fmla="*/ 517315 h 608768"/>
                <a:gd name="connsiteX9" fmla="*/ 199568 w 385450"/>
                <a:gd name="connsiteY9" fmla="*/ 508749 h 608768"/>
                <a:gd name="connsiteX10" fmla="*/ 208950 w 385450"/>
                <a:gd name="connsiteY10" fmla="*/ 502041 h 608768"/>
                <a:gd name="connsiteX11" fmla="*/ 219467 w 385450"/>
                <a:gd name="connsiteY11" fmla="*/ 493887 h 608768"/>
                <a:gd name="connsiteX12" fmla="*/ 162098 w 385450"/>
                <a:gd name="connsiteY12" fmla="*/ 493887 h 608768"/>
                <a:gd name="connsiteX13" fmla="*/ 172491 w 385450"/>
                <a:gd name="connsiteY13" fmla="*/ 502041 h 608768"/>
                <a:gd name="connsiteX14" fmla="*/ 181856 w 385450"/>
                <a:gd name="connsiteY14" fmla="*/ 508749 h 608768"/>
                <a:gd name="connsiteX15" fmla="*/ 166523 w 385450"/>
                <a:gd name="connsiteY15" fmla="*/ 517315 h 608768"/>
                <a:gd name="connsiteX16" fmla="*/ 162098 w 385450"/>
                <a:gd name="connsiteY16" fmla="*/ 493887 h 608768"/>
                <a:gd name="connsiteX17" fmla="*/ 230644 w 385450"/>
                <a:gd name="connsiteY17" fmla="*/ 484220 h 608768"/>
                <a:gd name="connsiteX18" fmla="*/ 246720 w 385450"/>
                <a:gd name="connsiteY18" fmla="*/ 502370 h 608768"/>
                <a:gd name="connsiteX19" fmla="*/ 256097 w 385450"/>
                <a:gd name="connsiteY19" fmla="*/ 526294 h 608768"/>
                <a:gd name="connsiteX20" fmla="*/ 249296 w 385450"/>
                <a:gd name="connsiteY20" fmla="*/ 528253 h 608768"/>
                <a:gd name="connsiteX21" fmla="*/ 223842 w 385450"/>
                <a:gd name="connsiteY21" fmla="*/ 521447 h 608768"/>
                <a:gd name="connsiteX22" fmla="*/ 229716 w 385450"/>
                <a:gd name="connsiteY22" fmla="*/ 485045 h 608768"/>
                <a:gd name="connsiteX23" fmla="*/ 230644 w 385450"/>
                <a:gd name="connsiteY23" fmla="*/ 484220 h 608768"/>
                <a:gd name="connsiteX24" fmla="*/ 150811 w 385450"/>
                <a:gd name="connsiteY24" fmla="*/ 484220 h 608768"/>
                <a:gd name="connsiteX25" fmla="*/ 151842 w 385450"/>
                <a:gd name="connsiteY25" fmla="*/ 485045 h 608768"/>
                <a:gd name="connsiteX26" fmla="*/ 157723 w 385450"/>
                <a:gd name="connsiteY26" fmla="*/ 521447 h 608768"/>
                <a:gd name="connsiteX27" fmla="*/ 132137 w 385450"/>
                <a:gd name="connsiteY27" fmla="*/ 528253 h 608768"/>
                <a:gd name="connsiteX28" fmla="*/ 125431 w 385450"/>
                <a:gd name="connsiteY28" fmla="*/ 526294 h 608768"/>
                <a:gd name="connsiteX29" fmla="*/ 134820 w 385450"/>
                <a:gd name="connsiteY29" fmla="*/ 502370 h 608768"/>
                <a:gd name="connsiteX30" fmla="*/ 150811 w 385450"/>
                <a:gd name="connsiteY30" fmla="*/ 484220 h 608768"/>
                <a:gd name="connsiteX31" fmla="*/ 190782 w 385450"/>
                <a:gd name="connsiteY31" fmla="*/ 463115 h 608768"/>
                <a:gd name="connsiteX32" fmla="*/ 176120 w 385450"/>
                <a:gd name="connsiteY32" fmla="*/ 477657 h 608768"/>
                <a:gd name="connsiteX33" fmla="*/ 190782 w 385450"/>
                <a:gd name="connsiteY33" fmla="*/ 492199 h 608768"/>
                <a:gd name="connsiteX34" fmla="*/ 205341 w 385450"/>
                <a:gd name="connsiteY34" fmla="*/ 477657 h 608768"/>
                <a:gd name="connsiteX35" fmla="*/ 190782 w 385450"/>
                <a:gd name="connsiteY35" fmla="*/ 463115 h 608768"/>
                <a:gd name="connsiteX36" fmla="*/ 190782 w 385450"/>
                <a:gd name="connsiteY36" fmla="*/ 452183 h 608768"/>
                <a:gd name="connsiteX37" fmla="*/ 203276 w 385450"/>
                <a:gd name="connsiteY37" fmla="*/ 460949 h 608768"/>
                <a:gd name="connsiteX38" fmla="*/ 220210 w 385450"/>
                <a:gd name="connsiteY38" fmla="*/ 474666 h 608768"/>
                <a:gd name="connsiteX39" fmla="*/ 220314 w 385450"/>
                <a:gd name="connsiteY39" fmla="*/ 477657 h 608768"/>
                <a:gd name="connsiteX40" fmla="*/ 220210 w 385450"/>
                <a:gd name="connsiteY40" fmla="*/ 480751 h 608768"/>
                <a:gd name="connsiteX41" fmla="*/ 203276 w 385450"/>
                <a:gd name="connsiteY41" fmla="*/ 494365 h 608768"/>
                <a:gd name="connsiteX42" fmla="*/ 190782 w 385450"/>
                <a:gd name="connsiteY42" fmla="*/ 503131 h 608768"/>
                <a:gd name="connsiteX43" fmla="*/ 178288 w 385450"/>
                <a:gd name="connsiteY43" fmla="*/ 494365 h 608768"/>
                <a:gd name="connsiteX44" fmla="*/ 161251 w 385450"/>
                <a:gd name="connsiteY44" fmla="*/ 480751 h 608768"/>
                <a:gd name="connsiteX45" fmla="*/ 161251 w 385450"/>
                <a:gd name="connsiteY45" fmla="*/ 477657 h 608768"/>
                <a:gd name="connsiteX46" fmla="*/ 161251 w 385450"/>
                <a:gd name="connsiteY46" fmla="*/ 474666 h 608768"/>
                <a:gd name="connsiteX47" fmla="*/ 178288 w 385450"/>
                <a:gd name="connsiteY47" fmla="*/ 460949 h 608768"/>
                <a:gd name="connsiteX48" fmla="*/ 190782 w 385450"/>
                <a:gd name="connsiteY48" fmla="*/ 452183 h 608768"/>
                <a:gd name="connsiteX49" fmla="*/ 215033 w 385450"/>
                <a:gd name="connsiteY49" fmla="*/ 437929 h 608768"/>
                <a:gd name="connsiteX50" fmla="*/ 219467 w 385450"/>
                <a:gd name="connsiteY50" fmla="*/ 461427 h 608768"/>
                <a:gd name="connsiteX51" fmla="*/ 208950 w 385450"/>
                <a:gd name="connsiteY51" fmla="*/ 453182 h 608768"/>
                <a:gd name="connsiteX52" fmla="*/ 199568 w 385450"/>
                <a:gd name="connsiteY52" fmla="*/ 446483 h 608768"/>
                <a:gd name="connsiteX53" fmla="*/ 215033 w 385450"/>
                <a:gd name="connsiteY53" fmla="*/ 437929 h 608768"/>
                <a:gd name="connsiteX54" fmla="*/ 166523 w 385450"/>
                <a:gd name="connsiteY54" fmla="*/ 437929 h 608768"/>
                <a:gd name="connsiteX55" fmla="*/ 181856 w 385450"/>
                <a:gd name="connsiteY55" fmla="*/ 446483 h 608768"/>
                <a:gd name="connsiteX56" fmla="*/ 172491 w 385450"/>
                <a:gd name="connsiteY56" fmla="*/ 453182 h 608768"/>
                <a:gd name="connsiteX57" fmla="*/ 162098 w 385450"/>
                <a:gd name="connsiteY57" fmla="*/ 461427 h 608768"/>
                <a:gd name="connsiteX58" fmla="*/ 166523 w 385450"/>
                <a:gd name="connsiteY58" fmla="*/ 437929 h 608768"/>
                <a:gd name="connsiteX59" fmla="*/ 249292 w 385450"/>
                <a:gd name="connsiteY59" fmla="*/ 426991 h 608768"/>
                <a:gd name="connsiteX60" fmla="*/ 256092 w 385450"/>
                <a:gd name="connsiteY60" fmla="*/ 429053 h 608768"/>
                <a:gd name="connsiteX61" fmla="*/ 252280 w 385450"/>
                <a:gd name="connsiteY61" fmla="*/ 444418 h 608768"/>
                <a:gd name="connsiteX62" fmla="*/ 252177 w 385450"/>
                <a:gd name="connsiteY62" fmla="*/ 444418 h 608768"/>
                <a:gd name="connsiteX63" fmla="*/ 243110 w 385450"/>
                <a:gd name="connsiteY63" fmla="*/ 453596 h 608768"/>
                <a:gd name="connsiteX64" fmla="*/ 243625 w 385450"/>
                <a:gd name="connsiteY64" fmla="*/ 456793 h 608768"/>
                <a:gd name="connsiteX65" fmla="*/ 230642 w 385450"/>
                <a:gd name="connsiteY65" fmla="*/ 471024 h 608768"/>
                <a:gd name="connsiteX66" fmla="*/ 229715 w 385450"/>
                <a:gd name="connsiteY66" fmla="*/ 470199 h 608768"/>
                <a:gd name="connsiteX67" fmla="*/ 223842 w 385450"/>
                <a:gd name="connsiteY67" fmla="*/ 433797 h 608768"/>
                <a:gd name="connsiteX68" fmla="*/ 249292 w 385450"/>
                <a:gd name="connsiteY68" fmla="*/ 426991 h 608768"/>
                <a:gd name="connsiteX69" fmla="*/ 132137 w 385450"/>
                <a:gd name="connsiteY69" fmla="*/ 426991 h 608768"/>
                <a:gd name="connsiteX70" fmla="*/ 136677 w 385450"/>
                <a:gd name="connsiteY70" fmla="*/ 427300 h 608768"/>
                <a:gd name="connsiteX71" fmla="*/ 145240 w 385450"/>
                <a:gd name="connsiteY71" fmla="*/ 433384 h 608768"/>
                <a:gd name="connsiteX72" fmla="*/ 151120 w 385450"/>
                <a:gd name="connsiteY72" fmla="*/ 431219 h 608768"/>
                <a:gd name="connsiteX73" fmla="*/ 157723 w 385450"/>
                <a:gd name="connsiteY73" fmla="*/ 433797 h 608768"/>
                <a:gd name="connsiteX74" fmla="*/ 151739 w 385450"/>
                <a:gd name="connsiteY74" fmla="*/ 470199 h 608768"/>
                <a:gd name="connsiteX75" fmla="*/ 150811 w 385450"/>
                <a:gd name="connsiteY75" fmla="*/ 471024 h 608768"/>
                <a:gd name="connsiteX76" fmla="*/ 134820 w 385450"/>
                <a:gd name="connsiteY76" fmla="*/ 452874 h 608768"/>
                <a:gd name="connsiteX77" fmla="*/ 125431 w 385450"/>
                <a:gd name="connsiteY77" fmla="*/ 429053 h 608768"/>
                <a:gd name="connsiteX78" fmla="*/ 132137 w 385450"/>
                <a:gd name="connsiteY78" fmla="*/ 426991 h 608768"/>
                <a:gd name="connsiteX79" fmla="*/ 190764 w 385450"/>
                <a:gd name="connsiteY79" fmla="*/ 406527 h 608768"/>
                <a:gd name="connsiteX80" fmla="*/ 210607 w 385450"/>
                <a:gd name="connsiteY80" fmla="*/ 426010 h 608768"/>
                <a:gd name="connsiteX81" fmla="*/ 211847 w 385450"/>
                <a:gd name="connsiteY81" fmla="*/ 428896 h 608768"/>
                <a:gd name="connsiteX82" fmla="*/ 190764 w 385450"/>
                <a:gd name="connsiteY82" fmla="*/ 440751 h 608768"/>
                <a:gd name="connsiteX83" fmla="*/ 169578 w 385450"/>
                <a:gd name="connsiteY83" fmla="*/ 428896 h 608768"/>
                <a:gd name="connsiteX84" fmla="*/ 170818 w 385450"/>
                <a:gd name="connsiteY84" fmla="*/ 426010 h 608768"/>
                <a:gd name="connsiteX85" fmla="*/ 190764 w 385450"/>
                <a:gd name="connsiteY85" fmla="*/ 406527 h 608768"/>
                <a:gd name="connsiteX86" fmla="*/ 190761 w 385450"/>
                <a:gd name="connsiteY86" fmla="*/ 397011 h 608768"/>
                <a:gd name="connsiteX87" fmla="*/ 162059 w 385450"/>
                <a:gd name="connsiteY87" fmla="*/ 421960 h 608768"/>
                <a:gd name="connsiteX88" fmla="*/ 160923 w 385450"/>
                <a:gd name="connsiteY88" fmla="*/ 424846 h 608768"/>
                <a:gd name="connsiteX89" fmla="*/ 154213 w 385450"/>
                <a:gd name="connsiteY89" fmla="*/ 422166 h 608768"/>
                <a:gd name="connsiteX90" fmla="*/ 145230 w 385450"/>
                <a:gd name="connsiteY90" fmla="*/ 415052 h 608768"/>
                <a:gd name="connsiteX91" fmla="*/ 138519 w 385450"/>
                <a:gd name="connsiteY91" fmla="*/ 417939 h 608768"/>
                <a:gd name="connsiteX92" fmla="*/ 132118 w 385450"/>
                <a:gd name="connsiteY92" fmla="*/ 417424 h 608768"/>
                <a:gd name="connsiteX93" fmla="*/ 117664 w 385450"/>
                <a:gd name="connsiteY93" fmla="*/ 423300 h 608768"/>
                <a:gd name="connsiteX94" fmla="*/ 127059 w 385450"/>
                <a:gd name="connsiteY94" fmla="*/ 458662 h 608768"/>
                <a:gd name="connsiteX95" fmla="*/ 143888 w 385450"/>
                <a:gd name="connsiteY95" fmla="*/ 477631 h 608768"/>
                <a:gd name="connsiteX96" fmla="*/ 127059 w 385450"/>
                <a:gd name="connsiteY96" fmla="*/ 496601 h 608768"/>
                <a:gd name="connsiteX97" fmla="*/ 117664 w 385450"/>
                <a:gd name="connsiteY97" fmla="*/ 531963 h 608768"/>
                <a:gd name="connsiteX98" fmla="*/ 132118 w 385450"/>
                <a:gd name="connsiteY98" fmla="*/ 537839 h 608768"/>
                <a:gd name="connsiteX99" fmla="*/ 160923 w 385450"/>
                <a:gd name="connsiteY99" fmla="*/ 530416 h 608768"/>
                <a:gd name="connsiteX100" fmla="*/ 162059 w 385450"/>
                <a:gd name="connsiteY100" fmla="*/ 533303 h 608768"/>
                <a:gd name="connsiteX101" fmla="*/ 190761 w 385450"/>
                <a:gd name="connsiteY101" fmla="*/ 558355 h 608768"/>
                <a:gd name="connsiteX102" fmla="*/ 219360 w 385450"/>
                <a:gd name="connsiteY102" fmla="*/ 533303 h 608768"/>
                <a:gd name="connsiteX103" fmla="*/ 220599 w 385450"/>
                <a:gd name="connsiteY103" fmla="*/ 530416 h 608768"/>
                <a:gd name="connsiteX104" fmla="*/ 249301 w 385450"/>
                <a:gd name="connsiteY104" fmla="*/ 537839 h 608768"/>
                <a:gd name="connsiteX105" fmla="*/ 263755 w 385450"/>
                <a:gd name="connsiteY105" fmla="*/ 531963 h 608768"/>
                <a:gd name="connsiteX106" fmla="*/ 254360 w 385450"/>
                <a:gd name="connsiteY106" fmla="*/ 496601 h 608768"/>
                <a:gd name="connsiteX107" fmla="*/ 237531 w 385450"/>
                <a:gd name="connsiteY107" fmla="*/ 477631 h 608768"/>
                <a:gd name="connsiteX108" fmla="*/ 251160 w 385450"/>
                <a:gd name="connsiteY108" fmla="*/ 462682 h 608768"/>
                <a:gd name="connsiteX109" fmla="*/ 252192 w 385450"/>
                <a:gd name="connsiteY109" fmla="*/ 462785 h 608768"/>
                <a:gd name="connsiteX110" fmla="*/ 261381 w 385450"/>
                <a:gd name="connsiteY110" fmla="*/ 453610 h 608768"/>
                <a:gd name="connsiteX111" fmla="*/ 260452 w 385450"/>
                <a:gd name="connsiteY111" fmla="*/ 449589 h 608768"/>
                <a:gd name="connsiteX112" fmla="*/ 263755 w 385450"/>
                <a:gd name="connsiteY112" fmla="*/ 423300 h 608768"/>
                <a:gd name="connsiteX113" fmla="*/ 249301 w 385450"/>
                <a:gd name="connsiteY113" fmla="*/ 417424 h 608768"/>
                <a:gd name="connsiteX114" fmla="*/ 220599 w 385450"/>
                <a:gd name="connsiteY114" fmla="*/ 424846 h 608768"/>
                <a:gd name="connsiteX115" fmla="*/ 219360 w 385450"/>
                <a:gd name="connsiteY115" fmla="*/ 421960 h 608768"/>
                <a:gd name="connsiteX116" fmla="*/ 190761 w 385450"/>
                <a:gd name="connsiteY116" fmla="*/ 397011 h 608768"/>
                <a:gd name="connsiteX117" fmla="*/ 15246 w 385450"/>
                <a:gd name="connsiteY117" fmla="*/ 352474 h 608768"/>
                <a:gd name="connsiteX118" fmla="*/ 370304 w 385450"/>
                <a:gd name="connsiteY118" fmla="*/ 352474 h 608768"/>
                <a:gd name="connsiteX119" fmla="*/ 381557 w 385450"/>
                <a:gd name="connsiteY119" fmla="*/ 357422 h 608768"/>
                <a:gd name="connsiteX120" fmla="*/ 385377 w 385450"/>
                <a:gd name="connsiteY120" fmla="*/ 369072 h 608768"/>
                <a:gd name="connsiteX121" fmla="*/ 355023 w 385450"/>
                <a:gd name="connsiteY121" fmla="*/ 595057 h 608768"/>
                <a:gd name="connsiteX122" fmla="*/ 339950 w 385450"/>
                <a:gd name="connsiteY122" fmla="*/ 608768 h 608768"/>
                <a:gd name="connsiteX123" fmla="*/ 45600 w 385450"/>
                <a:gd name="connsiteY123" fmla="*/ 608768 h 608768"/>
                <a:gd name="connsiteX124" fmla="*/ 30423 w 385450"/>
                <a:gd name="connsiteY124" fmla="*/ 595057 h 608768"/>
                <a:gd name="connsiteX125" fmla="*/ 69 w 385450"/>
                <a:gd name="connsiteY125" fmla="*/ 369072 h 608768"/>
                <a:gd name="connsiteX126" fmla="*/ 3992 w 385450"/>
                <a:gd name="connsiteY126" fmla="*/ 357422 h 608768"/>
                <a:gd name="connsiteX127" fmla="*/ 15246 w 385450"/>
                <a:gd name="connsiteY127" fmla="*/ 352474 h 608768"/>
                <a:gd name="connsiteX128" fmla="*/ 229886 w 385450"/>
                <a:gd name="connsiteY128" fmla="*/ 196878 h 608768"/>
                <a:gd name="connsiteX129" fmla="*/ 251679 w 385450"/>
                <a:gd name="connsiteY129" fmla="*/ 215230 h 608768"/>
                <a:gd name="connsiteX130" fmla="*/ 297227 w 385450"/>
                <a:gd name="connsiteY130" fmla="*/ 236159 h 608768"/>
                <a:gd name="connsiteX131" fmla="*/ 313855 w 385450"/>
                <a:gd name="connsiteY131" fmla="*/ 250387 h 608768"/>
                <a:gd name="connsiteX132" fmla="*/ 341122 w 385450"/>
                <a:gd name="connsiteY132" fmla="*/ 330599 h 608768"/>
                <a:gd name="connsiteX133" fmla="*/ 209538 w 385450"/>
                <a:gd name="connsiteY133" fmla="*/ 330599 h 608768"/>
                <a:gd name="connsiteX134" fmla="*/ 194769 w 385450"/>
                <a:gd name="connsiteY134" fmla="*/ 231726 h 608768"/>
                <a:gd name="connsiteX135" fmla="*/ 155647 w 385450"/>
                <a:gd name="connsiteY135" fmla="*/ 196878 h 608768"/>
                <a:gd name="connsiteX136" fmla="*/ 190747 w 385450"/>
                <a:gd name="connsiteY136" fmla="*/ 231726 h 608768"/>
                <a:gd name="connsiteX137" fmla="*/ 175881 w 385450"/>
                <a:gd name="connsiteY137" fmla="*/ 330599 h 608768"/>
                <a:gd name="connsiteX138" fmla="*/ 44465 w 385450"/>
                <a:gd name="connsiteY138" fmla="*/ 330599 h 608768"/>
                <a:gd name="connsiteX139" fmla="*/ 71615 w 385450"/>
                <a:gd name="connsiteY139" fmla="*/ 250387 h 608768"/>
                <a:gd name="connsiteX140" fmla="*/ 88339 w 385450"/>
                <a:gd name="connsiteY140" fmla="*/ 236159 h 608768"/>
                <a:gd name="connsiteX141" fmla="*/ 133762 w 385450"/>
                <a:gd name="connsiteY141" fmla="*/ 215230 h 608768"/>
                <a:gd name="connsiteX142" fmla="*/ 160716 w 385450"/>
                <a:gd name="connsiteY142" fmla="*/ 70485 h 608768"/>
                <a:gd name="connsiteX143" fmla="*/ 129130 w 385450"/>
                <a:gd name="connsiteY143" fmla="*/ 98962 h 608768"/>
                <a:gd name="connsiteX144" fmla="*/ 191398 w 385450"/>
                <a:gd name="connsiteY144" fmla="*/ 178647 h 608768"/>
                <a:gd name="connsiteX145" fmla="*/ 253666 w 385450"/>
                <a:gd name="connsiteY145" fmla="*/ 98962 h 608768"/>
                <a:gd name="connsiteX146" fmla="*/ 174876 w 385450"/>
                <a:gd name="connsiteY146" fmla="*/ 100611 h 608768"/>
                <a:gd name="connsiteX147" fmla="*/ 160716 w 385450"/>
                <a:gd name="connsiteY147" fmla="*/ 70485 h 608768"/>
                <a:gd name="connsiteX148" fmla="*/ 191398 w 385450"/>
                <a:gd name="connsiteY148" fmla="*/ 0 h 608768"/>
                <a:gd name="connsiteX149" fmla="*/ 273286 w 385450"/>
                <a:gd name="connsiteY149" fmla="*/ 80407 h 608768"/>
                <a:gd name="connsiteX150" fmla="*/ 191398 w 385450"/>
                <a:gd name="connsiteY150" fmla="*/ 196172 h 608768"/>
                <a:gd name="connsiteX151" fmla="*/ 109407 w 385450"/>
                <a:gd name="connsiteY151" fmla="*/ 80407 h 608768"/>
                <a:gd name="connsiteX152" fmla="*/ 191398 w 385450"/>
                <a:gd name="connsiteY152" fmla="*/ 0 h 60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385450" h="608768">
                  <a:moveTo>
                    <a:pt x="190764" y="514563"/>
                  </a:moveTo>
                  <a:cubicBezTo>
                    <a:pt x="197998" y="519099"/>
                    <a:pt x="205026" y="523119"/>
                    <a:pt x="211847" y="526418"/>
                  </a:cubicBezTo>
                  <a:cubicBezTo>
                    <a:pt x="211433" y="527449"/>
                    <a:pt x="211020" y="528480"/>
                    <a:pt x="210607" y="529304"/>
                  </a:cubicBezTo>
                  <a:cubicBezTo>
                    <a:pt x="205026" y="541674"/>
                    <a:pt x="197792" y="548787"/>
                    <a:pt x="190764" y="548787"/>
                  </a:cubicBezTo>
                  <a:cubicBezTo>
                    <a:pt x="183633" y="548787"/>
                    <a:pt x="176399" y="541674"/>
                    <a:pt x="170818" y="529304"/>
                  </a:cubicBezTo>
                  <a:cubicBezTo>
                    <a:pt x="170405" y="528480"/>
                    <a:pt x="169991" y="527449"/>
                    <a:pt x="169578" y="526418"/>
                  </a:cubicBezTo>
                  <a:cubicBezTo>
                    <a:pt x="176399" y="523119"/>
                    <a:pt x="183530" y="519099"/>
                    <a:pt x="190764" y="514563"/>
                  </a:cubicBezTo>
                  <a:close/>
                  <a:moveTo>
                    <a:pt x="219467" y="493887"/>
                  </a:moveTo>
                  <a:cubicBezTo>
                    <a:pt x="218642" y="502247"/>
                    <a:pt x="217095" y="510091"/>
                    <a:pt x="215033" y="517315"/>
                  </a:cubicBezTo>
                  <a:cubicBezTo>
                    <a:pt x="209981" y="514735"/>
                    <a:pt x="204826" y="511948"/>
                    <a:pt x="199568" y="508749"/>
                  </a:cubicBezTo>
                  <a:cubicBezTo>
                    <a:pt x="202764" y="506582"/>
                    <a:pt x="205857" y="504311"/>
                    <a:pt x="208950" y="502041"/>
                  </a:cubicBezTo>
                  <a:cubicBezTo>
                    <a:pt x="212559" y="499357"/>
                    <a:pt x="216064" y="496571"/>
                    <a:pt x="219467" y="493887"/>
                  </a:cubicBezTo>
                  <a:close/>
                  <a:moveTo>
                    <a:pt x="162098" y="493887"/>
                  </a:moveTo>
                  <a:cubicBezTo>
                    <a:pt x="165494" y="496571"/>
                    <a:pt x="168992" y="499357"/>
                    <a:pt x="172491" y="502041"/>
                  </a:cubicBezTo>
                  <a:cubicBezTo>
                    <a:pt x="175578" y="504311"/>
                    <a:pt x="178666" y="506582"/>
                    <a:pt x="181856" y="508749"/>
                  </a:cubicBezTo>
                  <a:cubicBezTo>
                    <a:pt x="176608" y="511948"/>
                    <a:pt x="171462" y="514838"/>
                    <a:pt x="166523" y="517315"/>
                  </a:cubicBezTo>
                  <a:cubicBezTo>
                    <a:pt x="164362" y="510091"/>
                    <a:pt x="162921" y="502247"/>
                    <a:pt x="162098" y="493887"/>
                  </a:cubicBezTo>
                  <a:close/>
                  <a:moveTo>
                    <a:pt x="230644" y="484220"/>
                  </a:moveTo>
                  <a:cubicBezTo>
                    <a:pt x="236930" y="490511"/>
                    <a:pt x="242392" y="496595"/>
                    <a:pt x="246720" y="502370"/>
                  </a:cubicBezTo>
                  <a:cubicBezTo>
                    <a:pt x="257437" y="516704"/>
                    <a:pt x="257643" y="524128"/>
                    <a:pt x="256097" y="526294"/>
                  </a:cubicBezTo>
                  <a:cubicBezTo>
                    <a:pt x="255067" y="527531"/>
                    <a:pt x="252697" y="528253"/>
                    <a:pt x="249296" y="528253"/>
                  </a:cubicBezTo>
                  <a:cubicBezTo>
                    <a:pt x="243010" y="528253"/>
                    <a:pt x="234250" y="525881"/>
                    <a:pt x="223842" y="521447"/>
                  </a:cubicBezTo>
                  <a:cubicBezTo>
                    <a:pt x="227140" y="510619"/>
                    <a:pt x="229201" y="498039"/>
                    <a:pt x="229716" y="485045"/>
                  </a:cubicBezTo>
                  <a:cubicBezTo>
                    <a:pt x="230025" y="484839"/>
                    <a:pt x="230335" y="484530"/>
                    <a:pt x="230644" y="484220"/>
                  </a:cubicBezTo>
                  <a:close/>
                  <a:moveTo>
                    <a:pt x="150811" y="484220"/>
                  </a:moveTo>
                  <a:cubicBezTo>
                    <a:pt x="151120" y="484530"/>
                    <a:pt x="151430" y="484839"/>
                    <a:pt x="151842" y="485045"/>
                  </a:cubicBezTo>
                  <a:cubicBezTo>
                    <a:pt x="152358" y="498039"/>
                    <a:pt x="154421" y="510619"/>
                    <a:pt x="157723" y="521447"/>
                  </a:cubicBezTo>
                  <a:cubicBezTo>
                    <a:pt x="147303" y="525881"/>
                    <a:pt x="138430" y="528253"/>
                    <a:pt x="132137" y="528253"/>
                  </a:cubicBezTo>
                  <a:cubicBezTo>
                    <a:pt x="128733" y="528253"/>
                    <a:pt x="126360" y="527531"/>
                    <a:pt x="125431" y="526294"/>
                  </a:cubicBezTo>
                  <a:cubicBezTo>
                    <a:pt x="123781" y="524128"/>
                    <a:pt x="124090" y="516704"/>
                    <a:pt x="134820" y="502370"/>
                  </a:cubicBezTo>
                  <a:cubicBezTo>
                    <a:pt x="139153" y="496595"/>
                    <a:pt x="144517" y="490511"/>
                    <a:pt x="150811" y="484220"/>
                  </a:cubicBezTo>
                  <a:close/>
                  <a:moveTo>
                    <a:pt x="190782" y="463115"/>
                  </a:moveTo>
                  <a:cubicBezTo>
                    <a:pt x="182728" y="463115"/>
                    <a:pt x="176120" y="469612"/>
                    <a:pt x="176120" y="477657"/>
                  </a:cubicBezTo>
                  <a:cubicBezTo>
                    <a:pt x="176120" y="485702"/>
                    <a:pt x="182728" y="492199"/>
                    <a:pt x="190782" y="492199"/>
                  </a:cubicBezTo>
                  <a:cubicBezTo>
                    <a:pt x="198836" y="492199"/>
                    <a:pt x="205341" y="485702"/>
                    <a:pt x="205341" y="477657"/>
                  </a:cubicBezTo>
                  <a:cubicBezTo>
                    <a:pt x="205341" y="469612"/>
                    <a:pt x="198836" y="463115"/>
                    <a:pt x="190782" y="463115"/>
                  </a:cubicBezTo>
                  <a:close/>
                  <a:moveTo>
                    <a:pt x="190782" y="452183"/>
                  </a:moveTo>
                  <a:cubicBezTo>
                    <a:pt x="194913" y="454967"/>
                    <a:pt x="199146" y="457855"/>
                    <a:pt x="203276" y="460949"/>
                  </a:cubicBezTo>
                  <a:cubicBezTo>
                    <a:pt x="209162" y="465384"/>
                    <a:pt x="214944" y="469922"/>
                    <a:pt x="220210" y="474666"/>
                  </a:cubicBezTo>
                  <a:cubicBezTo>
                    <a:pt x="220210" y="475697"/>
                    <a:pt x="220314" y="476729"/>
                    <a:pt x="220314" y="477657"/>
                  </a:cubicBezTo>
                  <a:cubicBezTo>
                    <a:pt x="220314" y="478688"/>
                    <a:pt x="220210" y="479719"/>
                    <a:pt x="220210" y="480751"/>
                  </a:cubicBezTo>
                  <a:cubicBezTo>
                    <a:pt x="214944" y="485392"/>
                    <a:pt x="209162" y="490033"/>
                    <a:pt x="203276" y="494365"/>
                  </a:cubicBezTo>
                  <a:cubicBezTo>
                    <a:pt x="199146" y="497459"/>
                    <a:pt x="194913" y="500347"/>
                    <a:pt x="190782" y="503131"/>
                  </a:cubicBezTo>
                  <a:cubicBezTo>
                    <a:pt x="186549" y="500347"/>
                    <a:pt x="182315" y="497459"/>
                    <a:pt x="178288" y="494365"/>
                  </a:cubicBezTo>
                  <a:cubicBezTo>
                    <a:pt x="172299" y="490033"/>
                    <a:pt x="166620" y="485392"/>
                    <a:pt x="161251" y="480751"/>
                  </a:cubicBezTo>
                  <a:cubicBezTo>
                    <a:pt x="161251" y="479719"/>
                    <a:pt x="161251" y="478688"/>
                    <a:pt x="161251" y="477657"/>
                  </a:cubicBezTo>
                  <a:cubicBezTo>
                    <a:pt x="161251" y="476729"/>
                    <a:pt x="161251" y="475697"/>
                    <a:pt x="161251" y="474666"/>
                  </a:cubicBezTo>
                  <a:cubicBezTo>
                    <a:pt x="166620" y="469922"/>
                    <a:pt x="172299" y="465384"/>
                    <a:pt x="178288" y="460949"/>
                  </a:cubicBezTo>
                  <a:cubicBezTo>
                    <a:pt x="182315" y="457855"/>
                    <a:pt x="186549" y="454967"/>
                    <a:pt x="190782" y="452183"/>
                  </a:cubicBezTo>
                  <a:close/>
                  <a:moveTo>
                    <a:pt x="215033" y="437929"/>
                  </a:moveTo>
                  <a:cubicBezTo>
                    <a:pt x="217095" y="445143"/>
                    <a:pt x="218642" y="452976"/>
                    <a:pt x="219467" y="461427"/>
                  </a:cubicBezTo>
                  <a:cubicBezTo>
                    <a:pt x="216064" y="458644"/>
                    <a:pt x="212559" y="455861"/>
                    <a:pt x="208950" y="453182"/>
                  </a:cubicBezTo>
                  <a:cubicBezTo>
                    <a:pt x="205960" y="450914"/>
                    <a:pt x="202764" y="448647"/>
                    <a:pt x="199568" y="446483"/>
                  </a:cubicBezTo>
                  <a:cubicBezTo>
                    <a:pt x="204826" y="443288"/>
                    <a:pt x="209981" y="440505"/>
                    <a:pt x="215033" y="437929"/>
                  </a:cubicBezTo>
                  <a:close/>
                  <a:moveTo>
                    <a:pt x="166523" y="437929"/>
                  </a:moveTo>
                  <a:cubicBezTo>
                    <a:pt x="171462" y="440505"/>
                    <a:pt x="176608" y="443391"/>
                    <a:pt x="181856" y="446483"/>
                  </a:cubicBezTo>
                  <a:cubicBezTo>
                    <a:pt x="178666" y="448647"/>
                    <a:pt x="175578" y="450914"/>
                    <a:pt x="172491" y="453182"/>
                  </a:cubicBezTo>
                  <a:cubicBezTo>
                    <a:pt x="168992" y="455861"/>
                    <a:pt x="165494" y="458644"/>
                    <a:pt x="162098" y="461427"/>
                  </a:cubicBezTo>
                  <a:cubicBezTo>
                    <a:pt x="162921" y="452976"/>
                    <a:pt x="164362" y="445143"/>
                    <a:pt x="166523" y="437929"/>
                  </a:cubicBezTo>
                  <a:close/>
                  <a:moveTo>
                    <a:pt x="249292" y="426991"/>
                  </a:moveTo>
                  <a:cubicBezTo>
                    <a:pt x="252692" y="426991"/>
                    <a:pt x="255061" y="427713"/>
                    <a:pt x="256092" y="429053"/>
                  </a:cubicBezTo>
                  <a:cubicBezTo>
                    <a:pt x="257431" y="430806"/>
                    <a:pt x="257225" y="435859"/>
                    <a:pt x="252280" y="444418"/>
                  </a:cubicBezTo>
                  <a:lnTo>
                    <a:pt x="252177" y="444418"/>
                  </a:lnTo>
                  <a:cubicBezTo>
                    <a:pt x="247128" y="444418"/>
                    <a:pt x="243110" y="448543"/>
                    <a:pt x="243110" y="453596"/>
                  </a:cubicBezTo>
                  <a:cubicBezTo>
                    <a:pt x="243110" y="454731"/>
                    <a:pt x="243213" y="455762"/>
                    <a:pt x="243625" y="456793"/>
                  </a:cubicBezTo>
                  <a:cubicBezTo>
                    <a:pt x="239916" y="461433"/>
                    <a:pt x="235588" y="466177"/>
                    <a:pt x="230642" y="471024"/>
                  </a:cubicBezTo>
                  <a:cubicBezTo>
                    <a:pt x="230333" y="470714"/>
                    <a:pt x="230024" y="470405"/>
                    <a:pt x="229715" y="470199"/>
                  </a:cubicBezTo>
                  <a:cubicBezTo>
                    <a:pt x="229200" y="457205"/>
                    <a:pt x="227139" y="444625"/>
                    <a:pt x="223842" y="433797"/>
                  </a:cubicBezTo>
                  <a:cubicBezTo>
                    <a:pt x="234249" y="429363"/>
                    <a:pt x="243007" y="426991"/>
                    <a:pt x="249292" y="426991"/>
                  </a:cubicBezTo>
                  <a:close/>
                  <a:moveTo>
                    <a:pt x="132137" y="426991"/>
                  </a:moveTo>
                  <a:cubicBezTo>
                    <a:pt x="133478" y="426991"/>
                    <a:pt x="135026" y="427094"/>
                    <a:pt x="136677" y="427300"/>
                  </a:cubicBezTo>
                  <a:cubicBezTo>
                    <a:pt x="137915" y="430909"/>
                    <a:pt x="141422" y="433384"/>
                    <a:pt x="145240" y="433384"/>
                  </a:cubicBezTo>
                  <a:cubicBezTo>
                    <a:pt x="147406" y="433384"/>
                    <a:pt x="149469" y="432559"/>
                    <a:pt x="151120" y="431219"/>
                  </a:cubicBezTo>
                  <a:cubicBezTo>
                    <a:pt x="153287" y="432044"/>
                    <a:pt x="155453" y="432869"/>
                    <a:pt x="157723" y="433797"/>
                  </a:cubicBezTo>
                  <a:cubicBezTo>
                    <a:pt x="154421" y="444625"/>
                    <a:pt x="152358" y="457205"/>
                    <a:pt x="151739" y="470199"/>
                  </a:cubicBezTo>
                  <a:cubicBezTo>
                    <a:pt x="151430" y="470405"/>
                    <a:pt x="151120" y="470714"/>
                    <a:pt x="150811" y="471024"/>
                  </a:cubicBezTo>
                  <a:cubicBezTo>
                    <a:pt x="144517" y="464836"/>
                    <a:pt x="139153" y="458752"/>
                    <a:pt x="134820" y="452874"/>
                  </a:cubicBezTo>
                  <a:cubicBezTo>
                    <a:pt x="123987" y="438540"/>
                    <a:pt x="123781" y="431116"/>
                    <a:pt x="125431" y="429053"/>
                  </a:cubicBezTo>
                  <a:cubicBezTo>
                    <a:pt x="126360" y="427713"/>
                    <a:pt x="128733" y="426991"/>
                    <a:pt x="132137" y="426991"/>
                  </a:cubicBezTo>
                  <a:close/>
                  <a:moveTo>
                    <a:pt x="190764" y="406527"/>
                  </a:moveTo>
                  <a:cubicBezTo>
                    <a:pt x="197792" y="406527"/>
                    <a:pt x="205026" y="413640"/>
                    <a:pt x="210607" y="426010"/>
                  </a:cubicBezTo>
                  <a:cubicBezTo>
                    <a:pt x="211020" y="426937"/>
                    <a:pt x="211433" y="427865"/>
                    <a:pt x="211847" y="428896"/>
                  </a:cubicBezTo>
                  <a:cubicBezTo>
                    <a:pt x="205026" y="432195"/>
                    <a:pt x="197998" y="436215"/>
                    <a:pt x="190764" y="440751"/>
                  </a:cubicBezTo>
                  <a:cubicBezTo>
                    <a:pt x="183530" y="436215"/>
                    <a:pt x="176399" y="432195"/>
                    <a:pt x="169578" y="428896"/>
                  </a:cubicBezTo>
                  <a:cubicBezTo>
                    <a:pt x="169991" y="427865"/>
                    <a:pt x="170405" y="426937"/>
                    <a:pt x="170818" y="426010"/>
                  </a:cubicBezTo>
                  <a:cubicBezTo>
                    <a:pt x="176399" y="413640"/>
                    <a:pt x="183633" y="406527"/>
                    <a:pt x="190764" y="406527"/>
                  </a:cubicBezTo>
                  <a:close/>
                  <a:moveTo>
                    <a:pt x="190761" y="397011"/>
                  </a:moveTo>
                  <a:cubicBezTo>
                    <a:pt x="179611" y="397011"/>
                    <a:pt x="169390" y="405877"/>
                    <a:pt x="162059" y="421960"/>
                  </a:cubicBezTo>
                  <a:cubicBezTo>
                    <a:pt x="161646" y="422888"/>
                    <a:pt x="161336" y="423815"/>
                    <a:pt x="160923" y="424846"/>
                  </a:cubicBezTo>
                  <a:cubicBezTo>
                    <a:pt x="158549" y="423815"/>
                    <a:pt x="156381" y="422991"/>
                    <a:pt x="154213" y="422166"/>
                  </a:cubicBezTo>
                  <a:cubicBezTo>
                    <a:pt x="153283" y="418042"/>
                    <a:pt x="149567" y="415052"/>
                    <a:pt x="145230" y="415052"/>
                  </a:cubicBezTo>
                  <a:cubicBezTo>
                    <a:pt x="142752" y="415052"/>
                    <a:pt x="140275" y="416083"/>
                    <a:pt x="138519" y="417939"/>
                  </a:cubicBezTo>
                  <a:cubicBezTo>
                    <a:pt x="136248" y="417630"/>
                    <a:pt x="134080" y="417424"/>
                    <a:pt x="132118" y="417424"/>
                  </a:cubicBezTo>
                  <a:cubicBezTo>
                    <a:pt x="125407" y="417424"/>
                    <a:pt x="120555" y="419382"/>
                    <a:pt x="117664" y="423300"/>
                  </a:cubicBezTo>
                  <a:cubicBezTo>
                    <a:pt x="112089" y="430723"/>
                    <a:pt x="115393" y="442991"/>
                    <a:pt x="127059" y="458662"/>
                  </a:cubicBezTo>
                  <a:cubicBezTo>
                    <a:pt x="131602" y="464744"/>
                    <a:pt x="137281" y="471136"/>
                    <a:pt x="143888" y="477631"/>
                  </a:cubicBezTo>
                  <a:cubicBezTo>
                    <a:pt x="137281" y="484126"/>
                    <a:pt x="131602" y="490518"/>
                    <a:pt x="127059" y="496601"/>
                  </a:cubicBezTo>
                  <a:cubicBezTo>
                    <a:pt x="115393" y="512271"/>
                    <a:pt x="112089" y="524540"/>
                    <a:pt x="117664" y="531963"/>
                  </a:cubicBezTo>
                  <a:cubicBezTo>
                    <a:pt x="120555" y="535880"/>
                    <a:pt x="125407" y="537839"/>
                    <a:pt x="132118" y="537839"/>
                  </a:cubicBezTo>
                  <a:cubicBezTo>
                    <a:pt x="139552" y="537839"/>
                    <a:pt x="149463" y="535365"/>
                    <a:pt x="160923" y="530416"/>
                  </a:cubicBezTo>
                  <a:cubicBezTo>
                    <a:pt x="161336" y="531447"/>
                    <a:pt x="161646" y="532375"/>
                    <a:pt x="162059" y="533303"/>
                  </a:cubicBezTo>
                  <a:cubicBezTo>
                    <a:pt x="169390" y="549386"/>
                    <a:pt x="179611" y="558355"/>
                    <a:pt x="190761" y="558355"/>
                  </a:cubicBezTo>
                  <a:cubicBezTo>
                    <a:pt x="201912" y="558355"/>
                    <a:pt x="212029" y="549386"/>
                    <a:pt x="219360" y="533303"/>
                  </a:cubicBezTo>
                  <a:cubicBezTo>
                    <a:pt x="219773" y="532375"/>
                    <a:pt x="220186" y="531447"/>
                    <a:pt x="220599" y="530416"/>
                  </a:cubicBezTo>
                  <a:cubicBezTo>
                    <a:pt x="231956" y="535365"/>
                    <a:pt x="241971" y="537839"/>
                    <a:pt x="249301" y="537839"/>
                  </a:cubicBezTo>
                  <a:cubicBezTo>
                    <a:pt x="256012" y="537839"/>
                    <a:pt x="260865" y="535880"/>
                    <a:pt x="263755" y="531963"/>
                  </a:cubicBezTo>
                  <a:cubicBezTo>
                    <a:pt x="269331" y="524540"/>
                    <a:pt x="266130" y="512271"/>
                    <a:pt x="254360" y="496601"/>
                  </a:cubicBezTo>
                  <a:cubicBezTo>
                    <a:pt x="249817" y="490518"/>
                    <a:pt x="244139" y="484126"/>
                    <a:pt x="237531" y="477631"/>
                  </a:cubicBezTo>
                  <a:cubicBezTo>
                    <a:pt x="242694" y="472579"/>
                    <a:pt x="247236" y="467528"/>
                    <a:pt x="251160" y="462682"/>
                  </a:cubicBezTo>
                  <a:cubicBezTo>
                    <a:pt x="251573" y="462785"/>
                    <a:pt x="251882" y="462785"/>
                    <a:pt x="252192" y="462785"/>
                  </a:cubicBezTo>
                  <a:cubicBezTo>
                    <a:pt x="257251" y="462785"/>
                    <a:pt x="261381" y="458662"/>
                    <a:pt x="261381" y="453610"/>
                  </a:cubicBezTo>
                  <a:cubicBezTo>
                    <a:pt x="261381" y="452270"/>
                    <a:pt x="261071" y="450826"/>
                    <a:pt x="260452" y="449589"/>
                  </a:cubicBezTo>
                  <a:cubicBezTo>
                    <a:pt x="267162" y="438146"/>
                    <a:pt x="268298" y="429279"/>
                    <a:pt x="263755" y="423300"/>
                  </a:cubicBezTo>
                  <a:cubicBezTo>
                    <a:pt x="260865" y="419382"/>
                    <a:pt x="256012" y="417424"/>
                    <a:pt x="249301" y="417424"/>
                  </a:cubicBezTo>
                  <a:cubicBezTo>
                    <a:pt x="241971" y="417424"/>
                    <a:pt x="231956" y="420001"/>
                    <a:pt x="220599" y="424846"/>
                  </a:cubicBezTo>
                  <a:cubicBezTo>
                    <a:pt x="220186" y="423815"/>
                    <a:pt x="219773" y="422888"/>
                    <a:pt x="219360" y="421960"/>
                  </a:cubicBezTo>
                  <a:cubicBezTo>
                    <a:pt x="212029" y="405877"/>
                    <a:pt x="201912" y="397011"/>
                    <a:pt x="190761" y="397011"/>
                  </a:cubicBezTo>
                  <a:close/>
                  <a:moveTo>
                    <a:pt x="15246" y="352474"/>
                  </a:moveTo>
                  <a:lnTo>
                    <a:pt x="370304" y="352474"/>
                  </a:lnTo>
                  <a:cubicBezTo>
                    <a:pt x="374537" y="352474"/>
                    <a:pt x="378666" y="354329"/>
                    <a:pt x="381557" y="357422"/>
                  </a:cubicBezTo>
                  <a:cubicBezTo>
                    <a:pt x="384448" y="360618"/>
                    <a:pt x="385790" y="364845"/>
                    <a:pt x="385377" y="369072"/>
                  </a:cubicBezTo>
                  <a:lnTo>
                    <a:pt x="355023" y="595057"/>
                  </a:lnTo>
                  <a:cubicBezTo>
                    <a:pt x="354301" y="602789"/>
                    <a:pt x="347796" y="608768"/>
                    <a:pt x="339950" y="608768"/>
                  </a:cubicBezTo>
                  <a:lnTo>
                    <a:pt x="45600" y="608768"/>
                  </a:lnTo>
                  <a:cubicBezTo>
                    <a:pt x="37753" y="608768"/>
                    <a:pt x="31249" y="602789"/>
                    <a:pt x="30423" y="595057"/>
                  </a:cubicBezTo>
                  <a:lnTo>
                    <a:pt x="69" y="369072"/>
                  </a:lnTo>
                  <a:cubicBezTo>
                    <a:pt x="-344" y="364845"/>
                    <a:pt x="1101" y="360618"/>
                    <a:pt x="3992" y="357422"/>
                  </a:cubicBezTo>
                  <a:cubicBezTo>
                    <a:pt x="6883" y="354329"/>
                    <a:pt x="10909" y="352474"/>
                    <a:pt x="15246" y="352474"/>
                  </a:cubicBezTo>
                  <a:close/>
                  <a:moveTo>
                    <a:pt x="229886" y="196878"/>
                  </a:moveTo>
                  <a:lnTo>
                    <a:pt x="251679" y="215230"/>
                  </a:lnTo>
                  <a:lnTo>
                    <a:pt x="297227" y="236159"/>
                  </a:lnTo>
                  <a:cubicBezTo>
                    <a:pt x="303940" y="238943"/>
                    <a:pt x="310963" y="243376"/>
                    <a:pt x="313855" y="250387"/>
                  </a:cubicBezTo>
                  <a:cubicBezTo>
                    <a:pt x="313855" y="250387"/>
                    <a:pt x="333169" y="296163"/>
                    <a:pt x="341122" y="330599"/>
                  </a:cubicBezTo>
                  <a:lnTo>
                    <a:pt x="209538" y="330599"/>
                  </a:lnTo>
                  <a:lnTo>
                    <a:pt x="194769" y="231726"/>
                  </a:lnTo>
                  <a:close/>
                  <a:moveTo>
                    <a:pt x="155647" y="196878"/>
                  </a:moveTo>
                  <a:lnTo>
                    <a:pt x="190747" y="231726"/>
                  </a:lnTo>
                  <a:lnTo>
                    <a:pt x="175881" y="330599"/>
                  </a:lnTo>
                  <a:lnTo>
                    <a:pt x="44465" y="330599"/>
                  </a:lnTo>
                  <a:cubicBezTo>
                    <a:pt x="52414" y="296163"/>
                    <a:pt x="71615" y="250387"/>
                    <a:pt x="71615" y="250387"/>
                  </a:cubicBezTo>
                  <a:cubicBezTo>
                    <a:pt x="75022" y="243067"/>
                    <a:pt x="81629" y="238943"/>
                    <a:pt x="88339" y="236159"/>
                  </a:cubicBezTo>
                  <a:lnTo>
                    <a:pt x="133762" y="215230"/>
                  </a:lnTo>
                  <a:close/>
                  <a:moveTo>
                    <a:pt x="160716" y="70485"/>
                  </a:moveTo>
                  <a:cubicBezTo>
                    <a:pt x="145085" y="69041"/>
                    <a:pt x="126549" y="77366"/>
                    <a:pt x="129130" y="98962"/>
                  </a:cubicBezTo>
                  <a:cubicBezTo>
                    <a:pt x="133777" y="138753"/>
                    <a:pt x="157321" y="178647"/>
                    <a:pt x="191398" y="178647"/>
                  </a:cubicBezTo>
                  <a:cubicBezTo>
                    <a:pt x="223822" y="178647"/>
                    <a:pt x="253253" y="130712"/>
                    <a:pt x="253666" y="98962"/>
                  </a:cubicBezTo>
                  <a:cubicBezTo>
                    <a:pt x="254182" y="45976"/>
                    <a:pt x="217317" y="105147"/>
                    <a:pt x="174876" y="100611"/>
                  </a:cubicBezTo>
                  <a:cubicBezTo>
                    <a:pt x="189075" y="83138"/>
                    <a:pt x="176347" y="71928"/>
                    <a:pt x="160716" y="70485"/>
                  </a:cubicBezTo>
                  <a:close/>
                  <a:moveTo>
                    <a:pt x="191398" y="0"/>
                  </a:moveTo>
                  <a:cubicBezTo>
                    <a:pt x="249845" y="0"/>
                    <a:pt x="273802" y="30101"/>
                    <a:pt x="273286" y="80407"/>
                  </a:cubicBezTo>
                  <a:cubicBezTo>
                    <a:pt x="272563" y="152979"/>
                    <a:pt x="225991" y="196172"/>
                    <a:pt x="191398" y="196172"/>
                  </a:cubicBezTo>
                  <a:cubicBezTo>
                    <a:pt x="150816" y="196172"/>
                    <a:pt x="110130" y="152979"/>
                    <a:pt x="109407" y="80407"/>
                  </a:cubicBezTo>
                  <a:cubicBezTo>
                    <a:pt x="108891" y="30101"/>
                    <a:pt x="132848" y="0"/>
                    <a:pt x="19139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5DA6C0A2-61A3-4122-9B4E-F44D050E4CB6}"/>
                </a:ext>
              </a:extLst>
            </p:cNvPr>
            <p:cNvSpPr/>
            <p:nvPr/>
          </p:nvSpPr>
          <p:spPr>
            <a:xfrm>
              <a:off x="992136" y="5666454"/>
              <a:ext cx="523220" cy="523220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04A3D09-9DDC-4542-B342-93722724D8A7}"/>
              </a:ext>
            </a:extLst>
          </p:cNvPr>
          <p:cNvGrpSpPr/>
          <p:nvPr/>
        </p:nvGrpSpPr>
        <p:grpSpPr>
          <a:xfrm>
            <a:off x="2372841" y="4793729"/>
            <a:ext cx="410723" cy="410723"/>
            <a:chOff x="2240344" y="5653202"/>
            <a:chExt cx="523220" cy="523220"/>
          </a:xfrm>
        </p:grpSpPr>
        <p:sp>
          <p:nvSpPr>
            <p:cNvPr id="17" name="weekly-calendar-tool-for-business-office_45254">
              <a:extLst>
                <a:ext uri="{FF2B5EF4-FFF2-40B4-BE49-F238E27FC236}">
                  <a16:creationId xmlns:a16="http://schemas.microsoft.com/office/drawing/2014/main" id="{C86C9029-8DF6-48A4-BE7E-64D56B64C32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838" y="5797176"/>
              <a:ext cx="255307" cy="254951"/>
            </a:xfrm>
            <a:custGeom>
              <a:avLst/>
              <a:gdLst>
                <a:gd name="connsiteX0" fmla="*/ 456558 w 608697"/>
                <a:gd name="connsiteY0" fmla="*/ 428191 h 607851"/>
                <a:gd name="connsiteX1" fmla="*/ 503343 w 608697"/>
                <a:gd name="connsiteY1" fmla="*/ 474870 h 607851"/>
                <a:gd name="connsiteX2" fmla="*/ 456558 w 608697"/>
                <a:gd name="connsiteY2" fmla="*/ 521549 h 607851"/>
                <a:gd name="connsiteX3" fmla="*/ 409773 w 608697"/>
                <a:gd name="connsiteY3" fmla="*/ 474870 h 607851"/>
                <a:gd name="connsiteX4" fmla="*/ 456558 w 608697"/>
                <a:gd name="connsiteY4" fmla="*/ 428191 h 607851"/>
                <a:gd name="connsiteX5" fmla="*/ 304349 w 608697"/>
                <a:gd name="connsiteY5" fmla="*/ 428191 h 607851"/>
                <a:gd name="connsiteX6" fmla="*/ 351134 w 608697"/>
                <a:gd name="connsiteY6" fmla="*/ 474870 h 607851"/>
                <a:gd name="connsiteX7" fmla="*/ 304349 w 608697"/>
                <a:gd name="connsiteY7" fmla="*/ 521549 h 607851"/>
                <a:gd name="connsiteX8" fmla="*/ 257564 w 608697"/>
                <a:gd name="connsiteY8" fmla="*/ 474870 h 607851"/>
                <a:gd name="connsiteX9" fmla="*/ 304349 w 608697"/>
                <a:gd name="connsiteY9" fmla="*/ 428191 h 607851"/>
                <a:gd name="connsiteX10" fmla="*/ 152175 w 608697"/>
                <a:gd name="connsiteY10" fmla="*/ 428191 h 607851"/>
                <a:gd name="connsiteX11" fmla="*/ 198925 w 608697"/>
                <a:gd name="connsiteY11" fmla="*/ 474870 h 607851"/>
                <a:gd name="connsiteX12" fmla="*/ 152175 w 608697"/>
                <a:gd name="connsiteY12" fmla="*/ 521549 h 607851"/>
                <a:gd name="connsiteX13" fmla="*/ 105425 w 608697"/>
                <a:gd name="connsiteY13" fmla="*/ 474870 h 607851"/>
                <a:gd name="connsiteX14" fmla="*/ 152175 w 608697"/>
                <a:gd name="connsiteY14" fmla="*/ 428191 h 607851"/>
                <a:gd name="connsiteX15" fmla="*/ 456558 w 608697"/>
                <a:gd name="connsiteY15" fmla="*/ 276193 h 607851"/>
                <a:gd name="connsiteX16" fmla="*/ 503343 w 608697"/>
                <a:gd name="connsiteY16" fmla="*/ 322908 h 607851"/>
                <a:gd name="connsiteX17" fmla="*/ 456558 w 608697"/>
                <a:gd name="connsiteY17" fmla="*/ 369623 h 607851"/>
                <a:gd name="connsiteX18" fmla="*/ 409773 w 608697"/>
                <a:gd name="connsiteY18" fmla="*/ 322908 h 607851"/>
                <a:gd name="connsiteX19" fmla="*/ 456558 w 608697"/>
                <a:gd name="connsiteY19" fmla="*/ 276193 h 607851"/>
                <a:gd name="connsiteX20" fmla="*/ 304349 w 608697"/>
                <a:gd name="connsiteY20" fmla="*/ 276193 h 607851"/>
                <a:gd name="connsiteX21" fmla="*/ 351134 w 608697"/>
                <a:gd name="connsiteY21" fmla="*/ 322908 h 607851"/>
                <a:gd name="connsiteX22" fmla="*/ 304349 w 608697"/>
                <a:gd name="connsiteY22" fmla="*/ 369623 h 607851"/>
                <a:gd name="connsiteX23" fmla="*/ 257564 w 608697"/>
                <a:gd name="connsiteY23" fmla="*/ 322908 h 607851"/>
                <a:gd name="connsiteX24" fmla="*/ 304349 w 608697"/>
                <a:gd name="connsiteY24" fmla="*/ 276193 h 607851"/>
                <a:gd name="connsiteX25" fmla="*/ 152175 w 608697"/>
                <a:gd name="connsiteY25" fmla="*/ 276193 h 607851"/>
                <a:gd name="connsiteX26" fmla="*/ 198925 w 608697"/>
                <a:gd name="connsiteY26" fmla="*/ 322908 h 607851"/>
                <a:gd name="connsiteX27" fmla="*/ 152175 w 608697"/>
                <a:gd name="connsiteY27" fmla="*/ 369623 h 607851"/>
                <a:gd name="connsiteX28" fmla="*/ 105425 w 608697"/>
                <a:gd name="connsiteY28" fmla="*/ 322908 h 607851"/>
                <a:gd name="connsiteX29" fmla="*/ 152175 w 608697"/>
                <a:gd name="connsiteY29" fmla="*/ 276193 h 607851"/>
                <a:gd name="connsiteX30" fmla="*/ 38043 w 608697"/>
                <a:gd name="connsiteY30" fmla="*/ 227957 h 607851"/>
                <a:gd name="connsiteX31" fmla="*/ 38043 w 608697"/>
                <a:gd name="connsiteY31" fmla="*/ 531872 h 607851"/>
                <a:gd name="connsiteX32" fmla="*/ 76087 w 608697"/>
                <a:gd name="connsiteY32" fmla="*/ 569862 h 607851"/>
                <a:gd name="connsiteX33" fmla="*/ 532610 w 608697"/>
                <a:gd name="connsiteY33" fmla="*/ 569862 h 607851"/>
                <a:gd name="connsiteX34" fmla="*/ 570654 w 608697"/>
                <a:gd name="connsiteY34" fmla="*/ 531872 h 607851"/>
                <a:gd name="connsiteX35" fmla="*/ 570654 w 608697"/>
                <a:gd name="connsiteY35" fmla="*/ 227957 h 607851"/>
                <a:gd name="connsiteX36" fmla="*/ 76087 w 608697"/>
                <a:gd name="connsiteY36" fmla="*/ 75999 h 607851"/>
                <a:gd name="connsiteX37" fmla="*/ 95109 w 608697"/>
                <a:gd name="connsiteY37" fmla="*/ 75999 h 607851"/>
                <a:gd name="connsiteX38" fmla="*/ 95109 w 608697"/>
                <a:gd name="connsiteY38" fmla="*/ 85459 h 607851"/>
                <a:gd name="connsiteX39" fmla="*/ 152174 w 608697"/>
                <a:gd name="connsiteY39" fmla="*/ 142443 h 607851"/>
                <a:gd name="connsiteX40" fmla="*/ 153741 w 608697"/>
                <a:gd name="connsiteY40" fmla="*/ 142443 h 607851"/>
                <a:gd name="connsiteX41" fmla="*/ 210806 w 608697"/>
                <a:gd name="connsiteY41" fmla="*/ 85459 h 607851"/>
                <a:gd name="connsiteX42" fmla="*/ 210806 w 608697"/>
                <a:gd name="connsiteY42" fmla="*/ 75999 h 607851"/>
                <a:gd name="connsiteX43" fmla="*/ 389909 w 608697"/>
                <a:gd name="connsiteY43" fmla="*/ 75999 h 607851"/>
                <a:gd name="connsiteX44" fmla="*/ 389909 w 608697"/>
                <a:gd name="connsiteY44" fmla="*/ 85459 h 607851"/>
                <a:gd name="connsiteX45" fmla="*/ 446975 w 608697"/>
                <a:gd name="connsiteY45" fmla="*/ 142443 h 607851"/>
                <a:gd name="connsiteX46" fmla="*/ 448616 w 608697"/>
                <a:gd name="connsiteY46" fmla="*/ 142443 h 607851"/>
                <a:gd name="connsiteX47" fmla="*/ 505681 w 608697"/>
                <a:gd name="connsiteY47" fmla="*/ 85459 h 607851"/>
                <a:gd name="connsiteX48" fmla="*/ 505681 w 608697"/>
                <a:gd name="connsiteY48" fmla="*/ 75999 h 607851"/>
                <a:gd name="connsiteX49" fmla="*/ 532610 w 608697"/>
                <a:gd name="connsiteY49" fmla="*/ 75999 h 607851"/>
                <a:gd name="connsiteX50" fmla="*/ 608697 w 608697"/>
                <a:gd name="connsiteY50" fmla="*/ 151978 h 607851"/>
                <a:gd name="connsiteX51" fmla="*/ 608697 w 608697"/>
                <a:gd name="connsiteY51" fmla="*/ 531872 h 607851"/>
                <a:gd name="connsiteX52" fmla="*/ 532610 w 608697"/>
                <a:gd name="connsiteY52" fmla="*/ 607851 h 607851"/>
                <a:gd name="connsiteX53" fmla="*/ 76087 w 608697"/>
                <a:gd name="connsiteY53" fmla="*/ 607851 h 607851"/>
                <a:gd name="connsiteX54" fmla="*/ 0 w 608697"/>
                <a:gd name="connsiteY54" fmla="*/ 531872 h 607851"/>
                <a:gd name="connsiteX55" fmla="*/ 0 w 608697"/>
                <a:gd name="connsiteY55" fmla="*/ 151978 h 607851"/>
                <a:gd name="connsiteX56" fmla="*/ 76087 w 608697"/>
                <a:gd name="connsiteY56" fmla="*/ 75999 h 607851"/>
                <a:gd name="connsiteX57" fmla="*/ 446988 w 608697"/>
                <a:gd name="connsiteY57" fmla="*/ 0 h 607851"/>
                <a:gd name="connsiteX58" fmla="*/ 448627 w 608697"/>
                <a:gd name="connsiteY58" fmla="*/ 0 h 607851"/>
                <a:gd name="connsiteX59" fmla="*/ 477092 w 608697"/>
                <a:gd name="connsiteY59" fmla="*/ 28528 h 607851"/>
                <a:gd name="connsiteX60" fmla="*/ 477092 w 608697"/>
                <a:gd name="connsiteY60" fmla="*/ 75975 h 607851"/>
                <a:gd name="connsiteX61" fmla="*/ 477092 w 608697"/>
                <a:gd name="connsiteY61" fmla="*/ 85435 h 607851"/>
                <a:gd name="connsiteX62" fmla="*/ 448627 w 608697"/>
                <a:gd name="connsiteY62" fmla="*/ 113963 h 607851"/>
                <a:gd name="connsiteX63" fmla="*/ 447063 w 608697"/>
                <a:gd name="connsiteY63" fmla="*/ 113963 h 607851"/>
                <a:gd name="connsiteX64" fmla="*/ 418523 w 608697"/>
                <a:gd name="connsiteY64" fmla="*/ 85435 h 607851"/>
                <a:gd name="connsiteX65" fmla="*/ 418523 w 608697"/>
                <a:gd name="connsiteY65" fmla="*/ 75975 h 607851"/>
                <a:gd name="connsiteX66" fmla="*/ 418523 w 608697"/>
                <a:gd name="connsiteY66" fmla="*/ 28528 h 607851"/>
                <a:gd name="connsiteX67" fmla="*/ 446988 w 608697"/>
                <a:gd name="connsiteY67" fmla="*/ 0 h 607851"/>
                <a:gd name="connsiteX68" fmla="*/ 152202 w 608697"/>
                <a:gd name="connsiteY68" fmla="*/ 0 h 607851"/>
                <a:gd name="connsiteX69" fmla="*/ 153769 w 608697"/>
                <a:gd name="connsiteY69" fmla="*/ 0 h 607851"/>
                <a:gd name="connsiteX70" fmla="*/ 182341 w 608697"/>
                <a:gd name="connsiteY70" fmla="*/ 28528 h 607851"/>
                <a:gd name="connsiteX71" fmla="*/ 182341 w 608697"/>
                <a:gd name="connsiteY71" fmla="*/ 75975 h 607851"/>
                <a:gd name="connsiteX72" fmla="*/ 182341 w 608697"/>
                <a:gd name="connsiteY72" fmla="*/ 85435 h 607851"/>
                <a:gd name="connsiteX73" fmla="*/ 153769 w 608697"/>
                <a:gd name="connsiteY73" fmla="*/ 113963 h 607851"/>
                <a:gd name="connsiteX74" fmla="*/ 152202 w 608697"/>
                <a:gd name="connsiteY74" fmla="*/ 113963 h 607851"/>
                <a:gd name="connsiteX75" fmla="*/ 123631 w 608697"/>
                <a:gd name="connsiteY75" fmla="*/ 85435 h 607851"/>
                <a:gd name="connsiteX76" fmla="*/ 123631 w 608697"/>
                <a:gd name="connsiteY76" fmla="*/ 75975 h 607851"/>
                <a:gd name="connsiteX77" fmla="*/ 123631 w 608697"/>
                <a:gd name="connsiteY77" fmla="*/ 28528 h 607851"/>
                <a:gd name="connsiteX78" fmla="*/ 152202 w 608697"/>
                <a:gd name="connsiteY78" fmla="*/ 0 h 60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608697" h="607851">
                  <a:moveTo>
                    <a:pt x="456558" y="428191"/>
                  </a:moveTo>
                  <a:cubicBezTo>
                    <a:pt x="482397" y="428191"/>
                    <a:pt x="503343" y="449090"/>
                    <a:pt x="503343" y="474870"/>
                  </a:cubicBezTo>
                  <a:cubicBezTo>
                    <a:pt x="503343" y="500650"/>
                    <a:pt x="482397" y="521549"/>
                    <a:pt x="456558" y="521549"/>
                  </a:cubicBezTo>
                  <a:cubicBezTo>
                    <a:pt x="430719" y="521549"/>
                    <a:pt x="409773" y="500650"/>
                    <a:pt x="409773" y="474870"/>
                  </a:cubicBezTo>
                  <a:cubicBezTo>
                    <a:pt x="409773" y="449090"/>
                    <a:pt x="430719" y="428191"/>
                    <a:pt x="456558" y="428191"/>
                  </a:cubicBezTo>
                  <a:close/>
                  <a:moveTo>
                    <a:pt x="304349" y="428191"/>
                  </a:moveTo>
                  <a:cubicBezTo>
                    <a:pt x="330188" y="428191"/>
                    <a:pt x="351134" y="449090"/>
                    <a:pt x="351134" y="474870"/>
                  </a:cubicBezTo>
                  <a:cubicBezTo>
                    <a:pt x="351134" y="500650"/>
                    <a:pt x="330188" y="521549"/>
                    <a:pt x="304349" y="521549"/>
                  </a:cubicBezTo>
                  <a:cubicBezTo>
                    <a:pt x="278510" y="521549"/>
                    <a:pt x="257564" y="500650"/>
                    <a:pt x="257564" y="474870"/>
                  </a:cubicBezTo>
                  <a:cubicBezTo>
                    <a:pt x="257564" y="449090"/>
                    <a:pt x="278510" y="428191"/>
                    <a:pt x="304349" y="428191"/>
                  </a:cubicBezTo>
                  <a:close/>
                  <a:moveTo>
                    <a:pt x="152175" y="428191"/>
                  </a:moveTo>
                  <a:cubicBezTo>
                    <a:pt x="177994" y="428191"/>
                    <a:pt x="198925" y="449090"/>
                    <a:pt x="198925" y="474870"/>
                  </a:cubicBezTo>
                  <a:cubicBezTo>
                    <a:pt x="198925" y="500650"/>
                    <a:pt x="177994" y="521549"/>
                    <a:pt x="152175" y="521549"/>
                  </a:cubicBezTo>
                  <a:cubicBezTo>
                    <a:pt x="126356" y="521549"/>
                    <a:pt x="105425" y="500650"/>
                    <a:pt x="105425" y="474870"/>
                  </a:cubicBezTo>
                  <a:cubicBezTo>
                    <a:pt x="105425" y="449090"/>
                    <a:pt x="126356" y="428191"/>
                    <a:pt x="152175" y="428191"/>
                  </a:cubicBezTo>
                  <a:close/>
                  <a:moveTo>
                    <a:pt x="456558" y="276193"/>
                  </a:moveTo>
                  <a:cubicBezTo>
                    <a:pt x="482397" y="276193"/>
                    <a:pt x="503343" y="297108"/>
                    <a:pt x="503343" y="322908"/>
                  </a:cubicBezTo>
                  <a:cubicBezTo>
                    <a:pt x="503343" y="348708"/>
                    <a:pt x="482397" y="369623"/>
                    <a:pt x="456558" y="369623"/>
                  </a:cubicBezTo>
                  <a:cubicBezTo>
                    <a:pt x="430719" y="369623"/>
                    <a:pt x="409773" y="348708"/>
                    <a:pt x="409773" y="322908"/>
                  </a:cubicBezTo>
                  <a:cubicBezTo>
                    <a:pt x="409773" y="297108"/>
                    <a:pt x="430719" y="276193"/>
                    <a:pt x="456558" y="276193"/>
                  </a:cubicBezTo>
                  <a:close/>
                  <a:moveTo>
                    <a:pt x="304349" y="276193"/>
                  </a:moveTo>
                  <a:cubicBezTo>
                    <a:pt x="330188" y="276193"/>
                    <a:pt x="351134" y="297108"/>
                    <a:pt x="351134" y="322908"/>
                  </a:cubicBezTo>
                  <a:cubicBezTo>
                    <a:pt x="351134" y="348708"/>
                    <a:pt x="330188" y="369623"/>
                    <a:pt x="304349" y="369623"/>
                  </a:cubicBezTo>
                  <a:cubicBezTo>
                    <a:pt x="278510" y="369623"/>
                    <a:pt x="257564" y="348708"/>
                    <a:pt x="257564" y="322908"/>
                  </a:cubicBezTo>
                  <a:cubicBezTo>
                    <a:pt x="257564" y="297108"/>
                    <a:pt x="278510" y="276193"/>
                    <a:pt x="304349" y="276193"/>
                  </a:cubicBezTo>
                  <a:close/>
                  <a:moveTo>
                    <a:pt x="152175" y="276193"/>
                  </a:moveTo>
                  <a:cubicBezTo>
                    <a:pt x="177994" y="276193"/>
                    <a:pt x="198925" y="297108"/>
                    <a:pt x="198925" y="322908"/>
                  </a:cubicBezTo>
                  <a:cubicBezTo>
                    <a:pt x="198925" y="348708"/>
                    <a:pt x="177994" y="369623"/>
                    <a:pt x="152175" y="369623"/>
                  </a:cubicBezTo>
                  <a:cubicBezTo>
                    <a:pt x="126356" y="369623"/>
                    <a:pt x="105425" y="348708"/>
                    <a:pt x="105425" y="322908"/>
                  </a:cubicBezTo>
                  <a:cubicBezTo>
                    <a:pt x="105425" y="297108"/>
                    <a:pt x="126356" y="276193"/>
                    <a:pt x="152175" y="276193"/>
                  </a:cubicBezTo>
                  <a:close/>
                  <a:moveTo>
                    <a:pt x="38043" y="227957"/>
                  </a:moveTo>
                  <a:lnTo>
                    <a:pt x="38043" y="531872"/>
                  </a:lnTo>
                  <a:cubicBezTo>
                    <a:pt x="38043" y="552804"/>
                    <a:pt x="55126" y="569862"/>
                    <a:pt x="76087" y="569862"/>
                  </a:cubicBezTo>
                  <a:lnTo>
                    <a:pt x="532610" y="569862"/>
                  </a:lnTo>
                  <a:cubicBezTo>
                    <a:pt x="553571" y="569862"/>
                    <a:pt x="570654" y="552804"/>
                    <a:pt x="570654" y="531872"/>
                  </a:cubicBezTo>
                  <a:lnTo>
                    <a:pt x="570654" y="227957"/>
                  </a:lnTo>
                  <a:close/>
                  <a:moveTo>
                    <a:pt x="76087" y="75999"/>
                  </a:moveTo>
                  <a:lnTo>
                    <a:pt x="95109" y="75999"/>
                  </a:lnTo>
                  <a:lnTo>
                    <a:pt x="95109" y="85459"/>
                  </a:lnTo>
                  <a:cubicBezTo>
                    <a:pt x="95109" y="116894"/>
                    <a:pt x="120695" y="142443"/>
                    <a:pt x="152174" y="142443"/>
                  </a:cubicBezTo>
                  <a:lnTo>
                    <a:pt x="153741" y="142443"/>
                  </a:lnTo>
                  <a:cubicBezTo>
                    <a:pt x="185220" y="142443"/>
                    <a:pt x="210806" y="116894"/>
                    <a:pt x="210806" y="85459"/>
                  </a:cubicBezTo>
                  <a:lnTo>
                    <a:pt x="210806" y="75999"/>
                  </a:lnTo>
                  <a:lnTo>
                    <a:pt x="389909" y="75999"/>
                  </a:lnTo>
                  <a:lnTo>
                    <a:pt x="389909" y="85459"/>
                  </a:lnTo>
                  <a:cubicBezTo>
                    <a:pt x="389909" y="116894"/>
                    <a:pt x="415570" y="142443"/>
                    <a:pt x="446975" y="142443"/>
                  </a:cubicBezTo>
                  <a:lnTo>
                    <a:pt x="448616" y="142443"/>
                  </a:lnTo>
                  <a:cubicBezTo>
                    <a:pt x="480095" y="142443"/>
                    <a:pt x="505681" y="116894"/>
                    <a:pt x="505681" y="85459"/>
                  </a:cubicBezTo>
                  <a:lnTo>
                    <a:pt x="505681" y="75999"/>
                  </a:lnTo>
                  <a:lnTo>
                    <a:pt x="532610" y="75999"/>
                  </a:lnTo>
                  <a:cubicBezTo>
                    <a:pt x="574607" y="75999"/>
                    <a:pt x="608697" y="110041"/>
                    <a:pt x="608697" y="151978"/>
                  </a:cubicBezTo>
                  <a:lnTo>
                    <a:pt x="608697" y="531872"/>
                  </a:lnTo>
                  <a:cubicBezTo>
                    <a:pt x="608697" y="573810"/>
                    <a:pt x="574607" y="607851"/>
                    <a:pt x="532610" y="607851"/>
                  </a:cubicBezTo>
                  <a:lnTo>
                    <a:pt x="76087" y="607851"/>
                  </a:lnTo>
                  <a:cubicBezTo>
                    <a:pt x="34090" y="607851"/>
                    <a:pt x="0" y="573810"/>
                    <a:pt x="0" y="531872"/>
                  </a:cubicBezTo>
                  <a:lnTo>
                    <a:pt x="0" y="151978"/>
                  </a:lnTo>
                  <a:cubicBezTo>
                    <a:pt x="0" y="110041"/>
                    <a:pt x="34090" y="75999"/>
                    <a:pt x="76087" y="75999"/>
                  </a:cubicBezTo>
                  <a:close/>
                  <a:moveTo>
                    <a:pt x="446988" y="0"/>
                  </a:moveTo>
                  <a:lnTo>
                    <a:pt x="448627" y="0"/>
                  </a:lnTo>
                  <a:cubicBezTo>
                    <a:pt x="464350" y="0"/>
                    <a:pt x="477092" y="12737"/>
                    <a:pt x="477092" y="28528"/>
                  </a:cubicBezTo>
                  <a:lnTo>
                    <a:pt x="477092" y="75975"/>
                  </a:lnTo>
                  <a:lnTo>
                    <a:pt x="477092" y="85435"/>
                  </a:lnTo>
                  <a:cubicBezTo>
                    <a:pt x="477092" y="101226"/>
                    <a:pt x="464350" y="113963"/>
                    <a:pt x="448627" y="113963"/>
                  </a:cubicBezTo>
                  <a:lnTo>
                    <a:pt x="447063" y="113963"/>
                  </a:lnTo>
                  <a:cubicBezTo>
                    <a:pt x="431265" y="113963"/>
                    <a:pt x="418523" y="101226"/>
                    <a:pt x="418523" y="85435"/>
                  </a:cubicBezTo>
                  <a:lnTo>
                    <a:pt x="418523" y="75975"/>
                  </a:lnTo>
                  <a:lnTo>
                    <a:pt x="418523" y="28528"/>
                  </a:lnTo>
                  <a:cubicBezTo>
                    <a:pt x="418523" y="12737"/>
                    <a:pt x="431265" y="0"/>
                    <a:pt x="446988" y="0"/>
                  </a:cubicBezTo>
                  <a:close/>
                  <a:moveTo>
                    <a:pt x="152202" y="0"/>
                  </a:moveTo>
                  <a:lnTo>
                    <a:pt x="153769" y="0"/>
                  </a:lnTo>
                  <a:cubicBezTo>
                    <a:pt x="169510" y="0"/>
                    <a:pt x="182341" y="12737"/>
                    <a:pt x="182341" y="28528"/>
                  </a:cubicBezTo>
                  <a:lnTo>
                    <a:pt x="182341" y="75975"/>
                  </a:lnTo>
                  <a:lnTo>
                    <a:pt x="182341" y="85435"/>
                  </a:lnTo>
                  <a:cubicBezTo>
                    <a:pt x="182341" y="101226"/>
                    <a:pt x="169510" y="113963"/>
                    <a:pt x="153769" y="113963"/>
                  </a:cubicBezTo>
                  <a:lnTo>
                    <a:pt x="152202" y="113963"/>
                  </a:lnTo>
                  <a:cubicBezTo>
                    <a:pt x="136462" y="113963"/>
                    <a:pt x="123631" y="101226"/>
                    <a:pt x="123631" y="85435"/>
                  </a:cubicBezTo>
                  <a:lnTo>
                    <a:pt x="123631" y="75975"/>
                  </a:lnTo>
                  <a:lnTo>
                    <a:pt x="123631" y="28528"/>
                  </a:lnTo>
                  <a:cubicBezTo>
                    <a:pt x="123631" y="12737"/>
                    <a:pt x="136462" y="0"/>
                    <a:pt x="15220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08171E1C-6B1A-4199-8524-56A0A486E68B}"/>
                </a:ext>
              </a:extLst>
            </p:cNvPr>
            <p:cNvSpPr/>
            <p:nvPr/>
          </p:nvSpPr>
          <p:spPr>
            <a:xfrm>
              <a:off x="2240344" y="5653202"/>
              <a:ext cx="523220" cy="523220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6607436F-12F7-4AD4-8204-E94E8A96EBD9}"/>
              </a:ext>
            </a:extLst>
          </p:cNvPr>
          <p:cNvSpPr txBox="1"/>
          <p:nvPr/>
        </p:nvSpPr>
        <p:spPr>
          <a:xfrm>
            <a:off x="997474" y="4795169"/>
            <a:ext cx="1148826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Group 4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A270646-AA7F-44FB-93B3-48CFA12E978A}"/>
              </a:ext>
            </a:extLst>
          </p:cNvPr>
          <p:cNvSpPr txBox="1"/>
          <p:nvPr/>
        </p:nvSpPr>
        <p:spPr>
          <a:xfrm>
            <a:off x="2845398" y="4795169"/>
            <a:ext cx="1730233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2021/04</a:t>
            </a:r>
          </a:p>
        </p:txBody>
      </p:sp>
      <p:pic>
        <p:nvPicPr>
          <p:cNvPr id="64" name="图片 63">
            <a:extLst>
              <a:ext uri="{FF2B5EF4-FFF2-40B4-BE49-F238E27FC236}">
                <a16:creationId xmlns:a16="http://schemas.microsoft.com/office/drawing/2014/main" id="{37F62BA3-B2E2-42E3-8141-7B378FE113E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7488" y="0"/>
            <a:ext cx="9684459" cy="6858000"/>
          </a:xfrm>
          <a:prstGeom prst="parallelogram">
            <a:avLst>
              <a:gd name="adj" fmla="val 54320"/>
            </a:avLst>
          </a:prstGeom>
        </p:spPr>
      </p:pic>
      <p:sp>
        <p:nvSpPr>
          <p:cNvPr id="29" name="平行四边形 28">
            <a:extLst>
              <a:ext uri="{FF2B5EF4-FFF2-40B4-BE49-F238E27FC236}">
                <a16:creationId xmlns:a16="http://schemas.microsoft.com/office/drawing/2014/main" id="{1A24BD21-04EF-4F7C-808D-E9D54BDB14E2}"/>
              </a:ext>
            </a:extLst>
          </p:cNvPr>
          <p:cNvSpPr/>
          <p:nvPr/>
        </p:nvSpPr>
        <p:spPr>
          <a:xfrm>
            <a:off x="6357882" y="0"/>
            <a:ext cx="4380083" cy="6858000"/>
          </a:xfrm>
          <a:prstGeom prst="parallelogram">
            <a:avLst>
              <a:gd name="adj" fmla="val 85269"/>
            </a:avLst>
          </a:prstGeom>
          <a:solidFill>
            <a:srgbClr val="56ACAF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平行四边形 30">
            <a:extLst>
              <a:ext uri="{FF2B5EF4-FFF2-40B4-BE49-F238E27FC236}">
                <a16:creationId xmlns:a16="http://schemas.microsoft.com/office/drawing/2014/main" id="{A047CB94-3530-4942-8830-5B83E60FB14D}"/>
              </a:ext>
            </a:extLst>
          </p:cNvPr>
          <p:cNvSpPr/>
          <p:nvPr/>
        </p:nvSpPr>
        <p:spPr>
          <a:xfrm>
            <a:off x="11681864" y="0"/>
            <a:ext cx="4380083" cy="6858000"/>
          </a:xfrm>
          <a:prstGeom prst="parallelogram">
            <a:avLst>
              <a:gd name="adj" fmla="val 84374"/>
            </a:avLst>
          </a:prstGeom>
          <a:solidFill>
            <a:srgbClr val="56ACAF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3102046-BEB8-489C-AB6D-BD1A029C6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57D7-5C64-4A42-8B31-BF5FCE5FB31E}" type="slidenum">
              <a:rPr lang="zh-CN" altLang="en-US" smtClean="0"/>
              <a:t>1</a:t>
            </a:fld>
            <a:endParaRPr lang="zh-CN" altLang="en-US"/>
          </a:p>
        </p:txBody>
      </p:sp>
      <p:pic>
        <p:nvPicPr>
          <p:cNvPr id="6" name="图片 5" descr="徽标, 公司名称&#10;&#10;描述已自动生成">
            <a:extLst>
              <a:ext uri="{FF2B5EF4-FFF2-40B4-BE49-F238E27FC236}">
                <a16:creationId xmlns:a16="http://schemas.microsoft.com/office/drawing/2014/main" id="{C257955C-D419-4B56-81B6-69A0EDEF2E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739" y="3373633"/>
            <a:ext cx="1856522" cy="185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2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EF0B996-479D-4B64-8F8E-EA9475718E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A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0A62EE0-80B2-4ABC-B4DC-6AF83CC7E955}"/>
              </a:ext>
            </a:extLst>
          </p:cNvPr>
          <p:cNvSpPr/>
          <p:nvPr/>
        </p:nvSpPr>
        <p:spPr>
          <a:xfrm>
            <a:off x="0" y="0"/>
            <a:ext cx="545910" cy="1119116"/>
          </a:xfrm>
          <a:prstGeom prst="rect">
            <a:avLst/>
          </a:prstGeom>
          <a:solidFill>
            <a:srgbClr val="56A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B8CCFB3-ED2C-441F-9BE6-2CC4E1661286}"/>
              </a:ext>
            </a:extLst>
          </p:cNvPr>
          <p:cNvGrpSpPr/>
          <p:nvPr/>
        </p:nvGrpSpPr>
        <p:grpSpPr>
          <a:xfrm>
            <a:off x="653875" y="155782"/>
            <a:ext cx="3526916" cy="862143"/>
            <a:chOff x="1825771" y="1612142"/>
            <a:chExt cx="3526916" cy="862143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9ED47FE-777D-44F8-BF4A-841A67A22B1F}"/>
                </a:ext>
              </a:extLst>
            </p:cNvPr>
            <p:cNvSpPr txBox="1"/>
            <p:nvPr/>
          </p:nvSpPr>
          <p:spPr>
            <a:xfrm>
              <a:off x="1825771" y="1612142"/>
              <a:ext cx="26896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56ACAF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03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8D8C29E-D7E2-464F-A1BD-9F8B2A9BA90B}"/>
                </a:ext>
              </a:extLst>
            </p:cNvPr>
            <p:cNvSpPr txBox="1"/>
            <p:nvPr/>
          </p:nvSpPr>
          <p:spPr>
            <a:xfrm>
              <a:off x="1825771" y="2135731"/>
              <a:ext cx="35269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Estimate User’s Consumption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C536797-8D15-4513-B5C9-01EC0DA69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4D57D7-5C64-4A42-8B31-BF5FCE5FB3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907359F3-4D4E-4387-AD8D-0DC7CA4AFA3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en-US" altLang="zh-TW" sz="2800" b="1" dirty="0">
                    <a:solidFill>
                      <a:srgbClr val="56ACAF"/>
                    </a:solidFill>
                    <a:latin typeface="微软雅黑" panose="020F0502020204030204"/>
                    <a:ea typeface="微软雅黑"/>
                    <a:cs typeface="+mn-ea"/>
                  </a:rPr>
                  <a:t>Method 1</a:t>
                </a:r>
              </a:p>
              <a:p>
                <a:pPr lvl="1" algn="l"/>
                <a:r>
                  <a:rPr lang="en-US" altLang="zh-CN" dirty="0">
                    <a:solidFill>
                      <a:schemeClr val="bg1">
                        <a:lumMod val="95000"/>
                      </a:schemeClr>
                    </a:solidFill>
                  </a:rPr>
                  <a:t>N  purchasing histories</a:t>
                </a:r>
              </a:p>
              <a:p>
                <a:pPr lvl="1"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bg1">
                        <a:lumMod val="95000"/>
                      </a:schemeClr>
                    </a:solidFill>
                  </a:rPr>
                  <a:t>: amount of item the user bought in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bg1">
                        <a:lumMod val="95000"/>
                      </a:schemeClr>
                    </a:solidFill>
                  </a:rPr>
                  <a:t> shopping</a:t>
                </a:r>
              </a:p>
              <a:p>
                <a:pPr lvl="1"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bg1">
                        <a:lumMod val="95000"/>
                      </a:schemeClr>
                    </a:solidFill>
                  </a:rPr>
                  <a:t>: the date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bg1">
                        <a:lumMod val="95000"/>
                      </a:schemeClr>
                    </a:solidFill>
                  </a:rPr>
                  <a:t> shopping</a:t>
                </a:r>
              </a:p>
              <a:p>
                <a:pPr lvl="1" algn="l"/>
                <a:r>
                  <a:rPr lang="en-US" altLang="zh-CN" b="1" dirty="0">
                    <a:solidFill>
                      <a:schemeClr val="bg1">
                        <a:lumMod val="95000"/>
                      </a:schemeClr>
                    </a:solidFill>
                  </a:rPr>
                  <a:t>Average consumption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CN" b="1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1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b="1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𝑵</m:t>
                            </m:r>
                            <m:r>
                              <a:rPr lang="en-US" altLang="zh-CN" b="1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b="1" i="1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𝑵</m:t>
                            </m:r>
                          </m:sub>
                        </m:sSub>
                        <m:r>
                          <a:rPr lang="en-US" altLang="zh-CN" b="1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en-US" altLang="zh-CN" b="1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1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𝟕</m:t>
                    </m:r>
                  </m:oMath>
                </a14:m>
                <a:endParaRPr lang="en-US" altLang="zh-CN" b="1" dirty="0">
                  <a:solidFill>
                    <a:schemeClr val="bg1">
                      <a:lumMod val="95000"/>
                    </a:schemeClr>
                  </a:solidFill>
                </a:endParaRPr>
              </a:p>
              <a:p>
                <a:pPr algn="l"/>
                <a:endParaRPr lang="en-US" altLang="zh-CN" dirty="0">
                  <a:solidFill>
                    <a:schemeClr val="bg1">
                      <a:lumMod val="95000"/>
                    </a:schemeClr>
                  </a:solidFill>
                </a:endParaRPr>
              </a:p>
              <a:p>
                <a:pPr algn="l"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en-US" altLang="zh-CN" sz="2800" b="1" dirty="0">
                    <a:solidFill>
                      <a:srgbClr val="56ACAF"/>
                    </a:solidFill>
                    <a:latin typeface="微软雅黑" panose="020F0502020204030204"/>
                    <a:ea typeface="微软雅黑"/>
                    <a:cs typeface="+mn-ea"/>
                  </a:rPr>
                  <a:t>Not practical if:</a:t>
                </a:r>
              </a:p>
              <a:p>
                <a:pPr marL="914400" lvl="1" indent="-457200" algn="l">
                  <a:buFont typeface="+mj-lt"/>
                  <a:buAutoNum type="arabicPeriod"/>
                </a:pPr>
                <a:r>
                  <a:rPr lang="en-US" altLang="zh-CN" dirty="0">
                    <a:solidFill>
                      <a:schemeClr val="bg1">
                        <a:lumMod val="95000"/>
                      </a:schemeClr>
                    </a:solidFill>
                  </a:rPr>
                  <a:t>User has a sudden needs</a:t>
                </a:r>
              </a:p>
              <a:p>
                <a:pPr marL="914400" lvl="1" indent="-457200" algn="l">
                  <a:buFont typeface="+mj-lt"/>
                  <a:buAutoNum type="arabicPeriod"/>
                </a:pPr>
                <a:r>
                  <a:rPr lang="en-US" altLang="zh-CN" dirty="0">
                    <a:solidFill>
                      <a:schemeClr val="bg1">
                        <a:lumMod val="95000"/>
                      </a:schemeClr>
                    </a:solidFill>
                  </a:rPr>
                  <a:t>User stop purchasing the item for a long time and buy it again</a:t>
                </a: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907359F3-4D4E-4387-AD8D-0DC7CA4AF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3"/>
                <a:stretch>
                  <a:fillRect l="-1217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big-computer-monitor_80799">
            <a:extLst>
              <a:ext uri="{FF2B5EF4-FFF2-40B4-BE49-F238E27FC236}">
                <a16:creationId xmlns:a16="http://schemas.microsoft.com/office/drawing/2014/main" id="{62FF0C31-AD8F-475C-921F-E7B9F08A8B1B}"/>
              </a:ext>
            </a:extLst>
          </p:cNvPr>
          <p:cNvSpPr>
            <a:spLocks noChangeAspect="1"/>
          </p:cNvSpPr>
          <p:nvPr/>
        </p:nvSpPr>
        <p:spPr bwMode="auto">
          <a:xfrm>
            <a:off x="366270" y="1941712"/>
            <a:ext cx="421130" cy="391578"/>
          </a:xfrm>
          <a:custGeom>
            <a:avLst/>
            <a:gdLst>
              <a:gd name="T0" fmla="*/ 3685 w 4081"/>
              <a:gd name="T1" fmla="*/ 0 h 3800"/>
              <a:gd name="T2" fmla="*/ 396 w 4081"/>
              <a:gd name="T3" fmla="*/ 0 h 3800"/>
              <a:gd name="T4" fmla="*/ 0 w 4081"/>
              <a:gd name="T5" fmla="*/ 396 h 3800"/>
              <a:gd name="T6" fmla="*/ 0 w 4081"/>
              <a:gd name="T7" fmla="*/ 2659 h 3800"/>
              <a:gd name="T8" fmla="*/ 396 w 4081"/>
              <a:gd name="T9" fmla="*/ 3055 h 3800"/>
              <a:gd name="T10" fmla="*/ 1510 w 4081"/>
              <a:gd name="T11" fmla="*/ 3055 h 3800"/>
              <a:gd name="T12" fmla="*/ 1115 w 4081"/>
              <a:gd name="T13" fmla="*/ 3671 h 3800"/>
              <a:gd name="T14" fmla="*/ 1071 w 4081"/>
              <a:gd name="T15" fmla="*/ 3745 h 3800"/>
              <a:gd name="T16" fmla="*/ 1137 w 4081"/>
              <a:gd name="T17" fmla="*/ 3800 h 3800"/>
              <a:gd name="T18" fmla="*/ 2944 w 4081"/>
              <a:gd name="T19" fmla="*/ 3800 h 3800"/>
              <a:gd name="T20" fmla="*/ 3010 w 4081"/>
              <a:gd name="T21" fmla="*/ 3745 h 3800"/>
              <a:gd name="T22" fmla="*/ 2966 w 4081"/>
              <a:gd name="T23" fmla="*/ 3671 h 3800"/>
              <a:gd name="T24" fmla="*/ 2571 w 4081"/>
              <a:gd name="T25" fmla="*/ 3055 h 3800"/>
              <a:gd name="T26" fmla="*/ 3685 w 4081"/>
              <a:gd name="T27" fmla="*/ 3055 h 3800"/>
              <a:gd name="T28" fmla="*/ 4081 w 4081"/>
              <a:gd name="T29" fmla="*/ 2659 h 3800"/>
              <a:gd name="T30" fmla="*/ 4081 w 4081"/>
              <a:gd name="T31" fmla="*/ 396 h 3800"/>
              <a:gd name="T32" fmla="*/ 3685 w 4081"/>
              <a:gd name="T33" fmla="*/ 0 h 3800"/>
              <a:gd name="T34" fmla="*/ 2040 w 4081"/>
              <a:gd name="T35" fmla="*/ 2764 h 3800"/>
              <a:gd name="T36" fmla="*/ 1922 w 4081"/>
              <a:gd name="T37" fmla="*/ 2646 h 3800"/>
              <a:gd name="T38" fmla="*/ 2040 w 4081"/>
              <a:gd name="T39" fmla="*/ 2528 h 3800"/>
              <a:gd name="T40" fmla="*/ 2159 w 4081"/>
              <a:gd name="T41" fmla="*/ 2646 h 3800"/>
              <a:gd name="T42" fmla="*/ 2040 w 4081"/>
              <a:gd name="T43" fmla="*/ 2764 h 3800"/>
              <a:gd name="T44" fmla="*/ 3814 w 4081"/>
              <a:gd name="T45" fmla="*/ 2315 h 3800"/>
              <a:gd name="T46" fmla="*/ 267 w 4081"/>
              <a:gd name="T47" fmla="*/ 2315 h 3800"/>
              <a:gd name="T48" fmla="*/ 267 w 4081"/>
              <a:gd name="T49" fmla="*/ 396 h 3800"/>
              <a:gd name="T50" fmla="*/ 396 w 4081"/>
              <a:gd name="T51" fmla="*/ 267 h 3800"/>
              <a:gd name="T52" fmla="*/ 3685 w 4081"/>
              <a:gd name="T53" fmla="*/ 267 h 3800"/>
              <a:gd name="T54" fmla="*/ 3814 w 4081"/>
              <a:gd name="T55" fmla="*/ 396 h 3800"/>
              <a:gd name="T56" fmla="*/ 3814 w 4081"/>
              <a:gd name="T57" fmla="*/ 2315 h 3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081" h="3800">
                <a:moveTo>
                  <a:pt x="3685" y="0"/>
                </a:moveTo>
                <a:lnTo>
                  <a:pt x="396" y="0"/>
                </a:lnTo>
                <a:cubicBezTo>
                  <a:pt x="178" y="0"/>
                  <a:pt x="0" y="178"/>
                  <a:pt x="0" y="396"/>
                </a:cubicBezTo>
                <a:lnTo>
                  <a:pt x="0" y="2659"/>
                </a:lnTo>
                <a:cubicBezTo>
                  <a:pt x="0" y="2878"/>
                  <a:pt x="178" y="3055"/>
                  <a:pt x="396" y="3055"/>
                </a:cubicBezTo>
                <a:lnTo>
                  <a:pt x="1510" y="3055"/>
                </a:lnTo>
                <a:cubicBezTo>
                  <a:pt x="1511" y="3233"/>
                  <a:pt x="1463" y="3553"/>
                  <a:pt x="1115" y="3671"/>
                </a:cubicBezTo>
                <a:cubicBezTo>
                  <a:pt x="1084" y="3681"/>
                  <a:pt x="1066" y="3712"/>
                  <a:pt x="1071" y="3745"/>
                </a:cubicBezTo>
                <a:cubicBezTo>
                  <a:pt x="1076" y="3777"/>
                  <a:pt x="1104" y="3800"/>
                  <a:pt x="1137" y="3800"/>
                </a:cubicBezTo>
                <a:lnTo>
                  <a:pt x="2944" y="3800"/>
                </a:lnTo>
                <a:cubicBezTo>
                  <a:pt x="2977" y="3800"/>
                  <a:pt x="3005" y="3777"/>
                  <a:pt x="3010" y="3745"/>
                </a:cubicBezTo>
                <a:cubicBezTo>
                  <a:pt x="3015" y="3712"/>
                  <a:pt x="2997" y="3681"/>
                  <a:pt x="2966" y="3671"/>
                </a:cubicBezTo>
                <a:cubicBezTo>
                  <a:pt x="2618" y="3553"/>
                  <a:pt x="2570" y="3233"/>
                  <a:pt x="2571" y="3055"/>
                </a:cubicBezTo>
                <a:lnTo>
                  <a:pt x="3685" y="3055"/>
                </a:lnTo>
                <a:cubicBezTo>
                  <a:pt x="3903" y="3055"/>
                  <a:pt x="4081" y="2878"/>
                  <a:pt x="4081" y="2659"/>
                </a:cubicBezTo>
                <a:lnTo>
                  <a:pt x="4081" y="396"/>
                </a:lnTo>
                <a:cubicBezTo>
                  <a:pt x="4081" y="178"/>
                  <a:pt x="3903" y="0"/>
                  <a:pt x="3685" y="0"/>
                </a:cubicBezTo>
                <a:close/>
                <a:moveTo>
                  <a:pt x="2040" y="2764"/>
                </a:moveTo>
                <a:cubicBezTo>
                  <a:pt x="1975" y="2764"/>
                  <a:pt x="1922" y="2711"/>
                  <a:pt x="1922" y="2646"/>
                </a:cubicBezTo>
                <a:cubicBezTo>
                  <a:pt x="1922" y="2581"/>
                  <a:pt x="1975" y="2528"/>
                  <a:pt x="2040" y="2528"/>
                </a:cubicBezTo>
                <a:cubicBezTo>
                  <a:pt x="2106" y="2528"/>
                  <a:pt x="2159" y="2581"/>
                  <a:pt x="2159" y="2646"/>
                </a:cubicBezTo>
                <a:cubicBezTo>
                  <a:pt x="2159" y="2711"/>
                  <a:pt x="2106" y="2764"/>
                  <a:pt x="2040" y="2764"/>
                </a:cubicBezTo>
                <a:close/>
                <a:moveTo>
                  <a:pt x="3814" y="2315"/>
                </a:moveTo>
                <a:lnTo>
                  <a:pt x="267" y="2315"/>
                </a:lnTo>
                <a:lnTo>
                  <a:pt x="267" y="396"/>
                </a:lnTo>
                <a:cubicBezTo>
                  <a:pt x="267" y="325"/>
                  <a:pt x="325" y="267"/>
                  <a:pt x="396" y="267"/>
                </a:cubicBezTo>
                <a:lnTo>
                  <a:pt x="3685" y="267"/>
                </a:lnTo>
                <a:cubicBezTo>
                  <a:pt x="3756" y="267"/>
                  <a:pt x="3814" y="325"/>
                  <a:pt x="3814" y="396"/>
                </a:cubicBezTo>
                <a:lnTo>
                  <a:pt x="3814" y="23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3705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EF0B996-479D-4B64-8F8E-EA9475718E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A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0A62EE0-80B2-4ABC-B4DC-6AF83CC7E955}"/>
              </a:ext>
            </a:extLst>
          </p:cNvPr>
          <p:cNvSpPr/>
          <p:nvPr/>
        </p:nvSpPr>
        <p:spPr>
          <a:xfrm>
            <a:off x="0" y="0"/>
            <a:ext cx="545910" cy="1119116"/>
          </a:xfrm>
          <a:prstGeom prst="rect">
            <a:avLst/>
          </a:prstGeom>
          <a:solidFill>
            <a:srgbClr val="56A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B8CCFB3-ED2C-441F-9BE6-2CC4E1661286}"/>
              </a:ext>
            </a:extLst>
          </p:cNvPr>
          <p:cNvGrpSpPr/>
          <p:nvPr/>
        </p:nvGrpSpPr>
        <p:grpSpPr>
          <a:xfrm>
            <a:off x="653875" y="155782"/>
            <a:ext cx="3526916" cy="862143"/>
            <a:chOff x="1825771" y="1612142"/>
            <a:chExt cx="3526916" cy="862143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9ED47FE-777D-44F8-BF4A-841A67A22B1F}"/>
                </a:ext>
              </a:extLst>
            </p:cNvPr>
            <p:cNvSpPr txBox="1"/>
            <p:nvPr/>
          </p:nvSpPr>
          <p:spPr>
            <a:xfrm>
              <a:off x="1825771" y="1612142"/>
              <a:ext cx="26896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56ACAF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03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8D8C29E-D7E2-464F-A1BD-9F8B2A9BA90B}"/>
                </a:ext>
              </a:extLst>
            </p:cNvPr>
            <p:cNvSpPr txBox="1"/>
            <p:nvPr/>
          </p:nvSpPr>
          <p:spPr>
            <a:xfrm>
              <a:off x="1825771" y="2135731"/>
              <a:ext cx="35269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Estimate User’s Consumption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C536797-8D15-4513-B5C9-01EC0DA69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4D57D7-5C64-4A42-8B31-BF5FCE5FB3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907359F3-4D4E-4387-AD8D-0DC7CA4AFA3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358373"/>
                <a:ext cx="10515600" cy="48185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en-US" altLang="zh-CN" sz="2800" b="1" dirty="0">
                    <a:solidFill>
                      <a:srgbClr val="56ACAF"/>
                    </a:solidFill>
                    <a:latin typeface="微软雅黑" panose="020F0502020204030204"/>
                    <a:ea typeface="微软雅黑"/>
                    <a:cs typeface="+mn-ea"/>
                  </a:rPr>
                  <a:t>Method 2:</a:t>
                </a:r>
              </a:p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bg1">
                        <a:lumMod val="95000"/>
                      </a:schemeClr>
                    </a:solidFill>
                  </a:rPr>
                  <a:t>N  purchasing histories</a:t>
                </a:r>
              </a:p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bg1">
                        <a:lumMod val="95000"/>
                      </a:schemeClr>
                    </a:solidFill>
                  </a:rPr>
                  <a:t>: amount of item the user bought in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bg1">
                        <a:lumMod val="95000"/>
                      </a:schemeClr>
                    </a:solidFill>
                  </a:rPr>
                  <a:t> shopping</a:t>
                </a:r>
              </a:p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bg1">
                        <a:lumMod val="95000"/>
                      </a:schemeClr>
                    </a:solidFill>
                  </a:rPr>
                  <a:t>: the date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bg1">
                        <a:lumMod val="95000"/>
                      </a:schemeClr>
                    </a:solidFill>
                  </a:rPr>
                  <a:t> shopping</a:t>
                </a:r>
              </a:p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bg1">
                        <a:lumMod val="95000"/>
                      </a:schemeClr>
                    </a:solidFill>
                  </a:rPr>
                  <a:t>: average consumption during the period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bg1">
                        <a:lumMod val="95000"/>
                      </a:schemeClr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bg1">
                        <a:lumMod val="95000"/>
                      </a:schemeClr>
                    </a:solidFill>
                  </a:rPr>
                  <a:t> shopping.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dirty="0">
                  <a:solidFill>
                    <a:schemeClr val="bg1">
                      <a:lumMod val="95000"/>
                    </a:schemeClr>
                  </a:solidFill>
                </a:endParaRPr>
              </a:p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zh-CN" dirty="0">
                    <a:solidFill>
                      <a:schemeClr val="bg1">
                        <a:lumMod val="95000"/>
                      </a:schemeClr>
                    </a:solidFill>
                  </a:rPr>
                  <a:t>: the average consumption.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b="0" i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b="0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altLang="zh-CN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altLang="zh-CN" dirty="0">
                  <a:solidFill>
                    <a:schemeClr val="bg1">
                      <a:lumMod val="95000"/>
                    </a:schemeClr>
                  </a:solidFill>
                </a:endParaRPr>
              </a:p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zh-CN" dirty="0">
                    <a:solidFill>
                      <a:schemeClr val="bg1">
                        <a:lumMod val="95000"/>
                      </a:schemeClr>
                    </a:solidFill>
                  </a:rPr>
                  <a:t>: deviation of average consumption.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altLang="zh-CN" b="0" i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b="0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Sup>
                              <m:sSubSupPr>
                                <m:ctrlPr>
                                  <a:rPr lang="en-US" altLang="zh-CN" b="0" i="1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b="0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b="0" i="1" smtClean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rad>
                  </m:oMath>
                </a14:m>
                <a:endParaRPr lang="en-US" altLang="zh-CN" dirty="0">
                  <a:solidFill>
                    <a:schemeClr val="bg1">
                      <a:lumMod val="95000"/>
                    </a:schemeClr>
                  </a:solidFill>
                </a:endParaRPr>
              </a:p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bg1">
                        <a:lumMod val="95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acc>
                          <m:accPr>
                            <m:chr m:val="̅"/>
                            <m:ctrlPr>
                              <a:rPr lang="en-US" altLang="zh-CN" i="1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CN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|&gt;2∗</m:t>
                    </m:r>
                  </m:oMath>
                </a14:m>
                <a:r>
                  <a:rPr lang="en-US" altLang="zh-CN" dirty="0">
                    <a:solidFill>
                      <a:schemeClr val="bg1">
                        <a:lumMod val="9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zh-CN" dirty="0">
                    <a:solidFill>
                      <a:schemeClr val="bg1">
                        <a:lumMod val="95000"/>
                      </a:schemeClr>
                    </a:solidFill>
                  </a:rPr>
                  <a:t>, disregard the purchasing history.</a:t>
                </a:r>
              </a:p>
              <a:p>
                <a:pPr marL="342900" indent="-342900" algn="l"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solidFill>
                      <a:schemeClr val="bg1">
                        <a:lumMod val="95000"/>
                      </a:schemeClr>
                    </a:solidFill>
                  </a:rPr>
                  <a:t>Allow user to customize their own consumption</a:t>
                </a:r>
              </a:p>
              <a:p>
                <a:pPr marL="342900" indent="-342900" algn="l"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solidFill>
                      <a:schemeClr val="bg1">
                        <a:lumMod val="95000"/>
                      </a:schemeClr>
                    </a:solidFill>
                  </a:rPr>
                  <a:t>Add an item into shopping if # of remaining &lt; weekly consumption.</a:t>
                </a:r>
              </a:p>
              <a:p>
                <a:pPr algn="l"/>
                <a:endParaRPr lang="en-US" altLang="zh-CN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907359F3-4D4E-4387-AD8D-0DC7CA4AF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58373"/>
                <a:ext cx="10515600" cy="4818590"/>
              </a:xfrm>
              <a:prstGeom prst="rect">
                <a:avLst/>
              </a:prstGeom>
              <a:blipFill>
                <a:blip r:embed="rId3"/>
                <a:stretch>
                  <a:fillRect l="-1217" t="-1392" r="-2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big-computer-monitor_80799">
            <a:extLst>
              <a:ext uri="{FF2B5EF4-FFF2-40B4-BE49-F238E27FC236}">
                <a16:creationId xmlns:a16="http://schemas.microsoft.com/office/drawing/2014/main" id="{E7B476BC-7373-458B-B327-BA3D614214D3}"/>
              </a:ext>
            </a:extLst>
          </p:cNvPr>
          <p:cNvSpPr>
            <a:spLocks noChangeAspect="1"/>
          </p:cNvSpPr>
          <p:nvPr/>
        </p:nvSpPr>
        <p:spPr bwMode="auto">
          <a:xfrm>
            <a:off x="335345" y="1406909"/>
            <a:ext cx="421130" cy="391578"/>
          </a:xfrm>
          <a:custGeom>
            <a:avLst/>
            <a:gdLst>
              <a:gd name="T0" fmla="*/ 3685 w 4081"/>
              <a:gd name="T1" fmla="*/ 0 h 3800"/>
              <a:gd name="T2" fmla="*/ 396 w 4081"/>
              <a:gd name="T3" fmla="*/ 0 h 3800"/>
              <a:gd name="T4" fmla="*/ 0 w 4081"/>
              <a:gd name="T5" fmla="*/ 396 h 3800"/>
              <a:gd name="T6" fmla="*/ 0 w 4081"/>
              <a:gd name="T7" fmla="*/ 2659 h 3800"/>
              <a:gd name="T8" fmla="*/ 396 w 4081"/>
              <a:gd name="T9" fmla="*/ 3055 h 3800"/>
              <a:gd name="T10" fmla="*/ 1510 w 4081"/>
              <a:gd name="T11" fmla="*/ 3055 h 3800"/>
              <a:gd name="T12" fmla="*/ 1115 w 4081"/>
              <a:gd name="T13" fmla="*/ 3671 h 3800"/>
              <a:gd name="T14" fmla="*/ 1071 w 4081"/>
              <a:gd name="T15" fmla="*/ 3745 h 3800"/>
              <a:gd name="T16" fmla="*/ 1137 w 4081"/>
              <a:gd name="T17" fmla="*/ 3800 h 3800"/>
              <a:gd name="T18" fmla="*/ 2944 w 4081"/>
              <a:gd name="T19" fmla="*/ 3800 h 3800"/>
              <a:gd name="T20" fmla="*/ 3010 w 4081"/>
              <a:gd name="T21" fmla="*/ 3745 h 3800"/>
              <a:gd name="T22" fmla="*/ 2966 w 4081"/>
              <a:gd name="T23" fmla="*/ 3671 h 3800"/>
              <a:gd name="T24" fmla="*/ 2571 w 4081"/>
              <a:gd name="T25" fmla="*/ 3055 h 3800"/>
              <a:gd name="T26" fmla="*/ 3685 w 4081"/>
              <a:gd name="T27" fmla="*/ 3055 h 3800"/>
              <a:gd name="T28" fmla="*/ 4081 w 4081"/>
              <a:gd name="T29" fmla="*/ 2659 h 3800"/>
              <a:gd name="T30" fmla="*/ 4081 w 4081"/>
              <a:gd name="T31" fmla="*/ 396 h 3800"/>
              <a:gd name="T32" fmla="*/ 3685 w 4081"/>
              <a:gd name="T33" fmla="*/ 0 h 3800"/>
              <a:gd name="T34" fmla="*/ 2040 w 4081"/>
              <a:gd name="T35" fmla="*/ 2764 h 3800"/>
              <a:gd name="T36" fmla="*/ 1922 w 4081"/>
              <a:gd name="T37" fmla="*/ 2646 h 3800"/>
              <a:gd name="T38" fmla="*/ 2040 w 4081"/>
              <a:gd name="T39" fmla="*/ 2528 h 3800"/>
              <a:gd name="T40" fmla="*/ 2159 w 4081"/>
              <a:gd name="T41" fmla="*/ 2646 h 3800"/>
              <a:gd name="T42" fmla="*/ 2040 w 4081"/>
              <a:gd name="T43" fmla="*/ 2764 h 3800"/>
              <a:gd name="T44" fmla="*/ 3814 w 4081"/>
              <a:gd name="T45" fmla="*/ 2315 h 3800"/>
              <a:gd name="T46" fmla="*/ 267 w 4081"/>
              <a:gd name="T47" fmla="*/ 2315 h 3800"/>
              <a:gd name="T48" fmla="*/ 267 w 4081"/>
              <a:gd name="T49" fmla="*/ 396 h 3800"/>
              <a:gd name="T50" fmla="*/ 396 w 4081"/>
              <a:gd name="T51" fmla="*/ 267 h 3800"/>
              <a:gd name="T52" fmla="*/ 3685 w 4081"/>
              <a:gd name="T53" fmla="*/ 267 h 3800"/>
              <a:gd name="T54" fmla="*/ 3814 w 4081"/>
              <a:gd name="T55" fmla="*/ 396 h 3800"/>
              <a:gd name="T56" fmla="*/ 3814 w 4081"/>
              <a:gd name="T57" fmla="*/ 2315 h 3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081" h="3800">
                <a:moveTo>
                  <a:pt x="3685" y="0"/>
                </a:moveTo>
                <a:lnTo>
                  <a:pt x="396" y="0"/>
                </a:lnTo>
                <a:cubicBezTo>
                  <a:pt x="178" y="0"/>
                  <a:pt x="0" y="178"/>
                  <a:pt x="0" y="396"/>
                </a:cubicBezTo>
                <a:lnTo>
                  <a:pt x="0" y="2659"/>
                </a:lnTo>
                <a:cubicBezTo>
                  <a:pt x="0" y="2878"/>
                  <a:pt x="178" y="3055"/>
                  <a:pt x="396" y="3055"/>
                </a:cubicBezTo>
                <a:lnTo>
                  <a:pt x="1510" y="3055"/>
                </a:lnTo>
                <a:cubicBezTo>
                  <a:pt x="1511" y="3233"/>
                  <a:pt x="1463" y="3553"/>
                  <a:pt x="1115" y="3671"/>
                </a:cubicBezTo>
                <a:cubicBezTo>
                  <a:pt x="1084" y="3681"/>
                  <a:pt x="1066" y="3712"/>
                  <a:pt x="1071" y="3745"/>
                </a:cubicBezTo>
                <a:cubicBezTo>
                  <a:pt x="1076" y="3777"/>
                  <a:pt x="1104" y="3800"/>
                  <a:pt x="1137" y="3800"/>
                </a:cubicBezTo>
                <a:lnTo>
                  <a:pt x="2944" y="3800"/>
                </a:lnTo>
                <a:cubicBezTo>
                  <a:pt x="2977" y="3800"/>
                  <a:pt x="3005" y="3777"/>
                  <a:pt x="3010" y="3745"/>
                </a:cubicBezTo>
                <a:cubicBezTo>
                  <a:pt x="3015" y="3712"/>
                  <a:pt x="2997" y="3681"/>
                  <a:pt x="2966" y="3671"/>
                </a:cubicBezTo>
                <a:cubicBezTo>
                  <a:pt x="2618" y="3553"/>
                  <a:pt x="2570" y="3233"/>
                  <a:pt x="2571" y="3055"/>
                </a:cubicBezTo>
                <a:lnTo>
                  <a:pt x="3685" y="3055"/>
                </a:lnTo>
                <a:cubicBezTo>
                  <a:pt x="3903" y="3055"/>
                  <a:pt x="4081" y="2878"/>
                  <a:pt x="4081" y="2659"/>
                </a:cubicBezTo>
                <a:lnTo>
                  <a:pt x="4081" y="396"/>
                </a:lnTo>
                <a:cubicBezTo>
                  <a:pt x="4081" y="178"/>
                  <a:pt x="3903" y="0"/>
                  <a:pt x="3685" y="0"/>
                </a:cubicBezTo>
                <a:close/>
                <a:moveTo>
                  <a:pt x="2040" y="2764"/>
                </a:moveTo>
                <a:cubicBezTo>
                  <a:pt x="1975" y="2764"/>
                  <a:pt x="1922" y="2711"/>
                  <a:pt x="1922" y="2646"/>
                </a:cubicBezTo>
                <a:cubicBezTo>
                  <a:pt x="1922" y="2581"/>
                  <a:pt x="1975" y="2528"/>
                  <a:pt x="2040" y="2528"/>
                </a:cubicBezTo>
                <a:cubicBezTo>
                  <a:pt x="2106" y="2528"/>
                  <a:pt x="2159" y="2581"/>
                  <a:pt x="2159" y="2646"/>
                </a:cubicBezTo>
                <a:cubicBezTo>
                  <a:pt x="2159" y="2711"/>
                  <a:pt x="2106" y="2764"/>
                  <a:pt x="2040" y="2764"/>
                </a:cubicBezTo>
                <a:close/>
                <a:moveTo>
                  <a:pt x="3814" y="2315"/>
                </a:moveTo>
                <a:lnTo>
                  <a:pt x="267" y="2315"/>
                </a:lnTo>
                <a:lnTo>
                  <a:pt x="267" y="396"/>
                </a:lnTo>
                <a:cubicBezTo>
                  <a:pt x="267" y="325"/>
                  <a:pt x="325" y="267"/>
                  <a:pt x="396" y="267"/>
                </a:cubicBezTo>
                <a:lnTo>
                  <a:pt x="3685" y="267"/>
                </a:lnTo>
                <a:cubicBezTo>
                  <a:pt x="3756" y="267"/>
                  <a:pt x="3814" y="325"/>
                  <a:pt x="3814" y="396"/>
                </a:cubicBezTo>
                <a:lnTo>
                  <a:pt x="3814" y="23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58157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EF0B996-479D-4B64-8F8E-EA9475718E39}"/>
              </a:ext>
            </a:extLst>
          </p:cNvPr>
          <p:cNvSpPr/>
          <p:nvPr/>
        </p:nvSpPr>
        <p:spPr>
          <a:xfrm>
            <a:off x="-109057" y="0"/>
            <a:ext cx="12192000" cy="6858000"/>
          </a:xfrm>
          <a:prstGeom prst="rect">
            <a:avLst/>
          </a:prstGeom>
          <a:solidFill>
            <a:srgbClr val="3A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0A62EE0-80B2-4ABC-B4DC-6AF83CC7E955}"/>
              </a:ext>
            </a:extLst>
          </p:cNvPr>
          <p:cNvSpPr/>
          <p:nvPr/>
        </p:nvSpPr>
        <p:spPr>
          <a:xfrm>
            <a:off x="0" y="0"/>
            <a:ext cx="545910" cy="1119116"/>
          </a:xfrm>
          <a:prstGeom prst="rect">
            <a:avLst/>
          </a:prstGeom>
          <a:solidFill>
            <a:srgbClr val="56A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B8CCFB3-ED2C-441F-9BE6-2CC4E1661286}"/>
              </a:ext>
            </a:extLst>
          </p:cNvPr>
          <p:cNvGrpSpPr/>
          <p:nvPr/>
        </p:nvGrpSpPr>
        <p:grpSpPr>
          <a:xfrm>
            <a:off x="653875" y="155782"/>
            <a:ext cx="3526916" cy="862143"/>
            <a:chOff x="1825771" y="1612142"/>
            <a:chExt cx="3526916" cy="862143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9ED47FE-777D-44F8-BF4A-841A67A22B1F}"/>
                </a:ext>
              </a:extLst>
            </p:cNvPr>
            <p:cNvSpPr txBox="1"/>
            <p:nvPr/>
          </p:nvSpPr>
          <p:spPr>
            <a:xfrm>
              <a:off x="1825771" y="1612142"/>
              <a:ext cx="26896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56ACAF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03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8D8C29E-D7E2-464F-A1BD-9F8B2A9BA90B}"/>
                </a:ext>
              </a:extLst>
            </p:cNvPr>
            <p:cNvSpPr txBox="1"/>
            <p:nvPr/>
          </p:nvSpPr>
          <p:spPr>
            <a:xfrm>
              <a:off x="1825771" y="2135731"/>
              <a:ext cx="35269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Difficulties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C536797-8D15-4513-B5C9-01EC0DA69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4D57D7-5C64-4A42-8B31-BF5FCE5FB3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cs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07359F3-4D4E-4387-AD8D-0DC7CA4AFA39}"/>
              </a:ext>
            </a:extLst>
          </p:cNvPr>
          <p:cNvSpPr txBox="1">
            <a:spLocks/>
          </p:cNvSpPr>
          <p:nvPr/>
        </p:nvSpPr>
        <p:spPr>
          <a:xfrm>
            <a:off x="838200" y="1510774"/>
            <a:ext cx="5257800" cy="3648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Front-end:</a:t>
            </a:r>
          </a:p>
          <a:p>
            <a:pPr marL="800100" lvl="1" indent="-342900" algn="l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Cross domain request</a:t>
            </a:r>
          </a:p>
          <a:p>
            <a:pPr marL="800100" lvl="1" indent="-342900" algn="l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The process of switching pages</a:t>
            </a:r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6CEDB83-7255-4230-AC00-F919E1CC52A2}"/>
              </a:ext>
            </a:extLst>
          </p:cNvPr>
          <p:cNvSpPr txBox="1">
            <a:spLocks/>
          </p:cNvSpPr>
          <p:nvPr/>
        </p:nvSpPr>
        <p:spPr>
          <a:xfrm>
            <a:off x="6096000" y="1510773"/>
            <a:ext cx="5410200" cy="333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Bar Code Scanning:</a:t>
            </a:r>
          </a:p>
          <a:p>
            <a:pPr marL="800100" lvl="1" indent="-342900" algn="l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Few resources for bar code scanning</a:t>
            </a:r>
          </a:p>
          <a:p>
            <a:pPr marL="800100" lvl="1" indent="-342900" algn="l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Looked for applicable webservice (free)</a:t>
            </a:r>
          </a:p>
          <a:p>
            <a:pPr marL="800100" lvl="1" indent="-342900" algn="l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API for bar code scanning in Uni-App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618DFB7-AC3C-43DF-B34C-2A464C3348EE}"/>
              </a:ext>
            </a:extLst>
          </p:cNvPr>
          <p:cNvSpPr/>
          <p:nvPr/>
        </p:nvSpPr>
        <p:spPr>
          <a:xfrm>
            <a:off x="-109057" y="5738884"/>
            <a:ext cx="545910" cy="1119116"/>
          </a:xfrm>
          <a:prstGeom prst="rect">
            <a:avLst/>
          </a:prstGeom>
          <a:solidFill>
            <a:srgbClr val="56A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73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DBBFAB2-6BC4-44D0-951A-0ED951BB225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A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CBE1B3E-08AF-4658-ACAE-1864E79ED9C0}"/>
              </a:ext>
            </a:extLst>
          </p:cNvPr>
          <p:cNvSpPr/>
          <p:nvPr/>
        </p:nvSpPr>
        <p:spPr>
          <a:xfrm>
            <a:off x="0" y="0"/>
            <a:ext cx="3931920" cy="6858000"/>
          </a:xfrm>
          <a:prstGeom prst="rect">
            <a:avLst/>
          </a:prstGeom>
          <a:solidFill>
            <a:srgbClr val="56A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0208F34-4C08-4B38-8832-029B368ADBF4}"/>
              </a:ext>
            </a:extLst>
          </p:cNvPr>
          <p:cNvSpPr txBox="1"/>
          <p:nvPr/>
        </p:nvSpPr>
        <p:spPr>
          <a:xfrm>
            <a:off x="320477" y="2097683"/>
            <a:ext cx="2986694" cy="10772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Application Show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FC33C3D-2CF4-4920-951C-ACA8234881BE}"/>
              </a:ext>
            </a:extLst>
          </p:cNvPr>
          <p:cNvSpPr txBox="1"/>
          <p:nvPr/>
        </p:nvSpPr>
        <p:spPr>
          <a:xfrm>
            <a:off x="320477" y="3449638"/>
            <a:ext cx="2986694" cy="9571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en-US" altLang="zh-CN" sz="13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The program will be executed in the environment of the local server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6F2B8337-D72E-40F9-A970-52FB5052C021}"/>
              </a:ext>
            </a:extLst>
          </p:cNvPr>
          <p:cNvCxnSpPr>
            <a:cxnSpLocks/>
          </p:cNvCxnSpPr>
          <p:nvPr/>
        </p:nvCxnSpPr>
        <p:spPr>
          <a:xfrm>
            <a:off x="458627" y="3312269"/>
            <a:ext cx="397564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om-in_99158">
            <a:extLst>
              <a:ext uri="{FF2B5EF4-FFF2-40B4-BE49-F238E27FC236}">
                <a16:creationId xmlns:a16="http://schemas.microsoft.com/office/drawing/2014/main" id="{F39F0DBC-BAC6-44DB-9429-B85E7446D86C}"/>
              </a:ext>
            </a:extLst>
          </p:cNvPr>
          <p:cNvSpPr>
            <a:spLocks noChangeAspect="1"/>
          </p:cNvSpPr>
          <p:nvPr/>
        </p:nvSpPr>
        <p:spPr bwMode="auto">
          <a:xfrm>
            <a:off x="4434966" y="1319974"/>
            <a:ext cx="397123" cy="396965"/>
          </a:xfrm>
          <a:custGeom>
            <a:avLst/>
            <a:gdLst>
              <a:gd name="connsiteX0" fmla="*/ 398242 w 607810"/>
              <a:gd name="connsiteY0" fmla="*/ 369144 h 607568"/>
              <a:gd name="connsiteX1" fmla="*/ 384414 w 607810"/>
              <a:gd name="connsiteY1" fmla="*/ 384333 h 607568"/>
              <a:gd name="connsiteX2" fmla="*/ 369203 w 607810"/>
              <a:gd name="connsiteY2" fmla="*/ 398295 h 607568"/>
              <a:gd name="connsiteX3" fmla="*/ 533755 w 607810"/>
              <a:gd name="connsiteY3" fmla="*/ 562768 h 607568"/>
              <a:gd name="connsiteX4" fmla="*/ 543741 w 607810"/>
              <a:gd name="connsiteY4" fmla="*/ 566757 h 607568"/>
              <a:gd name="connsiteX5" fmla="*/ 553882 w 607810"/>
              <a:gd name="connsiteY5" fmla="*/ 562768 h 607568"/>
              <a:gd name="connsiteX6" fmla="*/ 562793 w 607810"/>
              <a:gd name="connsiteY6" fmla="*/ 553715 h 607568"/>
              <a:gd name="connsiteX7" fmla="*/ 562793 w 607810"/>
              <a:gd name="connsiteY7" fmla="*/ 533617 h 607568"/>
              <a:gd name="connsiteX8" fmla="*/ 225226 w 607810"/>
              <a:gd name="connsiteY8" fmla="*/ 122925 h 607568"/>
              <a:gd name="connsiteX9" fmla="*/ 245658 w 607810"/>
              <a:gd name="connsiteY9" fmla="*/ 143329 h 607568"/>
              <a:gd name="connsiteX10" fmla="*/ 245505 w 607810"/>
              <a:gd name="connsiteY10" fmla="*/ 204847 h 607568"/>
              <a:gd name="connsiteX11" fmla="*/ 307108 w 607810"/>
              <a:gd name="connsiteY11" fmla="*/ 204694 h 607568"/>
              <a:gd name="connsiteX12" fmla="*/ 327540 w 607810"/>
              <a:gd name="connsiteY12" fmla="*/ 225097 h 607568"/>
              <a:gd name="connsiteX13" fmla="*/ 307108 w 607810"/>
              <a:gd name="connsiteY13" fmla="*/ 245501 h 607568"/>
              <a:gd name="connsiteX14" fmla="*/ 245505 w 607810"/>
              <a:gd name="connsiteY14" fmla="*/ 245501 h 607568"/>
              <a:gd name="connsiteX15" fmla="*/ 245505 w 607810"/>
              <a:gd name="connsiteY15" fmla="*/ 307019 h 607568"/>
              <a:gd name="connsiteX16" fmla="*/ 225073 w 607810"/>
              <a:gd name="connsiteY16" fmla="*/ 327423 h 607568"/>
              <a:gd name="connsiteX17" fmla="*/ 204794 w 607810"/>
              <a:gd name="connsiteY17" fmla="*/ 307019 h 607568"/>
              <a:gd name="connsiteX18" fmla="*/ 204794 w 607810"/>
              <a:gd name="connsiteY18" fmla="*/ 245501 h 607568"/>
              <a:gd name="connsiteX19" fmla="*/ 143191 w 607810"/>
              <a:gd name="connsiteY19" fmla="*/ 245501 h 607568"/>
              <a:gd name="connsiteX20" fmla="*/ 122759 w 607810"/>
              <a:gd name="connsiteY20" fmla="*/ 225251 h 607568"/>
              <a:gd name="connsiteX21" fmla="*/ 143191 w 607810"/>
              <a:gd name="connsiteY21" fmla="*/ 204847 h 607568"/>
              <a:gd name="connsiteX22" fmla="*/ 204794 w 607810"/>
              <a:gd name="connsiteY22" fmla="*/ 204847 h 607568"/>
              <a:gd name="connsiteX23" fmla="*/ 204794 w 607810"/>
              <a:gd name="connsiteY23" fmla="*/ 143329 h 607568"/>
              <a:gd name="connsiteX24" fmla="*/ 225226 w 607810"/>
              <a:gd name="connsiteY24" fmla="*/ 122925 h 607568"/>
              <a:gd name="connsiteX25" fmla="*/ 225240 w 607810"/>
              <a:gd name="connsiteY25" fmla="*/ 40811 h 607568"/>
              <a:gd name="connsiteX26" fmla="*/ 94797 w 607810"/>
              <a:gd name="connsiteY26" fmla="*/ 94664 h 607568"/>
              <a:gd name="connsiteX27" fmla="*/ 94797 w 607810"/>
              <a:gd name="connsiteY27" fmla="*/ 355489 h 607568"/>
              <a:gd name="connsiteX28" fmla="*/ 225240 w 607810"/>
              <a:gd name="connsiteY28" fmla="*/ 409495 h 607568"/>
              <a:gd name="connsiteX29" fmla="*/ 355529 w 607810"/>
              <a:gd name="connsiteY29" fmla="*/ 355489 h 607568"/>
              <a:gd name="connsiteX30" fmla="*/ 355529 w 607810"/>
              <a:gd name="connsiteY30" fmla="*/ 94664 h 607568"/>
              <a:gd name="connsiteX31" fmla="*/ 225240 w 607810"/>
              <a:gd name="connsiteY31" fmla="*/ 40811 h 607568"/>
              <a:gd name="connsiteX32" fmla="*/ 225240 w 607810"/>
              <a:gd name="connsiteY32" fmla="*/ 0 h 607568"/>
              <a:gd name="connsiteX33" fmla="*/ 384414 w 607810"/>
              <a:gd name="connsiteY33" fmla="*/ 65973 h 607568"/>
              <a:gd name="connsiteX34" fmla="*/ 421749 w 607810"/>
              <a:gd name="connsiteY34" fmla="*/ 334930 h 607568"/>
              <a:gd name="connsiteX35" fmla="*/ 591678 w 607810"/>
              <a:gd name="connsiteY35" fmla="*/ 504772 h 607568"/>
              <a:gd name="connsiteX36" fmla="*/ 591678 w 607810"/>
              <a:gd name="connsiteY36" fmla="*/ 582560 h 607568"/>
              <a:gd name="connsiteX37" fmla="*/ 582767 w 607810"/>
              <a:gd name="connsiteY37" fmla="*/ 591458 h 607568"/>
              <a:gd name="connsiteX38" fmla="*/ 543741 w 607810"/>
              <a:gd name="connsiteY38" fmla="*/ 607568 h 607568"/>
              <a:gd name="connsiteX39" fmla="*/ 504870 w 607810"/>
              <a:gd name="connsiteY39" fmla="*/ 591458 h 607568"/>
              <a:gd name="connsiteX40" fmla="*/ 335095 w 607810"/>
              <a:gd name="connsiteY40" fmla="*/ 421769 h 607568"/>
              <a:gd name="connsiteX41" fmla="*/ 225240 w 607810"/>
              <a:gd name="connsiteY41" fmla="*/ 450306 h 607568"/>
              <a:gd name="connsiteX42" fmla="*/ 65913 w 607810"/>
              <a:gd name="connsiteY42" fmla="*/ 384333 h 607568"/>
              <a:gd name="connsiteX43" fmla="*/ 65913 w 607810"/>
              <a:gd name="connsiteY43" fmla="*/ 65973 h 607568"/>
              <a:gd name="connsiteX44" fmla="*/ 225240 w 607810"/>
              <a:gd name="connsiteY44" fmla="*/ 0 h 607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07810" h="607568">
                <a:moveTo>
                  <a:pt x="398242" y="369144"/>
                </a:moveTo>
                <a:cubicBezTo>
                  <a:pt x="393940" y="374360"/>
                  <a:pt x="389331" y="379423"/>
                  <a:pt x="384414" y="384333"/>
                </a:cubicBezTo>
                <a:cubicBezTo>
                  <a:pt x="379497" y="389242"/>
                  <a:pt x="374427" y="393845"/>
                  <a:pt x="369203" y="398295"/>
                </a:cubicBezTo>
                <a:lnTo>
                  <a:pt x="533755" y="562768"/>
                </a:lnTo>
                <a:cubicBezTo>
                  <a:pt x="536367" y="565376"/>
                  <a:pt x="539900" y="566757"/>
                  <a:pt x="543741" y="566757"/>
                </a:cubicBezTo>
                <a:cubicBezTo>
                  <a:pt x="547583" y="566757"/>
                  <a:pt x="551270" y="565376"/>
                  <a:pt x="553882" y="562768"/>
                </a:cubicBezTo>
                <a:lnTo>
                  <a:pt x="562793" y="553715"/>
                </a:lnTo>
                <a:cubicBezTo>
                  <a:pt x="568324" y="548345"/>
                  <a:pt x="568324" y="538986"/>
                  <a:pt x="562793" y="533617"/>
                </a:cubicBezTo>
                <a:close/>
                <a:moveTo>
                  <a:pt x="225226" y="122925"/>
                </a:moveTo>
                <a:cubicBezTo>
                  <a:pt x="236441" y="122925"/>
                  <a:pt x="245658" y="132130"/>
                  <a:pt x="245658" y="143329"/>
                </a:cubicBezTo>
                <a:lnTo>
                  <a:pt x="245505" y="204847"/>
                </a:lnTo>
                <a:lnTo>
                  <a:pt x="307108" y="204694"/>
                </a:lnTo>
                <a:cubicBezTo>
                  <a:pt x="318323" y="204694"/>
                  <a:pt x="327540" y="213898"/>
                  <a:pt x="327540" y="225097"/>
                </a:cubicBezTo>
                <a:cubicBezTo>
                  <a:pt x="327540" y="236296"/>
                  <a:pt x="318323" y="245501"/>
                  <a:pt x="307108" y="245501"/>
                </a:cubicBezTo>
                <a:lnTo>
                  <a:pt x="245505" y="245501"/>
                </a:lnTo>
                <a:lnTo>
                  <a:pt x="245505" y="307019"/>
                </a:lnTo>
                <a:cubicBezTo>
                  <a:pt x="245505" y="318218"/>
                  <a:pt x="236441" y="327423"/>
                  <a:pt x="225073" y="327423"/>
                </a:cubicBezTo>
                <a:cubicBezTo>
                  <a:pt x="213858" y="327423"/>
                  <a:pt x="204794" y="318218"/>
                  <a:pt x="204794" y="307019"/>
                </a:cubicBezTo>
                <a:lnTo>
                  <a:pt x="204794" y="245501"/>
                </a:lnTo>
                <a:lnTo>
                  <a:pt x="143191" y="245501"/>
                </a:lnTo>
                <a:cubicBezTo>
                  <a:pt x="131976" y="245501"/>
                  <a:pt x="122759" y="236450"/>
                  <a:pt x="122759" y="225251"/>
                </a:cubicBezTo>
                <a:cubicBezTo>
                  <a:pt x="122759" y="213898"/>
                  <a:pt x="131976" y="204847"/>
                  <a:pt x="143191" y="204847"/>
                </a:cubicBezTo>
                <a:lnTo>
                  <a:pt x="204794" y="204847"/>
                </a:lnTo>
                <a:lnTo>
                  <a:pt x="204794" y="143329"/>
                </a:lnTo>
                <a:cubicBezTo>
                  <a:pt x="204794" y="132130"/>
                  <a:pt x="214012" y="122925"/>
                  <a:pt x="225226" y="122925"/>
                </a:cubicBezTo>
                <a:close/>
                <a:moveTo>
                  <a:pt x="225240" y="40811"/>
                </a:moveTo>
                <a:cubicBezTo>
                  <a:pt x="175921" y="40811"/>
                  <a:pt x="129674" y="59990"/>
                  <a:pt x="94797" y="94664"/>
                </a:cubicBezTo>
                <a:cubicBezTo>
                  <a:pt x="22893" y="166621"/>
                  <a:pt x="22893" y="283685"/>
                  <a:pt x="94797" y="355489"/>
                </a:cubicBezTo>
                <a:cubicBezTo>
                  <a:pt x="129674" y="390316"/>
                  <a:pt x="175921" y="409495"/>
                  <a:pt x="225240" y="409495"/>
                </a:cubicBezTo>
                <a:cubicBezTo>
                  <a:pt x="274406" y="409495"/>
                  <a:pt x="320806" y="390316"/>
                  <a:pt x="355529" y="355489"/>
                </a:cubicBezTo>
                <a:cubicBezTo>
                  <a:pt x="427434" y="283685"/>
                  <a:pt x="427434" y="166621"/>
                  <a:pt x="355529" y="94664"/>
                </a:cubicBezTo>
                <a:cubicBezTo>
                  <a:pt x="320806" y="59990"/>
                  <a:pt x="274406" y="40811"/>
                  <a:pt x="225240" y="40811"/>
                </a:cubicBezTo>
                <a:close/>
                <a:moveTo>
                  <a:pt x="225240" y="0"/>
                </a:moveTo>
                <a:cubicBezTo>
                  <a:pt x="285314" y="0"/>
                  <a:pt x="341855" y="23474"/>
                  <a:pt x="384414" y="65973"/>
                </a:cubicBezTo>
                <a:cubicBezTo>
                  <a:pt x="457241" y="138697"/>
                  <a:pt x="469686" y="249318"/>
                  <a:pt x="421749" y="334930"/>
                </a:cubicBezTo>
                <a:lnTo>
                  <a:pt x="591678" y="504772"/>
                </a:lnTo>
                <a:cubicBezTo>
                  <a:pt x="613188" y="526252"/>
                  <a:pt x="613188" y="561080"/>
                  <a:pt x="591678" y="582560"/>
                </a:cubicBezTo>
                <a:lnTo>
                  <a:pt x="582767" y="591458"/>
                </a:lnTo>
                <a:cubicBezTo>
                  <a:pt x="572319" y="601891"/>
                  <a:pt x="558491" y="607568"/>
                  <a:pt x="543741" y="607568"/>
                </a:cubicBezTo>
                <a:cubicBezTo>
                  <a:pt x="528992" y="607568"/>
                  <a:pt x="515164" y="601891"/>
                  <a:pt x="504870" y="591458"/>
                </a:cubicBezTo>
                <a:lnTo>
                  <a:pt x="335095" y="421769"/>
                </a:lnTo>
                <a:cubicBezTo>
                  <a:pt x="301908" y="440333"/>
                  <a:pt x="264265" y="450306"/>
                  <a:pt x="225240" y="450306"/>
                </a:cubicBezTo>
                <a:cubicBezTo>
                  <a:pt x="165012" y="450306"/>
                  <a:pt x="108472" y="426832"/>
                  <a:pt x="65913" y="384333"/>
                </a:cubicBezTo>
                <a:cubicBezTo>
                  <a:pt x="-21971" y="296573"/>
                  <a:pt x="-21971" y="153733"/>
                  <a:pt x="65913" y="65973"/>
                </a:cubicBezTo>
                <a:cubicBezTo>
                  <a:pt x="108472" y="23474"/>
                  <a:pt x="165012" y="0"/>
                  <a:pt x="2252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white-origami-plane_16441">
            <a:extLst>
              <a:ext uri="{FF2B5EF4-FFF2-40B4-BE49-F238E27FC236}">
                <a16:creationId xmlns:a16="http://schemas.microsoft.com/office/drawing/2014/main" id="{0A22B367-E581-45C4-A5AF-517C41A2474B}"/>
              </a:ext>
            </a:extLst>
          </p:cNvPr>
          <p:cNvSpPr>
            <a:spLocks noChangeAspect="1"/>
          </p:cNvSpPr>
          <p:nvPr/>
        </p:nvSpPr>
        <p:spPr bwMode="auto">
          <a:xfrm>
            <a:off x="4366193" y="3125756"/>
            <a:ext cx="497925" cy="357374"/>
          </a:xfrm>
          <a:custGeom>
            <a:avLst/>
            <a:gdLst>
              <a:gd name="T0" fmla="*/ 520 w 3958"/>
              <a:gd name="T1" fmla="*/ 1816 h 2845"/>
              <a:gd name="T2" fmla="*/ 600 w 3958"/>
              <a:gd name="T3" fmla="*/ 1832 h 2845"/>
              <a:gd name="T4" fmla="*/ 1800 w 3958"/>
              <a:gd name="T5" fmla="*/ 1326 h 2845"/>
              <a:gd name="T6" fmla="*/ 894 w 3958"/>
              <a:gd name="T7" fmla="*/ 1890 h 2845"/>
              <a:gd name="T8" fmla="*/ 860 w 3958"/>
              <a:gd name="T9" fmla="*/ 1952 h 2845"/>
              <a:gd name="T10" fmla="*/ 860 w 3958"/>
              <a:gd name="T11" fmla="*/ 2463 h 2845"/>
              <a:gd name="T12" fmla="*/ 901 w 3958"/>
              <a:gd name="T13" fmla="*/ 2713 h 2845"/>
              <a:gd name="T14" fmla="*/ 1060 w 3958"/>
              <a:gd name="T15" fmla="*/ 2837 h 2845"/>
              <a:gd name="T16" fmla="*/ 1198 w 3958"/>
              <a:gd name="T17" fmla="*/ 2771 h 2845"/>
              <a:gd name="T18" fmla="*/ 1371 w 3958"/>
              <a:gd name="T19" fmla="*/ 2603 h 2845"/>
              <a:gd name="T20" fmla="*/ 1624 w 3958"/>
              <a:gd name="T21" fmla="*/ 2779 h 2845"/>
              <a:gd name="T22" fmla="*/ 1844 w 3958"/>
              <a:gd name="T23" fmla="*/ 2845 h 2845"/>
              <a:gd name="T24" fmla="*/ 2296 w 3958"/>
              <a:gd name="T25" fmla="*/ 2591 h 2845"/>
              <a:gd name="T26" fmla="*/ 3851 w 3958"/>
              <a:gd name="T27" fmla="*/ 396 h 2845"/>
              <a:gd name="T28" fmla="*/ 3920 w 3958"/>
              <a:gd name="T29" fmla="*/ 95 h 2845"/>
              <a:gd name="T30" fmla="*/ 3730 w 3958"/>
              <a:gd name="T31" fmla="*/ 0 h 2845"/>
              <a:gd name="T32" fmla="*/ 3592 w 3958"/>
              <a:gd name="T33" fmla="*/ 20 h 2845"/>
              <a:gd name="T34" fmla="*/ 307 w 3958"/>
              <a:gd name="T35" fmla="*/ 859 h 2845"/>
              <a:gd name="T36" fmla="*/ 31 w 3958"/>
              <a:gd name="T37" fmla="*/ 1089 h 2845"/>
              <a:gd name="T38" fmla="*/ 146 w 3958"/>
              <a:gd name="T39" fmla="*/ 1429 h 2845"/>
              <a:gd name="T40" fmla="*/ 520 w 3958"/>
              <a:gd name="T41" fmla="*/ 1816 h 2845"/>
              <a:gd name="T42" fmla="*/ 171 w 3958"/>
              <a:gd name="T43" fmla="*/ 1128 h 2845"/>
              <a:gd name="T44" fmla="*/ 343 w 3958"/>
              <a:gd name="T45" fmla="*/ 1000 h 2845"/>
              <a:gd name="T46" fmla="*/ 3628 w 3958"/>
              <a:gd name="T47" fmla="*/ 160 h 2845"/>
              <a:gd name="T48" fmla="*/ 3791 w 3958"/>
              <a:gd name="T49" fmla="*/ 162 h 2845"/>
              <a:gd name="T50" fmla="*/ 3733 w 3958"/>
              <a:gd name="T51" fmla="*/ 312 h 2845"/>
              <a:gd name="T52" fmla="*/ 2177 w 3958"/>
              <a:gd name="T53" fmla="*/ 2507 h 2845"/>
              <a:gd name="T54" fmla="*/ 1844 w 3958"/>
              <a:gd name="T55" fmla="*/ 2700 h 2845"/>
              <a:gd name="T56" fmla="*/ 1707 w 3958"/>
              <a:gd name="T57" fmla="*/ 2659 h 2845"/>
              <a:gd name="T58" fmla="*/ 1404 w 3958"/>
              <a:gd name="T59" fmla="*/ 2450 h 2845"/>
              <a:gd name="T60" fmla="*/ 1363 w 3958"/>
              <a:gd name="T61" fmla="*/ 2437 h 2845"/>
              <a:gd name="T62" fmla="*/ 1312 w 3958"/>
              <a:gd name="T63" fmla="*/ 2458 h 2845"/>
              <a:gd name="T64" fmla="*/ 1097 w 3958"/>
              <a:gd name="T65" fmla="*/ 2667 h 2845"/>
              <a:gd name="T66" fmla="*/ 1060 w 3958"/>
              <a:gd name="T67" fmla="*/ 2692 h 2845"/>
              <a:gd name="T68" fmla="*/ 1005 w 3958"/>
              <a:gd name="T69" fmla="*/ 2463 h 2845"/>
              <a:gd name="T70" fmla="*/ 1005 w 3958"/>
              <a:gd name="T71" fmla="*/ 1992 h 2845"/>
              <a:gd name="T72" fmla="*/ 2656 w 3958"/>
              <a:gd name="T73" fmla="*/ 963 h 2845"/>
              <a:gd name="T74" fmla="*/ 2682 w 3958"/>
              <a:gd name="T75" fmla="*/ 868 h 2845"/>
              <a:gd name="T76" fmla="*/ 2590 w 3958"/>
              <a:gd name="T77" fmla="*/ 835 h 2845"/>
              <a:gd name="T78" fmla="*/ 590 w 3958"/>
              <a:gd name="T79" fmla="*/ 1679 h 2845"/>
              <a:gd name="T80" fmla="*/ 250 w 3958"/>
              <a:gd name="T81" fmla="*/ 1328 h 2845"/>
              <a:gd name="T82" fmla="*/ 171 w 3958"/>
              <a:gd name="T83" fmla="*/ 1128 h 2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958" h="2845">
                <a:moveTo>
                  <a:pt x="520" y="1816"/>
                </a:moveTo>
                <a:cubicBezTo>
                  <a:pt x="541" y="1837"/>
                  <a:pt x="573" y="1844"/>
                  <a:pt x="600" y="1832"/>
                </a:cubicBezTo>
                <a:lnTo>
                  <a:pt x="1800" y="1326"/>
                </a:lnTo>
                <a:lnTo>
                  <a:pt x="894" y="1890"/>
                </a:lnTo>
                <a:cubicBezTo>
                  <a:pt x="873" y="1903"/>
                  <a:pt x="860" y="1926"/>
                  <a:pt x="860" y="1952"/>
                </a:cubicBezTo>
                <a:lnTo>
                  <a:pt x="860" y="2463"/>
                </a:lnTo>
                <a:cubicBezTo>
                  <a:pt x="860" y="2564"/>
                  <a:pt x="874" y="2651"/>
                  <a:pt x="901" y="2713"/>
                </a:cubicBezTo>
                <a:cubicBezTo>
                  <a:pt x="948" y="2821"/>
                  <a:pt x="1020" y="2837"/>
                  <a:pt x="1060" y="2837"/>
                </a:cubicBezTo>
                <a:cubicBezTo>
                  <a:pt x="1107" y="2837"/>
                  <a:pt x="1153" y="2815"/>
                  <a:pt x="1198" y="2771"/>
                </a:cubicBezTo>
                <a:lnTo>
                  <a:pt x="1371" y="2603"/>
                </a:lnTo>
                <a:lnTo>
                  <a:pt x="1624" y="2779"/>
                </a:lnTo>
                <a:cubicBezTo>
                  <a:pt x="1687" y="2822"/>
                  <a:pt x="1763" y="2845"/>
                  <a:pt x="1844" y="2845"/>
                </a:cubicBezTo>
                <a:cubicBezTo>
                  <a:pt x="2011" y="2845"/>
                  <a:pt x="2184" y="2748"/>
                  <a:pt x="2296" y="2591"/>
                </a:cubicBezTo>
                <a:lnTo>
                  <a:pt x="3851" y="396"/>
                </a:lnTo>
                <a:cubicBezTo>
                  <a:pt x="3958" y="245"/>
                  <a:pt x="3948" y="149"/>
                  <a:pt x="3920" y="95"/>
                </a:cubicBezTo>
                <a:cubicBezTo>
                  <a:pt x="3901" y="60"/>
                  <a:pt x="3852" y="0"/>
                  <a:pt x="3730" y="0"/>
                </a:cubicBezTo>
                <a:cubicBezTo>
                  <a:pt x="3689" y="0"/>
                  <a:pt x="3643" y="7"/>
                  <a:pt x="3592" y="20"/>
                </a:cubicBezTo>
                <a:lnTo>
                  <a:pt x="307" y="859"/>
                </a:lnTo>
                <a:cubicBezTo>
                  <a:pt x="161" y="896"/>
                  <a:pt x="63" y="978"/>
                  <a:pt x="31" y="1089"/>
                </a:cubicBezTo>
                <a:cubicBezTo>
                  <a:pt x="0" y="1200"/>
                  <a:pt x="41" y="1320"/>
                  <a:pt x="146" y="1429"/>
                </a:cubicBezTo>
                <a:lnTo>
                  <a:pt x="520" y="1816"/>
                </a:lnTo>
                <a:close/>
                <a:moveTo>
                  <a:pt x="171" y="1128"/>
                </a:moveTo>
                <a:cubicBezTo>
                  <a:pt x="188" y="1069"/>
                  <a:pt x="249" y="1024"/>
                  <a:pt x="343" y="1000"/>
                </a:cubicBezTo>
                <a:lnTo>
                  <a:pt x="3628" y="160"/>
                </a:lnTo>
                <a:cubicBezTo>
                  <a:pt x="3716" y="138"/>
                  <a:pt x="3783" y="147"/>
                  <a:pt x="3791" y="162"/>
                </a:cubicBezTo>
                <a:cubicBezTo>
                  <a:pt x="3798" y="175"/>
                  <a:pt x="3795" y="224"/>
                  <a:pt x="3733" y="312"/>
                </a:cubicBezTo>
                <a:lnTo>
                  <a:pt x="2177" y="2507"/>
                </a:lnTo>
                <a:cubicBezTo>
                  <a:pt x="2093" y="2626"/>
                  <a:pt x="1965" y="2700"/>
                  <a:pt x="1844" y="2700"/>
                </a:cubicBezTo>
                <a:cubicBezTo>
                  <a:pt x="1792" y="2700"/>
                  <a:pt x="1746" y="2687"/>
                  <a:pt x="1707" y="2659"/>
                </a:cubicBezTo>
                <a:lnTo>
                  <a:pt x="1404" y="2450"/>
                </a:lnTo>
                <a:cubicBezTo>
                  <a:pt x="1392" y="2441"/>
                  <a:pt x="1377" y="2437"/>
                  <a:pt x="1363" y="2437"/>
                </a:cubicBezTo>
                <a:cubicBezTo>
                  <a:pt x="1345" y="2437"/>
                  <a:pt x="1326" y="2444"/>
                  <a:pt x="1312" y="2458"/>
                </a:cubicBezTo>
                <a:lnTo>
                  <a:pt x="1097" y="2667"/>
                </a:lnTo>
                <a:cubicBezTo>
                  <a:pt x="1072" y="2691"/>
                  <a:pt x="1060" y="2691"/>
                  <a:pt x="1060" y="2692"/>
                </a:cubicBezTo>
                <a:cubicBezTo>
                  <a:pt x="1046" y="2687"/>
                  <a:pt x="1005" y="2623"/>
                  <a:pt x="1005" y="2463"/>
                </a:cubicBezTo>
                <a:lnTo>
                  <a:pt x="1005" y="1992"/>
                </a:lnTo>
                <a:lnTo>
                  <a:pt x="2656" y="963"/>
                </a:lnTo>
                <a:cubicBezTo>
                  <a:pt x="2688" y="943"/>
                  <a:pt x="2700" y="902"/>
                  <a:pt x="2682" y="868"/>
                </a:cubicBezTo>
                <a:cubicBezTo>
                  <a:pt x="2665" y="834"/>
                  <a:pt x="2624" y="820"/>
                  <a:pt x="2590" y="835"/>
                </a:cubicBezTo>
                <a:lnTo>
                  <a:pt x="590" y="1679"/>
                </a:lnTo>
                <a:lnTo>
                  <a:pt x="250" y="1328"/>
                </a:lnTo>
                <a:cubicBezTo>
                  <a:pt x="182" y="1258"/>
                  <a:pt x="154" y="1187"/>
                  <a:pt x="171" y="11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big-computer-monitor_80799">
            <a:extLst>
              <a:ext uri="{FF2B5EF4-FFF2-40B4-BE49-F238E27FC236}">
                <a16:creationId xmlns:a16="http://schemas.microsoft.com/office/drawing/2014/main" id="{E755F75F-18C0-407C-8D6E-D98224A6F02B}"/>
              </a:ext>
            </a:extLst>
          </p:cNvPr>
          <p:cNvSpPr>
            <a:spLocks noChangeAspect="1"/>
          </p:cNvSpPr>
          <p:nvPr/>
        </p:nvSpPr>
        <p:spPr bwMode="auto">
          <a:xfrm>
            <a:off x="4366193" y="4844302"/>
            <a:ext cx="421130" cy="391578"/>
          </a:xfrm>
          <a:custGeom>
            <a:avLst/>
            <a:gdLst>
              <a:gd name="T0" fmla="*/ 3685 w 4081"/>
              <a:gd name="T1" fmla="*/ 0 h 3800"/>
              <a:gd name="T2" fmla="*/ 396 w 4081"/>
              <a:gd name="T3" fmla="*/ 0 h 3800"/>
              <a:gd name="T4" fmla="*/ 0 w 4081"/>
              <a:gd name="T5" fmla="*/ 396 h 3800"/>
              <a:gd name="T6" fmla="*/ 0 w 4081"/>
              <a:gd name="T7" fmla="*/ 2659 h 3800"/>
              <a:gd name="T8" fmla="*/ 396 w 4081"/>
              <a:gd name="T9" fmla="*/ 3055 h 3800"/>
              <a:gd name="T10" fmla="*/ 1510 w 4081"/>
              <a:gd name="T11" fmla="*/ 3055 h 3800"/>
              <a:gd name="T12" fmla="*/ 1115 w 4081"/>
              <a:gd name="T13" fmla="*/ 3671 h 3800"/>
              <a:gd name="T14" fmla="*/ 1071 w 4081"/>
              <a:gd name="T15" fmla="*/ 3745 h 3800"/>
              <a:gd name="T16" fmla="*/ 1137 w 4081"/>
              <a:gd name="T17" fmla="*/ 3800 h 3800"/>
              <a:gd name="T18" fmla="*/ 2944 w 4081"/>
              <a:gd name="T19" fmla="*/ 3800 h 3800"/>
              <a:gd name="T20" fmla="*/ 3010 w 4081"/>
              <a:gd name="T21" fmla="*/ 3745 h 3800"/>
              <a:gd name="T22" fmla="*/ 2966 w 4081"/>
              <a:gd name="T23" fmla="*/ 3671 h 3800"/>
              <a:gd name="T24" fmla="*/ 2571 w 4081"/>
              <a:gd name="T25" fmla="*/ 3055 h 3800"/>
              <a:gd name="T26" fmla="*/ 3685 w 4081"/>
              <a:gd name="T27" fmla="*/ 3055 h 3800"/>
              <a:gd name="T28" fmla="*/ 4081 w 4081"/>
              <a:gd name="T29" fmla="*/ 2659 h 3800"/>
              <a:gd name="T30" fmla="*/ 4081 w 4081"/>
              <a:gd name="T31" fmla="*/ 396 h 3800"/>
              <a:gd name="T32" fmla="*/ 3685 w 4081"/>
              <a:gd name="T33" fmla="*/ 0 h 3800"/>
              <a:gd name="T34" fmla="*/ 2040 w 4081"/>
              <a:gd name="T35" fmla="*/ 2764 h 3800"/>
              <a:gd name="T36" fmla="*/ 1922 w 4081"/>
              <a:gd name="T37" fmla="*/ 2646 h 3800"/>
              <a:gd name="T38" fmla="*/ 2040 w 4081"/>
              <a:gd name="T39" fmla="*/ 2528 h 3800"/>
              <a:gd name="T40" fmla="*/ 2159 w 4081"/>
              <a:gd name="T41" fmla="*/ 2646 h 3800"/>
              <a:gd name="T42" fmla="*/ 2040 w 4081"/>
              <a:gd name="T43" fmla="*/ 2764 h 3800"/>
              <a:gd name="T44" fmla="*/ 3814 w 4081"/>
              <a:gd name="T45" fmla="*/ 2315 h 3800"/>
              <a:gd name="T46" fmla="*/ 267 w 4081"/>
              <a:gd name="T47" fmla="*/ 2315 h 3800"/>
              <a:gd name="T48" fmla="*/ 267 w 4081"/>
              <a:gd name="T49" fmla="*/ 396 h 3800"/>
              <a:gd name="T50" fmla="*/ 396 w 4081"/>
              <a:gd name="T51" fmla="*/ 267 h 3800"/>
              <a:gd name="T52" fmla="*/ 3685 w 4081"/>
              <a:gd name="T53" fmla="*/ 267 h 3800"/>
              <a:gd name="T54" fmla="*/ 3814 w 4081"/>
              <a:gd name="T55" fmla="*/ 396 h 3800"/>
              <a:gd name="T56" fmla="*/ 3814 w 4081"/>
              <a:gd name="T57" fmla="*/ 2315 h 3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081" h="3800">
                <a:moveTo>
                  <a:pt x="3685" y="0"/>
                </a:moveTo>
                <a:lnTo>
                  <a:pt x="396" y="0"/>
                </a:lnTo>
                <a:cubicBezTo>
                  <a:pt x="178" y="0"/>
                  <a:pt x="0" y="178"/>
                  <a:pt x="0" y="396"/>
                </a:cubicBezTo>
                <a:lnTo>
                  <a:pt x="0" y="2659"/>
                </a:lnTo>
                <a:cubicBezTo>
                  <a:pt x="0" y="2878"/>
                  <a:pt x="178" y="3055"/>
                  <a:pt x="396" y="3055"/>
                </a:cubicBezTo>
                <a:lnTo>
                  <a:pt x="1510" y="3055"/>
                </a:lnTo>
                <a:cubicBezTo>
                  <a:pt x="1511" y="3233"/>
                  <a:pt x="1463" y="3553"/>
                  <a:pt x="1115" y="3671"/>
                </a:cubicBezTo>
                <a:cubicBezTo>
                  <a:pt x="1084" y="3681"/>
                  <a:pt x="1066" y="3712"/>
                  <a:pt x="1071" y="3745"/>
                </a:cubicBezTo>
                <a:cubicBezTo>
                  <a:pt x="1076" y="3777"/>
                  <a:pt x="1104" y="3800"/>
                  <a:pt x="1137" y="3800"/>
                </a:cubicBezTo>
                <a:lnTo>
                  <a:pt x="2944" y="3800"/>
                </a:lnTo>
                <a:cubicBezTo>
                  <a:pt x="2977" y="3800"/>
                  <a:pt x="3005" y="3777"/>
                  <a:pt x="3010" y="3745"/>
                </a:cubicBezTo>
                <a:cubicBezTo>
                  <a:pt x="3015" y="3712"/>
                  <a:pt x="2997" y="3681"/>
                  <a:pt x="2966" y="3671"/>
                </a:cubicBezTo>
                <a:cubicBezTo>
                  <a:pt x="2618" y="3553"/>
                  <a:pt x="2570" y="3233"/>
                  <a:pt x="2571" y="3055"/>
                </a:cubicBezTo>
                <a:lnTo>
                  <a:pt x="3685" y="3055"/>
                </a:lnTo>
                <a:cubicBezTo>
                  <a:pt x="3903" y="3055"/>
                  <a:pt x="4081" y="2878"/>
                  <a:pt x="4081" y="2659"/>
                </a:cubicBezTo>
                <a:lnTo>
                  <a:pt x="4081" y="396"/>
                </a:lnTo>
                <a:cubicBezTo>
                  <a:pt x="4081" y="178"/>
                  <a:pt x="3903" y="0"/>
                  <a:pt x="3685" y="0"/>
                </a:cubicBezTo>
                <a:close/>
                <a:moveTo>
                  <a:pt x="2040" y="2764"/>
                </a:moveTo>
                <a:cubicBezTo>
                  <a:pt x="1975" y="2764"/>
                  <a:pt x="1922" y="2711"/>
                  <a:pt x="1922" y="2646"/>
                </a:cubicBezTo>
                <a:cubicBezTo>
                  <a:pt x="1922" y="2581"/>
                  <a:pt x="1975" y="2528"/>
                  <a:pt x="2040" y="2528"/>
                </a:cubicBezTo>
                <a:cubicBezTo>
                  <a:pt x="2106" y="2528"/>
                  <a:pt x="2159" y="2581"/>
                  <a:pt x="2159" y="2646"/>
                </a:cubicBezTo>
                <a:cubicBezTo>
                  <a:pt x="2159" y="2711"/>
                  <a:pt x="2106" y="2764"/>
                  <a:pt x="2040" y="2764"/>
                </a:cubicBezTo>
                <a:close/>
                <a:moveTo>
                  <a:pt x="3814" y="2315"/>
                </a:moveTo>
                <a:lnTo>
                  <a:pt x="267" y="2315"/>
                </a:lnTo>
                <a:lnTo>
                  <a:pt x="267" y="396"/>
                </a:lnTo>
                <a:cubicBezTo>
                  <a:pt x="267" y="325"/>
                  <a:pt x="325" y="267"/>
                  <a:pt x="396" y="267"/>
                </a:cubicBezTo>
                <a:lnTo>
                  <a:pt x="3685" y="267"/>
                </a:lnTo>
                <a:cubicBezTo>
                  <a:pt x="3756" y="267"/>
                  <a:pt x="3814" y="325"/>
                  <a:pt x="3814" y="396"/>
                </a:cubicBezTo>
                <a:lnTo>
                  <a:pt x="3814" y="23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655936A-9EE9-44B4-83F1-98343B106696}"/>
              </a:ext>
            </a:extLst>
          </p:cNvPr>
          <p:cNvSpPr txBox="1"/>
          <p:nvPr/>
        </p:nvSpPr>
        <p:spPr>
          <a:xfrm>
            <a:off x="4943333" y="1319974"/>
            <a:ext cx="2980885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cs typeface="+mn-ea"/>
                <a:sym typeface="+mn-lt"/>
              </a:rPr>
              <a:t>Page function demo</a:t>
            </a:r>
            <a:endParaRPr lang="en-US" altLang="zh-CN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4EC3026-3ACD-4B3C-BB22-B4E553453659}"/>
              </a:ext>
            </a:extLst>
          </p:cNvPr>
          <p:cNvSpPr txBox="1"/>
          <p:nvPr/>
        </p:nvSpPr>
        <p:spPr>
          <a:xfrm>
            <a:off x="4943332" y="3083020"/>
            <a:ext cx="2875465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cs typeface="+mn-ea"/>
                <a:sym typeface="+mn-lt"/>
              </a:rPr>
              <a:t>Database display</a:t>
            </a:r>
            <a:endParaRPr lang="en-US" altLang="zh-CN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A7EAA85-2803-4D4E-85C7-B92BFFE5C57D}"/>
              </a:ext>
            </a:extLst>
          </p:cNvPr>
          <p:cNvSpPr txBox="1"/>
          <p:nvPr/>
        </p:nvSpPr>
        <p:spPr>
          <a:xfrm>
            <a:off x="4913916" y="4806648"/>
            <a:ext cx="3160235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cs typeface="+mn-ea"/>
                <a:sym typeface="+mn-lt"/>
              </a:rPr>
              <a:t>Real machine demo</a:t>
            </a:r>
            <a:endParaRPr lang="en-US" altLang="zh-CN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3EB6E8B1-B315-412B-ABF9-AB3B8C97CC1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68596" y="451075"/>
            <a:ext cx="4136170" cy="5939160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ADDADA8-8631-4452-8191-00A0CA076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57D7-5C64-4A42-8B31-BF5FCE5FB31E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1996D6E-AE58-41CC-9B1D-048FB3C36A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6380" y="1282971"/>
            <a:ext cx="2371429" cy="4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01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6119296-E140-4235-A8C1-E69B99D63FE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A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BBFE422-F7A0-46EA-8D10-FE54D7E0E5B1}"/>
              </a:ext>
            </a:extLst>
          </p:cNvPr>
          <p:cNvSpPr/>
          <p:nvPr/>
        </p:nvSpPr>
        <p:spPr>
          <a:xfrm>
            <a:off x="0" y="0"/>
            <a:ext cx="545910" cy="1119116"/>
          </a:xfrm>
          <a:prstGeom prst="rect">
            <a:avLst/>
          </a:prstGeom>
          <a:solidFill>
            <a:srgbClr val="56A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E382F74-FF0A-4F10-9F71-48C5324112B3}"/>
              </a:ext>
            </a:extLst>
          </p:cNvPr>
          <p:cNvGrpSpPr/>
          <p:nvPr/>
        </p:nvGrpSpPr>
        <p:grpSpPr>
          <a:xfrm>
            <a:off x="653875" y="155782"/>
            <a:ext cx="3526916" cy="862143"/>
            <a:chOff x="1825771" y="1612142"/>
            <a:chExt cx="3526916" cy="862143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7FBA452D-A0FF-41D4-BC79-EB3137C6548E}"/>
                </a:ext>
              </a:extLst>
            </p:cNvPr>
            <p:cNvSpPr txBox="1"/>
            <p:nvPr/>
          </p:nvSpPr>
          <p:spPr>
            <a:xfrm>
              <a:off x="1825771" y="1612142"/>
              <a:ext cx="26896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56ACAF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04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C092534-73FA-44BA-8386-901FAE58EF67}"/>
                </a:ext>
              </a:extLst>
            </p:cNvPr>
            <p:cNvSpPr txBox="1"/>
            <p:nvPr/>
          </p:nvSpPr>
          <p:spPr>
            <a:xfrm>
              <a:off x="1825771" y="2135731"/>
              <a:ext cx="35269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cs typeface="+mn-ea"/>
                  <a:sym typeface="+mn-lt"/>
                </a:rPr>
                <a:t>Future Work</a:t>
              </a:r>
              <a:endParaRPr lang="en-US" altLang="zh-CN" sz="1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71BDDE9C-F3EB-4EE2-88E9-F5952AADC860}"/>
              </a:ext>
            </a:extLst>
          </p:cNvPr>
          <p:cNvGrpSpPr/>
          <p:nvPr/>
        </p:nvGrpSpPr>
        <p:grpSpPr>
          <a:xfrm>
            <a:off x="788164" y="2162861"/>
            <a:ext cx="688251" cy="688251"/>
            <a:chOff x="5064377" y="4942126"/>
            <a:chExt cx="867849" cy="867849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10242E76-9C59-4ED8-8751-EF4BE6C019F2}"/>
                </a:ext>
              </a:extLst>
            </p:cNvPr>
            <p:cNvSpPr/>
            <p:nvPr/>
          </p:nvSpPr>
          <p:spPr>
            <a:xfrm>
              <a:off x="5064377" y="4942126"/>
              <a:ext cx="867849" cy="867849"/>
            </a:xfrm>
            <a:prstGeom prst="ellipse">
              <a:avLst/>
            </a:prstGeom>
            <a:solidFill>
              <a:srgbClr val="56ACA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zoom-in_99158">
              <a:extLst>
                <a:ext uri="{FF2B5EF4-FFF2-40B4-BE49-F238E27FC236}">
                  <a16:creationId xmlns:a16="http://schemas.microsoft.com/office/drawing/2014/main" id="{E5D18749-4057-4F48-B8F4-D99258F6C16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275346" y="5161426"/>
              <a:ext cx="429420" cy="429249"/>
            </a:xfrm>
            <a:custGeom>
              <a:avLst/>
              <a:gdLst>
                <a:gd name="connsiteX0" fmla="*/ 398242 w 607810"/>
                <a:gd name="connsiteY0" fmla="*/ 369144 h 607568"/>
                <a:gd name="connsiteX1" fmla="*/ 384414 w 607810"/>
                <a:gd name="connsiteY1" fmla="*/ 384333 h 607568"/>
                <a:gd name="connsiteX2" fmla="*/ 369203 w 607810"/>
                <a:gd name="connsiteY2" fmla="*/ 398295 h 607568"/>
                <a:gd name="connsiteX3" fmla="*/ 533755 w 607810"/>
                <a:gd name="connsiteY3" fmla="*/ 562768 h 607568"/>
                <a:gd name="connsiteX4" fmla="*/ 543741 w 607810"/>
                <a:gd name="connsiteY4" fmla="*/ 566757 h 607568"/>
                <a:gd name="connsiteX5" fmla="*/ 553882 w 607810"/>
                <a:gd name="connsiteY5" fmla="*/ 562768 h 607568"/>
                <a:gd name="connsiteX6" fmla="*/ 562793 w 607810"/>
                <a:gd name="connsiteY6" fmla="*/ 553715 h 607568"/>
                <a:gd name="connsiteX7" fmla="*/ 562793 w 607810"/>
                <a:gd name="connsiteY7" fmla="*/ 533617 h 607568"/>
                <a:gd name="connsiteX8" fmla="*/ 225226 w 607810"/>
                <a:gd name="connsiteY8" fmla="*/ 122925 h 607568"/>
                <a:gd name="connsiteX9" fmla="*/ 245658 w 607810"/>
                <a:gd name="connsiteY9" fmla="*/ 143329 h 607568"/>
                <a:gd name="connsiteX10" fmla="*/ 245505 w 607810"/>
                <a:gd name="connsiteY10" fmla="*/ 204847 h 607568"/>
                <a:gd name="connsiteX11" fmla="*/ 307108 w 607810"/>
                <a:gd name="connsiteY11" fmla="*/ 204694 h 607568"/>
                <a:gd name="connsiteX12" fmla="*/ 327540 w 607810"/>
                <a:gd name="connsiteY12" fmla="*/ 225097 h 607568"/>
                <a:gd name="connsiteX13" fmla="*/ 307108 w 607810"/>
                <a:gd name="connsiteY13" fmla="*/ 245501 h 607568"/>
                <a:gd name="connsiteX14" fmla="*/ 245505 w 607810"/>
                <a:gd name="connsiteY14" fmla="*/ 245501 h 607568"/>
                <a:gd name="connsiteX15" fmla="*/ 245505 w 607810"/>
                <a:gd name="connsiteY15" fmla="*/ 307019 h 607568"/>
                <a:gd name="connsiteX16" fmla="*/ 225073 w 607810"/>
                <a:gd name="connsiteY16" fmla="*/ 327423 h 607568"/>
                <a:gd name="connsiteX17" fmla="*/ 204794 w 607810"/>
                <a:gd name="connsiteY17" fmla="*/ 307019 h 607568"/>
                <a:gd name="connsiteX18" fmla="*/ 204794 w 607810"/>
                <a:gd name="connsiteY18" fmla="*/ 245501 h 607568"/>
                <a:gd name="connsiteX19" fmla="*/ 143191 w 607810"/>
                <a:gd name="connsiteY19" fmla="*/ 245501 h 607568"/>
                <a:gd name="connsiteX20" fmla="*/ 122759 w 607810"/>
                <a:gd name="connsiteY20" fmla="*/ 225251 h 607568"/>
                <a:gd name="connsiteX21" fmla="*/ 143191 w 607810"/>
                <a:gd name="connsiteY21" fmla="*/ 204847 h 607568"/>
                <a:gd name="connsiteX22" fmla="*/ 204794 w 607810"/>
                <a:gd name="connsiteY22" fmla="*/ 204847 h 607568"/>
                <a:gd name="connsiteX23" fmla="*/ 204794 w 607810"/>
                <a:gd name="connsiteY23" fmla="*/ 143329 h 607568"/>
                <a:gd name="connsiteX24" fmla="*/ 225226 w 607810"/>
                <a:gd name="connsiteY24" fmla="*/ 122925 h 607568"/>
                <a:gd name="connsiteX25" fmla="*/ 225240 w 607810"/>
                <a:gd name="connsiteY25" fmla="*/ 40811 h 607568"/>
                <a:gd name="connsiteX26" fmla="*/ 94797 w 607810"/>
                <a:gd name="connsiteY26" fmla="*/ 94664 h 607568"/>
                <a:gd name="connsiteX27" fmla="*/ 94797 w 607810"/>
                <a:gd name="connsiteY27" fmla="*/ 355489 h 607568"/>
                <a:gd name="connsiteX28" fmla="*/ 225240 w 607810"/>
                <a:gd name="connsiteY28" fmla="*/ 409495 h 607568"/>
                <a:gd name="connsiteX29" fmla="*/ 355529 w 607810"/>
                <a:gd name="connsiteY29" fmla="*/ 355489 h 607568"/>
                <a:gd name="connsiteX30" fmla="*/ 355529 w 607810"/>
                <a:gd name="connsiteY30" fmla="*/ 94664 h 607568"/>
                <a:gd name="connsiteX31" fmla="*/ 225240 w 607810"/>
                <a:gd name="connsiteY31" fmla="*/ 40811 h 607568"/>
                <a:gd name="connsiteX32" fmla="*/ 225240 w 607810"/>
                <a:gd name="connsiteY32" fmla="*/ 0 h 607568"/>
                <a:gd name="connsiteX33" fmla="*/ 384414 w 607810"/>
                <a:gd name="connsiteY33" fmla="*/ 65973 h 607568"/>
                <a:gd name="connsiteX34" fmla="*/ 421749 w 607810"/>
                <a:gd name="connsiteY34" fmla="*/ 334930 h 607568"/>
                <a:gd name="connsiteX35" fmla="*/ 591678 w 607810"/>
                <a:gd name="connsiteY35" fmla="*/ 504772 h 607568"/>
                <a:gd name="connsiteX36" fmla="*/ 591678 w 607810"/>
                <a:gd name="connsiteY36" fmla="*/ 582560 h 607568"/>
                <a:gd name="connsiteX37" fmla="*/ 582767 w 607810"/>
                <a:gd name="connsiteY37" fmla="*/ 591458 h 607568"/>
                <a:gd name="connsiteX38" fmla="*/ 543741 w 607810"/>
                <a:gd name="connsiteY38" fmla="*/ 607568 h 607568"/>
                <a:gd name="connsiteX39" fmla="*/ 504870 w 607810"/>
                <a:gd name="connsiteY39" fmla="*/ 591458 h 607568"/>
                <a:gd name="connsiteX40" fmla="*/ 335095 w 607810"/>
                <a:gd name="connsiteY40" fmla="*/ 421769 h 607568"/>
                <a:gd name="connsiteX41" fmla="*/ 225240 w 607810"/>
                <a:gd name="connsiteY41" fmla="*/ 450306 h 607568"/>
                <a:gd name="connsiteX42" fmla="*/ 65913 w 607810"/>
                <a:gd name="connsiteY42" fmla="*/ 384333 h 607568"/>
                <a:gd name="connsiteX43" fmla="*/ 65913 w 607810"/>
                <a:gd name="connsiteY43" fmla="*/ 65973 h 607568"/>
                <a:gd name="connsiteX44" fmla="*/ 225240 w 607810"/>
                <a:gd name="connsiteY44" fmla="*/ 0 h 607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607810" h="607568">
                  <a:moveTo>
                    <a:pt x="398242" y="369144"/>
                  </a:moveTo>
                  <a:cubicBezTo>
                    <a:pt x="393940" y="374360"/>
                    <a:pt x="389331" y="379423"/>
                    <a:pt x="384414" y="384333"/>
                  </a:cubicBezTo>
                  <a:cubicBezTo>
                    <a:pt x="379497" y="389242"/>
                    <a:pt x="374427" y="393845"/>
                    <a:pt x="369203" y="398295"/>
                  </a:cubicBezTo>
                  <a:lnTo>
                    <a:pt x="533755" y="562768"/>
                  </a:lnTo>
                  <a:cubicBezTo>
                    <a:pt x="536367" y="565376"/>
                    <a:pt x="539900" y="566757"/>
                    <a:pt x="543741" y="566757"/>
                  </a:cubicBezTo>
                  <a:cubicBezTo>
                    <a:pt x="547583" y="566757"/>
                    <a:pt x="551270" y="565376"/>
                    <a:pt x="553882" y="562768"/>
                  </a:cubicBezTo>
                  <a:lnTo>
                    <a:pt x="562793" y="553715"/>
                  </a:lnTo>
                  <a:cubicBezTo>
                    <a:pt x="568324" y="548345"/>
                    <a:pt x="568324" y="538986"/>
                    <a:pt x="562793" y="533617"/>
                  </a:cubicBezTo>
                  <a:close/>
                  <a:moveTo>
                    <a:pt x="225226" y="122925"/>
                  </a:moveTo>
                  <a:cubicBezTo>
                    <a:pt x="236441" y="122925"/>
                    <a:pt x="245658" y="132130"/>
                    <a:pt x="245658" y="143329"/>
                  </a:cubicBezTo>
                  <a:lnTo>
                    <a:pt x="245505" y="204847"/>
                  </a:lnTo>
                  <a:lnTo>
                    <a:pt x="307108" y="204694"/>
                  </a:lnTo>
                  <a:cubicBezTo>
                    <a:pt x="318323" y="204694"/>
                    <a:pt x="327540" y="213898"/>
                    <a:pt x="327540" y="225097"/>
                  </a:cubicBezTo>
                  <a:cubicBezTo>
                    <a:pt x="327540" y="236296"/>
                    <a:pt x="318323" y="245501"/>
                    <a:pt x="307108" y="245501"/>
                  </a:cubicBezTo>
                  <a:lnTo>
                    <a:pt x="245505" y="245501"/>
                  </a:lnTo>
                  <a:lnTo>
                    <a:pt x="245505" y="307019"/>
                  </a:lnTo>
                  <a:cubicBezTo>
                    <a:pt x="245505" y="318218"/>
                    <a:pt x="236441" y="327423"/>
                    <a:pt x="225073" y="327423"/>
                  </a:cubicBezTo>
                  <a:cubicBezTo>
                    <a:pt x="213858" y="327423"/>
                    <a:pt x="204794" y="318218"/>
                    <a:pt x="204794" y="307019"/>
                  </a:cubicBezTo>
                  <a:lnTo>
                    <a:pt x="204794" y="245501"/>
                  </a:lnTo>
                  <a:lnTo>
                    <a:pt x="143191" y="245501"/>
                  </a:lnTo>
                  <a:cubicBezTo>
                    <a:pt x="131976" y="245501"/>
                    <a:pt x="122759" y="236450"/>
                    <a:pt x="122759" y="225251"/>
                  </a:cubicBezTo>
                  <a:cubicBezTo>
                    <a:pt x="122759" y="213898"/>
                    <a:pt x="131976" y="204847"/>
                    <a:pt x="143191" y="204847"/>
                  </a:cubicBezTo>
                  <a:lnTo>
                    <a:pt x="204794" y="204847"/>
                  </a:lnTo>
                  <a:lnTo>
                    <a:pt x="204794" y="143329"/>
                  </a:lnTo>
                  <a:cubicBezTo>
                    <a:pt x="204794" y="132130"/>
                    <a:pt x="214012" y="122925"/>
                    <a:pt x="225226" y="122925"/>
                  </a:cubicBezTo>
                  <a:close/>
                  <a:moveTo>
                    <a:pt x="225240" y="40811"/>
                  </a:moveTo>
                  <a:cubicBezTo>
                    <a:pt x="175921" y="40811"/>
                    <a:pt x="129674" y="59990"/>
                    <a:pt x="94797" y="94664"/>
                  </a:cubicBezTo>
                  <a:cubicBezTo>
                    <a:pt x="22893" y="166621"/>
                    <a:pt x="22893" y="283685"/>
                    <a:pt x="94797" y="355489"/>
                  </a:cubicBezTo>
                  <a:cubicBezTo>
                    <a:pt x="129674" y="390316"/>
                    <a:pt x="175921" y="409495"/>
                    <a:pt x="225240" y="409495"/>
                  </a:cubicBezTo>
                  <a:cubicBezTo>
                    <a:pt x="274406" y="409495"/>
                    <a:pt x="320806" y="390316"/>
                    <a:pt x="355529" y="355489"/>
                  </a:cubicBezTo>
                  <a:cubicBezTo>
                    <a:pt x="427434" y="283685"/>
                    <a:pt x="427434" y="166621"/>
                    <a:pt x="355529" y="94664"/>
                  </a:cubicBezTo>
                  <a:cubicBezTo>
                    <a:pt x="320806" y="59990"/>
                    <a:pt x="274406" y="40811"/>
                    <a:pt x="225240" y="40811"/>
                  </a:cubicBezTo>
                  <a:close/>
                  <a:moveTo>
                    <a:pt x="225240" y="0"/>
                  </a:moveTo>
                  <a:cubicBezTo>
                    <a:pt x="285314" y="0"/>
                    <a:pt x="341855" y="23474"/>
                    <a:pt x="384414" y="65973"/>
                  </a:cubicBezTo>
                  <a:cubicBezTo>
                    <a:pt x="457241" y="138697"/>
                    <a:pt x="469686" y="249318"/>
                    <a:pt x="421749" y="334930"/>
                  </a:cubicBezTo>
                  <a:lnTo>
                    <a:pt x="591678" y="504772"/>
                  </a:lnTo>
                  <a:cubicBezTo>
                    <a:pt x="613188" y="526252"/>
                    <a:pt x="613188" y="561080"/>
                    <a:pt x="591678" y="582560"/>
                  </a:cubicBezTo>
                  <a:lnTo>
                    <a:pt x="582767" y="591458"/>
                  </a:lnTo>
                  <a:cubicBezTo>
                    <a:pt x="572319" y="601891"/>
                    <a:pt x="558491" y="607568"/>
                    <a:pt x="543741" y="607568"/>
                  </a:cubicBezTo>
                  <a:cubicBezTo>
                    <a:pt x="528992" y="607568"/>
                    <a:pt x="515164" y="601891"/>
                    <a:pt x="504870" y="591458"/>
                  </a:cubicBezTo>
                  <a:lnTo>
                    <a:pt x="335095" y="421769"/>
                  </a:lnTo>
                  <a:cubicBezTo>
                    <a:pt x="301908" y="440333"/>
                    <a:pt x="264265" y="450306"/>
                    <a:pt x="225240" y="450306"/>
                  </a:cubicBezTo>
                  <a:cubicBezTo>
                    <a:pt x="165012" y="450306"/>
                    <a:pt x="108472" y="426832"/>
                    <a:pt x="65913" y="384333"/>
                  </a:cubicBezTo>
                  <a:cubicBezTo>
                    <a:pt x="-21971" y="296573"/>
                    <a:pt x="-21971" y="153733"/>
                    <a:pt x="65913" y="65973"/>
                  </a:cubicBezTo>
                  <a:cubicBezTo>
                    <a:pt x="108472" y="23474"/>
                    <a:pt x="165012" y="0"/>
                    <a:pt x="22524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C2776D1-DE99-416B-9611-4F770E85AF3E}"/>
              </a:ext>
            </a:extLst>
          </p:cNvPr>
          <p:cNvGrpSpPr/>
          <p:nvPr/>
        </p:nvGrpSpPr>
        <p:grpSpPr>
          <a:xfrm>
            <a:off x="781624" y="4424813"/>
            <a:ext cx="688251" cy="688251"/>
            <a:chOff x="5274166" y="4594155"/>
            <a:chExt cx="802578" cy="802578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19AC95EB-3F04-40B3-AF1F-C4E7657AEBA1}"/>
                </a:ext>
              </a:extLst>
            </p:cNvPr>
            <p:cNvSpPr/>
            <p:nvPr/>
          </p:nvSpPr>
          <p:spPr>
            <a:xfrm>
              <a:off x="5274166" y="4594155"/>
              <a:ext cx="802578" cy="802578"/>
            </a:xfrm>
            <a:prstGeom prst="ellipse">
              <a:avLst/>
            </a:prstGeom>
            <a:solidFill>
              <a:srgbClr val="56ACA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white-origami-plane_16441">
              <a:extLst>
                <a:ext uri="{FF2B5EF4-FFF2-40B4-BE49-F238E27FC236}">
                  <a16:creationId xmlns:a16="http://schemas.microsoft.com/office/drawing/2014/main" id="{6C52F063-E8E7-4FA1-9EC1-6EC6E78D560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11555" y="4821952"/>
              <a:ext cx="497925" cy="357374"/>
            </a:xfrm>
            <a:custGeom>
              <a:avLst/>
              <a:gdLst>
                <a:gd name="T0" fmla="*/ 520 w 3958"/>
                <a:gd name="T1" fmla="*/ 1816 h 2845"/>
                <a:gd name="T2" fmla="*/ 600 w 3958"/>
                <a:gd name="T3" fmla="*/ 1832 h 2845"/>
                <a:gd name="T4" fmla="*/ 1800 w 3958"/>
                <a:gd name="T5" fmla="*/ 1326 h 2845"/>
                <a:gd name="T6" fmla="*/ 894 w 3958"/>
                <a:gd name="T7" fmla="*/ 1890 h 2845"/>
                <a:gd name="T8" fmla="*/ 860 w 3958"/>
                <a:gd name="T9" fmla="*/ 1952 h 2845"/>
                <a:gd name="T10" fmla="*/ 860 w 3958"/>
                <a:gd name="T11" fmla="*/ 2463 h 2845"/>
                <a:gd name="T12" fmla="*/ 901 w 3958"/>
                <a:gd name="T13" fmla="*/ 2713 h 2845"/>
                <a:gd name="T14" fmla="*/ 1060 w 3958"/>
                <a:gd name="T15" fmla="*/ 2837 h 2845"/>
                <a:gd name="T16" fmla="*/ 1198 w 3958"/>
                <a:gd name="T17" fmla="*/ 2771 h 2845"/>
                <a:gd name="T18" fmla="*/ 1371 w 3958"/>
                <a:gd name="T19" fmla="*/ 2603 h 2845"/>
                <a:gd name="T20" fmla="*/ 1624 w 3958"/>
                <a:gd name="T21" fmla="*/ 2779 h 2845"/>
                <a:gd name="T22" fmla="*/ 1844 w 3958"/>
                <a:gd name="T23" fmla="*/ 2845 h 2845"/>
                <a:gd name="T24" fmla="*/ 2296 w 3958"/>
                <a:gd name="T25" fmla="*/ 2591 h 2845"/>
                <a:gd name="T26" fmla="*/ 3851 w 3958"/>
                <a:gd name="T27" fmla="*/ 396 h 2845"/>
                <a:gd name="T28" fmla="*/ 3920 w 3958"/>
                <a:gd name="T29" fmla="*/ 95 h 2845"/>
                <a:gd name="T30" fmla="*/ 3730 w 3958"/>
                <a:gd name="T31" fmla="*/ 0 h 2845"/>
                <a:gd name="T32" fmla="*/ 3592 w 3958"/>
                <a:gd name="T33" fmla="*/ 20 h 2845"/>
                <a:gd name="T34" fmla="*/ 307 w 3958"/>
                <a:gd name="T35" fmla="*/ 859 h 2845"/>
                <a:gd name="T36" fmla="*/ 31 w 3958"/>
                <a:gd name="T37" fmla="*/ 1089 h 2845"/>
                <a:gd name="T38" fmla="*/ 146 w 3958"/>
                <a:gd name="T39" fmla="*/ 1429 h 2845"/>
                <a:gd name="T40" fmla="*/ 520 w 3958"/>
                <a:gd name="T41" fmla="*/ 1816 h 2845"/>
                <a:gd name="T42" fmla="*/ 171 w 3958"/>
                <a:gd name="T43" fmla="*/ 1128 h 2845"/>
                <a:gd name="T44" fmla="*/ 343 w 3958"/>
                <a:gd name="T45" fmla="*/ 1000 h 2845"/>
                <a:gd name="T46" fmla="*/ 3628 w 3958"/>
                <a:gd name="T47" fmla="*/ 160 h 2845"/>
                <a:gd name="T48" fmla="*/ 3791 w 3958"/>
                <a:gd name="T49" fmla="*/ 162 h 2845"/>
                <a:gd name="T50" fmla="*/ 3733 w 3958"/>
                <a:gd name="T51" fmla="*/ 312 h 2845"/>
                <a:gd name="T52" fmla="*/ 2177 w 3958"/>
                <a:gd name="T53" fmla="*/ 2507 h 2845"/>
                <a:gd name="T54" fmla="*/ 1844 w 3958"/>
                <a:gd name="T55" fmla="*/ 2700 h 2845"/>
                <a:gd name="T56" fmla="*/ 1707 w 3958"/>
                <a:gd name="T57" fmla="*/ 2659 h 2845"/>
                <a:gd name="T58" fmla="*/ 1404 w 3958"/>
                <a:gd name="T59" fmla="*/ 2450 h 2845"/>
                <a:gd name="T60" fmla="*/ 1363 w 3958"/>
                <a:gd name="T61" fmla="*/ 2437 h 2845"/>
                <a:gd name="T62" fmla="*/ 1312 w 3958"/>
                <a:gd name="T63" fmla="*/ 2458 h 2845"/>
                <a:gd name="T64" fmla="*/ 1097 w 3958"/>
                <a:gd name="T65" fmla="*/ 2667 h 2845"/>
                <a:gd name="T66" fmla="*/ 1060 w 3958"/>
                <a:gd name="T67" fmla="*/ 2692 h 2845"/>
                <a:gd name="T68" fmla="*/ 1005 w 3958"/>
                <a:gd name="T69" fmla="*/ 2463 h 2845"/>
                <a:gd name="T70" fmla="*/ 1005 w 3958"/>
                <a:gd name="T71" fmla="*/ 1992 h 2845"/>
                <a:gd name="T72" fmla="*/ 2656 w 3958"/>
                <a:gd name="T73" fmla="*/ 963 h 2845"/>
                <a:gd name="T74" fmla="*/ 2682 w 3958"/>
                <a:gd name="T75" fmla="*/ 868 h 2845"/>
                <a:gd name="T76" fmla="*/ 2590 w 3958"/>
                <a:gd name="T77" fmla="*/ 835 h 2845"/>
                <a:gd name="T78" fmla="*/ 590 w 3958"/>
                <a:gd name="T79" fmla="*/ 1679 h 2845"/>
                <a:gd name="T80" fmla="*/ 250 w 3958"/>
                <a:gd name="T81" fmla="*/ 1328 h 2845"/>
                <a:gd name="T82" fmla="*/ 171 w 3958"/>
                <a:gd name="T83" fmla="*/ 1128 h 2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958" h="2845">
                  <a:moveTo>
                    <a:pt x="520" y="1816"/>
                  </a:moveTo>
                  <a:cubicBezTo>
                    <a:pt x="541" y="1837"/>
                    <a:pt x="573" y="1844"/>
                    <a:pt x="600" y="1832"/>
                  </a:cubicBezTo>
                  <a:lnTo>
                    <a:pt x="1800" y="1326"/>
                  </a:lnTo>
                  <a:lnTo>
                    <a:pt x="894" y="1890"/>
                  </a:lnTo>
                  <a:cubicBezTo>
                    <a:pt x="873" y="1903"/>
                    <a:pt x="860" y="1926"/>
                    <a:pt x="860" y="1952"/>
                  </a:cubicBezTo>
                  <a:lnTo>
                    <a:pt x="860" y="2463"/>
                  </a:lnTo>
                  <a:cubicBezTo>
                    <a:pt x="860" y="2564"/>
                    <a:pt x="874" y="2651"/>
                    <a:pt x="901" y="2713"/>
                  </a:cubicBezTo>
                  <a:cubicBezTo>
                    <a:pt x="948" y="2821"/>
                    <a:pt x="1020" y="2837"/>
                    <a:pt x="1060" y="2837"/>
                  </a:cubicBezTo>
                  <a:cubicBezTo>
                    <a:pt x="1107" y="2837"/>
                    <a:pt x="1153" y="2815"/>
                    <a:pt x="1198" y="2771"/>
                  </a:cubicBezTo>
                  <a:lnTo>
                    <a:pt x="1371" y="2603"/>
                  </a:lnTo>
                  <a:lnTo>
                    <a:pt x="1624" y="2779"/>
                  </a:lnTo>
                  <a:cubicBezTo>
                    <a:pt x="1687" y="2822"/>
                    <a:pt x="1763" y="2845"/>
                    <a:pt x="1844" y="2845"/>
                  </a:cubicBezTo>
                  <a:cubicBezTo>
                    <a:pt x="2011" y="2845"/>
                    <a:pt x="2184" y="2748"/>
                    <a:pt x="2296" y="2591"/>
                  </a:cubicBezTo>
                  <a:lnTo>
                    <a:pt x="3851" y="396"/>
                  </a:lnTo>
                  <a:cubicBezTo>
                    <a:pt x="3958" y="245"/>
                    <a:pt x="3948" y="149"/>
                    <a:pt x="3920" y="95"/>
                  </a:cubicBezTo>
                  <a:cubicBezTo>
                    <a:pt x="3901" y="60"/>
                    <a:pt x="3852" y="0"/>
                    <a:pt x="3730" y="0"/>
                  </a:cubicBezTo>
                  <a:cubicBezTo>
                    <a:pt x="3689" y="0"/>
                    <a:pt x="3643" y="7"/>
                    <a:pt x="3592" y="20"/>
                  </a:cubicBezTo>
                  <a:lnTo>
                    <a:pt x="307" y="859"/>
                  </a:lnTo>
                  <a:cubicBezTo>
                    <a:pt x="161" y="896"/>
                    <a:pt x="63" y="978"/>
                    <a:pt x="31" y="1089"/>
                  </a:cubicBezTo>
                  <a:cubicBezTo>
                    <a:pt x="0" y="1200"/>
                    <a:pt x="41" y="1320"/>
                    <a:pt x="146" y="1429"/>
                  </a:cubicBezTo>
                  <a:lnTo>
                    <a:pt x="520" y="1816"/>
                  </a:lnTo>
                  <a:close/>
                  <a:moveTo>
                    <a:pt x="171" y="1128"/>
                  </a:moveTo>
                  <a:cubicBezTo>
                    <a:pt x="188" y="1069"/>
                    <a:pt x="249" y="1024"/>
                    <a:pt x="343" y="1000"/>
                  </a:cubicBezTo>
                  <a:lnTo>
                    <a:pt x="3628" y="160"/>
                  </a:lnTo>
                  <a:cubicBezTo>
                    <a:pt x="3716" y="138"/>
                    <a:pt x="3783" y="147"/>
                    <a:pt x="3791" y="162"/>
                  </a:cubicBezTo>
                  <a:cubicBezTo>
                    <a:pt x="3798" y="175"/>
                    <a:pt x="3795" y="224"/>
                    <a:pt x="3733" y="312"/>
                  </a:cubicBezTo>
                  <a:lnTo>
                    <a:pt x="2177" y="2507"/>
                  </a:lnTo>
                  <a:cubicBezTo>
                    <a:pt x="2093" y="2626"/>
                    <a:pt x="1965" y="2700"/>
                    <a:pt x="1844" y="2700"/>
                  </a:cubicBezTo>
                  <a:cubicBezTo>
                    <a:pt x="1792" y="2700"/>
                    <a:pt x="1746" y="2687"/>
                    <a:pt x="1707" y="2659"/>
                  </a:cubicBezTo>
                  <a:lnTo>
                    <a:pt x="1404" y="2450"/>
                  </a:lnTo>
                  <a:cubicBezTo>
                    <a:pt x="1392" y="2441"/>
                    <a:pt x="1377" y="2437"/>
                    <a:pt x="1363" y="2437"/>
                  </a:cubicBezTo>
                  <a:cubicBezTo>
                    <a:pt x="1345" y="2437"/>
                    <a:pt x="1326" y="2444"/>
                    <a:pt x="1312" y="2458"/>
                  </a:cubicBezTo>
                  <a:lnTo>
                    <a:pt x="1097" y="2667"/>
                  </a:lnTo>
                  <a:cubicBezTo>
                    <a:pt x="1072" y="2691"/>
                    <a:pt x="1060" y="2691"/>
                    <a:pt x="1060" y="2692"/>
                  </a:cubicBezTo>
                  <a:cubicBezTo>
                    <a:pt x="1046" y="2687"/>
                    <a:pt x="1005" y="2623"/>
                    <a:pt x="1005" y="2463"/>
                  </a:cubicBezTo>
                  <a:lnTo>
                    <a:pt x="1005" y="1992"/>
                  </a:lnTo>
                  <a:lnTo>
                    <a:pt x="2656" y="963"/>
                  </a:lnTo>
                  <a:cubicBezTo>
                    <a:pt x="2688" y="943"/>
                    <a:pt x="2700" y="902"/>
                    <a:pt x="2682" y="868"/>
                  </a:cubicBezTo>
                  <a:cubicBezTo>
                    <a:pt x="2665" y="834"/>
                    <a:pt x="2624" y="820"/>
                    <a:pt x="2590" y="835"/>
                  </a:cubicBezTo>
                  <a:lnTo>
                    <a:pt x="590" y="1679"/>
                  </a:lnTo>
                  <a:lnTo>
                    <a:pt x="250" y="1328"/>
                  </a:lnTo>
                  <a:cubicBezTo>
                    <a:pt x="182" y="1258"/>
                    <a:pt x="154" y="1187"/>
                    <a:pt x="171" y="112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59A1538-24B5-43F6-9F21-EA0FD012CA75}"/>
              </a:ext>
            </a:extLst>
          </p:cNvPr>
          <p:cNvGrpSpPr/>
          <p:nvPr/>
        </p:nvGrpSpPr>
        <p:grpSpPr>
          <a:xfrm>
            <a:off x="4570615" y="4424812"/>
            <a:ext cx="688251" cy="688251"/>
            <a:chOff x="144621" y="4511186"/>
            <a:chExt cx="802578" cy="802578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FCDE3F5C-B264-4484-9B76-223A5EF2CB85}"/>
                </a:ext>
              </a:extLst>
            </p:cNvPr>
            <p:cNvSpPr/>
            <p:nvPr/>
          </p:nvSpPr>
          <p:spPr>
            <a:xfrm>
              <a:off x="144621" y="4511186"/>
              <a:ext cx="802578" cy="802578"/>
            </a:xfrm>
            <a:prstGeom prst="ellipse">
              <a:avLst/>
            </a:prstGeom>
            <a:solidFill>
              <a:srgbClr val="56ACA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big-computer-monitor_80799">
              <a:extLst>
                <a:ext uri="{FF2B5EF4-FFF2-40B4-BE49-F238E27FC236}">
                  <a16:creationId xmlns:a16="http://schemas.microsoft.com/office/drawing/2014/main" id="{CFF4ADE9-D671-44C0-8D1E-24F18C0C372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22848" y="4728306"/>
              <a:ext cx="421130" cy="391578"/>
            </a:xfrm>
            <a:custGeom>
              <a:avLst/>
              <a:gdLst>
                <a:gd name="T0" fmla="*/ 3685 w 4081"/>
                <a:gd name="T1" fmla="*/ 0 h 3800"/>
                <a:gd name="T2" fmla="*/ 396 w 4081"/>
                <a:gd name="T3" fmla="*/ 0 h 3800"/>
                <a:gd name="T4" fmla="*/ 0 w 4081"/>
                <a:gd name="T5" fmla="*/ 396 h 3800"/>
                <a:gd name="T6" fmla="*/ 0 w 4081"/>
                <a:gd name="T7" fmla="*/ 2659 h 3800"/>
                <a:gd name="T8" fmla="*/ 396 w 4081"/>
                <a:gd name="T9" fmla="*/ 3055 h 3800"/>
                <a:gd name="T10" fmla="*/ 1510 w 4081"/>
                <a:gd name="T11" fmla="*/ 3055 h 3800"/>
                <a:gd name="T12" fmla="*/ 1115 w 4081"/>
                <a:gd name="T13" fmla="*/ 3671 h 3800"/>
                <a:gd name="T14" fmla="*/ 1071 w 4081"/>
                <a:gd name="T15" fmla="*/ 3745 h 3800"/>
                <a:gd name="T16" fmla="*/ 1137 w 4081"/>
                <a:gd name="T17" fmla="*/ 3800 h 3800"/>
                <a:gd name="T18" fmla="*/ 2944 w 4081"/>
                <a:gd name="T19" fmla="*/ 3800 h 3800"/>
                <a:gd name="T20" fmla="*/ 3010 w 4081"/>
                <a:gd name="T21" fmla="*/ 3745 h 3800"/>
                <a:gd name="T22" fmla="*/ 2966 w 4081"/>
                <a:gd name="T23" fmla="*/ 3671 h 3800"/>
                <a:gd name="T24" fmla="*/ 2571 w 4081"/>
                <a:gd name="T25" fmla="*/ 3055 h 3800"/>
                <a:gd name="T26" fmla="*/ 3685 w 4081"/>
                <a:gd name="T27" fmla="*/ 3055 h 3800"/>
                <a:gd name="T28" fmla="*/ 4081 w 4081"/>
                <a:gd name="T29" fmla="*/ 2659 h 3800"/>
                <a:gd name="T30" fmla="*/ 4081 w 4081"/>
                <a:gd name="T31" fmla="*/ 396 h 3800"/>
                <a:gd name="T32" fmla="*/ 3685 w 4081"/>
                <a:gd name="T33" fmla="*/ 0 h 3800"/>
                <a:gd name="T34" fmla="*/ 2040 w 4081"/>
                <a:gd name="T35" fmla="*/ 2764 h 3800"/>
                <a:gd name="T36" fmla="*/ 1922 w 4081"/>
                <a:gd name="T37" fmla="*/ 2646 h 3800"/>
                <a:gd name="T38" fmla="*/ 2040 w 4081"/>
                <a:gd name="T39" fmla="*/ 2528 h 3800"/>
                <a:gd name="T40" fmla="*/ 2159 w 4081"/>
                <a:gd name="T41" fmla="*/ 2646 h 3800"/>
                <a:gd name="T42" fmla="*/ 2040 w 4081"/>
                <a:gd name="T43" fmla="*/ 2764 h 3800"/>
                <a:gd name="T44" fmla="*/ 3814 w 4081"/>
                <a:gd name="T45" fmla="*/ 2315 h 3800"/>
                <a:gd name="T46" fmla="*/ 267 w 4081"/>
                <a:gd name="T47" fmla="*/ 2315 h 3800"/>
                <a:gd name="T48" fmla="*/ 267 w 4081"/>
                <a:gd name="T49" fmla="*/ 396 h 3800"/>
                <a:gd name="T50" fmla="*/ 396 w 4081"/>
                <a:gd name="T51" fmla="*/ 267 h 3800"/>
                <a:gd name="T52" fmla="*/ 3685 w 4081"/>
                <a:gd name="T53" fmla="*/ 267 h 3800"/>
                <a:gd name="T54" fmla="*/ 3814 w 4081"/>
                <a:gd name="T55" fmla="*/ 396 h 3800"/>
                <a:gd name="T56" fmla="*/ 3814 w 4081"/>
                <a:gd name="T57" fmla="*/ 2315 h 3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081" h="3800">
                  <a:moveTo>
                    <a:pt x="3685" y="0"/>
                  </a:moveTo>
                  <a:lnTo>
                    <a:pt x="396" y="0"/>
                  </a:lnTo>
                  <a:cubicBezTo>
                    <a:pt x="178" y="0"/>
                    <a:pt x="0" y="178"/>
                    <a:pt x="0" y="396"/>
                  </a:cubicBezTo>
                  <a:lnTo>
                    <a:pt x="0" y="2659"/>
                  </a:lnTo>
                  <a:cubicBezTo>
                    <a:pt x="0" y="2878"/>
                    <a:pt x="178" y="3055"/>
                    <a:pt x="396" y="3055"/>
                  </a:cubicBezTo>
                  <a:lnTo>
                    <a:pt x="1510" y="3055"/>
                  </a:lnTo>
                  <a:cubicBezTo>
                    <a:pt x="1511" y="3233"/>
                    <a:pt x="1463" y="3553"/>
                    <a:pt x="1115" y="3671"/>
                  </a:cubicBezTo>
                  <a:cubicBezTo>
                    <a:pt x="1084" y="3681"/>
                    <a:pt x="1066" y="3712"/>
                    <a:pt x="1071" y="3745"/>
                  </a:cubicBezTo>
                  <a:cubicBezTo>
                    <a:pt x="1076" y="3777"/>
                    <a:pt x="1104" y="3800"/>
                    <a:pt x="1137" y="3800"/>
                  </a:cubicBezTo>
                  <a:lnTo>
                    <a:pt x="2944" y="3800"/>
                  </a:lnTo>
                  <a:cubicBezTo>
                    <a:pt x="2977" y="3800"/>
                    <a:pt x="3005" y="3777"/>
                    <a:pt x="3010" y="3745"/>
                  </a:cubicBezTo>
                  <a:cubicBezTo>
                    <a:pt x="3015" y="3712"/>
                    <a:pt x="2997" y="3681"/>
                    <a:pt x="2966" y="3671"/>
                  </a:cubicBezTo>
                  <a:cubicBezTo>
                    <a:pt x="2618" y="3553"/>
                    <a:pt x="2570" y="3233"/>
                    <a:pt x="2571" y="3055"/>
                  </a:cubicBezTo>
                  <a:lnTo>
                    <a:pt x="3685" y="3055"/>
                  </a:lnTo>
                  <a:cubicBezTo>
                    <a:pt x="3903" y="3055"/>
                    <a:pt x="4081" y="2878"/>
                    <a:pt x="4081" y="2659"/>
                  </a:cubicBezTo>
                  <a:lnTo>
                    <a:pt x="4081" y="396"/>
                  </a:lnTo>
                  <a:cubicBezTo>
                    <a:pt x="4081" y="178"/>
                    <a:pt x="3903" y="0"/>
                    <a:pt x="3685" y="0"/>
                  </a:cubicBezTo>
                  <a:close/>
                  <a:moveTo>
                    <a:pt x="2040" y="2764"/>
                  </a:moveTo>
                  <a:cubicBezTo>
                    <a:pt x="1975" y="2764"/>
                    <a:pt x="1922" y="2711"/>
                    <a:pt x="1922" y="2646"/>
                  </a:cubicBezTo>
                  <a:cubicBezTo>
                    <a:pt x="1922" y="2581"/>
                    <a:pt x="1975" y="2528"/>
                    <a:pt x="2040" y="2528"/>
                  </a:cubicBezTo>
                  <a:cubicBezTo>
                    <a:pt x="2106" y="2528"/>
                    <a:pt x="2159" y="2581"/>
                    <a:pt x="2159" y="2646"/>
                  </a:cubicBezTo>
                  <a:cubicBezTo>
                    <a:pt x="2159" y="2711"/>
                    <a:pt x="2106" y="2764"/>
                    <a:pt x="2040" y="2764"/>
                  </a:cubicBezTo>
                  <a:close/>
                  <a:moveTo>
                    <a:pt x="3814" y="2315"/>
                  </a:moveTo>
                  <a:lnTo>
                    <a:pt x="267" y="2315"/>
                  </a:lnTo>
                  <a:lnTo>
                    <a:pt x="267" y="396"/>
                  </a:lnTo>
                  <a:cubicBezTo>
                    <a:pt x="267" y="325"/>
                    <a:pt x="325" y="267"/>
                    <a:pt x="396" y="267"/>
                  </a:cubicBezTo>
                  <a:lnTo>
                    <a:pt x="3685" y="267"/>
                  </a:lnTo>
                  <a:cubicBezTo>
                    <a:pt x="3756" y="267"/>
                    <a:pt x="3814" y="325"/>
                    <a:pt x="3814" y="396"/>
                  </a:cubicBezTo>
                  <a:lnTo>
                    <a:pt x="3814" y="23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92DB04A-626C-40CE-8D10-2C9A04E82B3D}"/>
              </a:ext>
            </a:extLst>
          </p:cNvPr>
          <p:cNvGrpSpPr/>
          <p:nvPr/>
        </p:nvGrpSpPr>
        <p:grpSpPr>
          <a:xfrm>
            <a:off x="4565757" y="2161387"/>
            <a:ext cx="688252" cy="688252"/>
            <a:chOff x="3873621" y="3670639"/>
            <a:chExt cx="1538571" cy="1538571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EAEB0BC3-D1A6-445E-8F5F-1645AE111842}"/>
                </a:ext>
              </a:extLst>
            </p:cNvPr>
            <p:cNvSpPr/>
            <p:nvPr/>
          </p:nvSpPr>
          <p:spPr>
            <a:xfrm>
              <a:off x="3873621" y="3670639"/>
              <a:ext cx="1538571" cy="1538571"/>
            </a:xfrm>
            <a:prstGeom prst="ellipse">
              <a:avLst/>
            </a:prstGeom>
            <a:solidFill>
              <a:srgbClr val="56ACA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photo-camera_118026">
              <a:extLst>
                <a:ext uri="{FF2B5EF4-FFF2-40B4-BE49-F238E27FC236}">
                  <a16:creationId xmlns:a16="http://schemas.microsoft.com/office/drawing/2014/main" id="{91017B6E-34D8-4FD5-AE92-2CEEFEEDC96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17687" y="4140517"/>
              <a:ext cx="837263" cy="612391"/>
            </a:xfrm>
            <a:custGeom>
              <a:avLst/>
              <a:gdLst>
                <a:gd name="connsiteX0" fmla="*/ 290720 w 581371"/>
                <a:gd name="connsiteY0" fmla="*/ 135761 h 425227"/>
                <a:gd name="connsiteX1" fmla="*/ 187026 w 581371"/>
                <a:gd name="connsiteY1" fmla="*/ 239313 h 425227"/>
                <a:gd name="connsiteX2" fmla="*/ 290720 w 581371"/>
                <a:gd name="connsiteY2" fmla="*/ 342954 h 425227"/>
                <a:gd name="connsiteX3" fmla="*/ 394504 w 581371"/>
                <a:gd name="connsiteY3" fmla="*/ 239313 h 425227"/>
                <a:gd name="connsiteX4" fmla="*/ 290720 w 581371"/>
                <a:gd name="connsiteY4" fmla="*/ 135761 h 425227"/>
                <a:gd name="connsiteX5" fmla="*/ 502814 w 581371"/>
                <a:gd name="connsiteY5" fmla="*/ 119749 h 425227"/>
                <a:gd name="connsiteX6" fmla="*/ 515198 w 581371"/>
                <a:gd name="connsiteY6" fmla="*/ 132112 h 425227"/>
                <a:gd name="connsiteX7" fmla="*/ 515198 w 581371"/>
                <a:gd name="connsiteY7" fmla="*/ 167155 h 425227"/>
                <a:gd name="connsiteX8" fmla="*/ 502814 w 581371"/>
                <a:gd name="connsiteY8" fmla="*/ 179518 h 425227"/>
                <a:gd name="connsiteX9" fmla="*/ 490430 w 581371"/>
                <a:gd name="connsiteY9" fmla="*/ 167155 h 425227"/>
                <a:gd name="connsiteX10" fmla="*/ 490430 w 581371"/>
                <a:gd name="connsiteY10" fmla="*/ 132112 h 425227"/>
                <a:gd name="connsiteX11" fmla="*/ 502814 w 581371"/>
                <a:gd name="connsiteY11" fmla="*/ 119749 h 425227"/>
                <a:gd name="connsiteX12" fmla="*/ 290720 w 581371"/>
                <a:gd name="connsiteY12" fmla="*/ 111140 h 425227"/>
                <a:gd name="connsiteX13" fmla="*/ 419159 w 581371"/>
                <a:gd name="connsiteY13" fmla="*/ 239313 h 425227"/>
                <a:gd name="connsiteX14" fmla="*/ 290720 w 581371"/>
                <a:gd name="connsiteY14" fmla="*/ 367575 h 425227"/>
                <a:gd name="connsiteX15" fmla="*/ 162371 w 581371"/>
                <a:gd name="connsiteY15" fmla="*/ 239313 h 425227"/>
                <a:gd name="connsiteX16" fmla="*/ 290720 w 581371"/>
                <a:gd name="connsiteY16" fmla="*/ 111140 h 425227"/>
                <a:gd name="connsiteX17" fmla="*/ 249654 w 581371"/>
                <a:gd name="connsiteY17" fmla="*/ 24794 h 425227"/>
                <a:gd name="connsiteX18" fmla="*/ 226425 w 581371"/>
                <a:gd name="connsiteY18" fmla="*/ 71182 h 425227"/>
                <a:gd name="connsiteX19" fmla="*/ 215388 w 581371"/>
                <a:gd name="connsiteY19" fmla="*/ 78114 h 425227"/>
                <a:gd name="connsiteX20" fmla="*/ 24743 w 581371"/>
                <a:gd name="connsiteY20" fmla="*/ 78114 h 425227"/>
                <a:gd name="connsiteX21" fmla="*/ 24743 w 581371"/>
                <a:gd name="connsiteY21" fmla="*/ 400611 h 425227"/>
                <a:gd name="connsiteX22" fmla="*/ 556627 w 581371"/>
                <a:gd name="connsiteY22" fmla="*/ 400611 h 425227"/>
                <a:gd name="connsiteX23" fmla="*/ 556894 w 581371"/>
                <a:gd name="connsiteY23" fmla="*/ 400611 h 425227"/>
                <a:gd name="connsiteX24" fmla="*/ 556894 w 581371"/>
                <a:gd name="connsiteY24" fmla="*/ 78114 h 425227"/>
                <a:gd name="connsiteX25" fmla="*/ 366338 w 581371"/>
                <a:gd name="connsiteY25" fmla="*/ 78114 h 425227"/>
                <a:gd name="connsiteX26" fmla="*/ 355301 w 581371"/>
                <a:gd name="connsiteY26" fmla="*/ 71182 h 425227"/>
                <a:gd name="connsiteX27" fmla="*/ 331983 w 581371"/>
                <a:gd name="connsiteY27" fmla="*/ 24794 h 425227"/>
                <a:gd name="connsiteX28" fmla="*/ 241822 w 581371"/>
                <a:gd name="connsiteY28" fmla="*/ 0 h 425227"/>
                <a:gd name="connsiteX29" fmla="*/ 339459 w 581371"/>
                <a:gd name="connsiteY29" fmla="*/ 0 h 425227"/>
                <a:gd name="connsiteX30" fmla="*/ 350495 w 581371"/>
                <a:gd name="connsiteY30" fmla="*/ 6843 h 425227"/>
                <a:gd name="connsiteX31" fmla="*/ 373814 w 581371"/>
                <a:gd name="connsiteY31" fmla="*/ 53320 h 425227"/>
                <a:gd name="connsiteX32" fmla="*/ 569088 w 581371"/>
                <a:gd name="connsiteY32" fmla="*/ 53320 h 425227"/>
                <a:gd name="connsiteX33" fmla="*/ 581370 w 581371"/>
                <a:gd name="connsiteY33" fmla="*/ 65761 h 425227"/>
                <a:gd name="connsiteX34" fmla="*/ 581370 w 581371"/>
                <a:gd name="connsiteY34" fmla="*/ 412964 h 425227"/>
                <a:gd name="connsiteX35" fmla="*/ 568999 w 581371"/>
                <a:gd name="connsiteY35" fmla="*/ 425227 h 425227"/>
                <a:gd name="connsiteX36" fmla="*/ 12282 w 581371"/>
                <a:gd name="connsiteY36" fmla="*/ 425227 h 425227"/>
                <a:gd name="connsiteX37" fmla="*/ 0 w 581371"/>
                <a:gd name="connsiteY37" fmla="*/ 412964 h 425227"/>
                <a:gd name="connsiteX38" fmla="*/ 0 w 581371"/>
                <a:gd name="connsiteY38" fmla="*/ 65672 h 425227"/>
                <a:gd name="connsiteX39" fmla="*/ 12282 w 581371"/>
                <a:gd name="connsiteY39" fmla="*/ 53320 h 425227"/>
                <a:gd name="connsiteX40" fmla="*/ 207645 w 581371"/>
                <a:gd name="connsiteY40" fmla="*/ 53320 h 425227"/>
                <a:gd name="connsiteX41" fmla="*/ 230786 w 581371"/>
                <a:gd name="connsiteY41" fmla="*/ 6843 h 425227"/>
                <a:gd name="connsiteX42" fmla="*/ 241822 w 581371"/>
                <a:gd name="connsiteY42" fmla="*/ 0 h 425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81371" h="425227">
                  <a:moveTo>
                    <a:pt x="290720" y="135761"/>
                  </a:moveTo>
                  <a:cubicBezTo>
                    <a:pt x="233577" y="135761"/>
                    <a:pt x="187026" y="182249"/>
                    <a:pt x="187026" y="239313"/>
                  </a:cubicBezTo>
                  <a:cubicBezTo>
                    <a:pt x="187026" y="296467"/>
                    <a:pt x="233577" y="342954"/>
                    <a:pt x="290720" y="342954"/>
                  </a:cubicBezTo>
                  <a:cubicBezTo>
                    <a:pt x="347953" y="342954"/>
                    <a:pt x="394504" y="296467"/>
                    <a:pt x="394504" y="239313"/>
                  </a:cubicBezTo>
                  <a:cubicBezTo>
                    <a:pt x="394504" y="182249"/>
                    <a:pt x="347953" y="135761"/>
                    <a:pt x="290720" y="135761"/>
                  </a:cubicBezTo>
                  <a:close/>
                  <a:moveTo>
                    <a:pt x="502814" y="119749"/>
                  </a:moveTo>
                  <a:cubicBezTo>
                    <a:pt x="509585" y="119749"/>
                    <a:pt x="515198" y="125175"/>
                    <a:pt x="515198" y="132112"/>
                  </a:cubicBezTo>
                  <a:lnTo>
                    <a:pt x="515198" y="167155"/>
                  </a:lnTo>
                  <a:cubicBezTo>
                    <a:pt x="515198" y="173915"/>
                    <a:pt x="509674" y="179518"/>
                    <a:pt x="502814" y="179518"/>
                  </a:cubicBezTo>
                  <a:cubicBezTo>
                    <a:pt x="495954" y="179518"/>
                    <a:pt x="490430" y="173915"/>
                    <a:pt x="490430" y="167155"/>
                  </a:cubicBezTo>
                  <a:lnTo>
                    <a:pt x="490430" y="132112"/>
                  </a:lnTo>
                  <a:cubicBezTo>
                    <a:pt x="490430" y="125352"/>
                    <a:pt x="495954" y="119749"/>
                    <a:pt x="502814" y="119749"/>
                  </a:cubicBezTo>
                  <a:close/>
                  <a:moveTo>
                    <a:pt x="290720" y="111140"/>
                  </a:moveTo>
                  <a:cubicBezTo>
                    <a:pt x="361571" y="111140"/>
                    <a:pt x="419159" y="168560"/>
                    <a:pt x="419159" y="239313"/>
                  </a:cubicBezTo>
                  <a:cubicBezTo>
                    <a:pt x="419159" y="310066"/>
                    <a:pt x="361571" y="367575"/>
                    <a:pt x="290720" y="367575"/>
                  </a:cubicBezTo>
                  <a:cubicBezTo>
                    <a:pt x="219870" y="367575"/>
                    <a:pt x="162371" y="310066"/>
                    <a:pt x="162371" y="239313"/>
                  </a:cubicBezTo>
                  <a:cubicBezTo>
                    <a:pt x="162371" y="168560"/>
                    <a:pt x="219870" y="111140"/>
                    <a:pt x="290720" y="111140"/>
                  </a:cubicBezTo>
                  <a:close/>
                  <a:moveTo>
                    <a:pt x="249654" y="24794"/>
                  </a:moveTo>
                  <a:lnTo>
                    <a:pt x="226425" y="71182"/>
                  </a:lnTo>
                  <a:cubicBezTo>
                    <a:pt x="224377" y="75448"/>
                    <a:pt x="220016" y="78114"/>
                    <a:pt x="215388" y="78114"/>
                  </a:cubicBezTo>
                  <a:lnTo>
                    <a:pt x="24743" y="78114"/>
                  </a:lnTo>
                  <a:lnTo>
                    <a:pt x="24743" y="400611"/>
                  </a:lnTo>
                  <a:lnTo>
                    <a:pt x="556627" y="400611"/>
                  </a:lnTo>
                  <a:lnTo>
                    <a:pt x="556894" y="400611"/>
                  </a:lnTo>
                  <a:lnTo>
                    <a:pt x="556894" y="78114"/>
                  </a:lnTo>
                  <a:lnTo>
                    <a:pt x="366338" y="78114"/>
                  </a:lnTo>
                  <a:cubicBezTo>
                    <a:pt x="361710" y="78114"/>
                    <a:pt x="357438" y="75359"/>
                    <a:pt x="355301" y="71182"/>
                  </a:cubicBezTo>
                  <a:lnTo>
                    <a:pt x="331983" y="24794"/>
                  </a:lnTo>
                  <a:close/>
                  <a:moveTo>
                    <a:pt x="241822" y="0"/>
                  </a:moveTo>
                  <a:lnTo>
                    <a:pt x="339459" y="0"/>
                  </a:lnTo>
                  <a:cubicBezTo>
                    <a:pt x="344087" y="0"/>
                    <a:pt x="348359" y="2755"/>
                    <a:pt x="350495" y="6843"/>
                  </a:cubicBezTo>
                  <a:lnTo>
                    <a:pt x="373814" y="53320"/>
                  </a:lnTo>
                  <a:lnTo>
                    <a:pt x="569088" y="53320"/>
                  </a:lnTo>
                  <a:cubicBezTo>
                    <a:pt x="575852" y="53320"/>
                    <a:pt x="581459" y="58918"/>
                    <a:pt x="581370" y="65761"/>
                  </a:cubicBezTo>
                  <a:lnTo>
                    <a:pt x="581370" y="412964"/>
                  </a:lnTo>
                  <a:cubicBezTo>
                    <a:pt x="581370" y="419717"/>
                    <a:pt x="575852" y="425227"/>
                    <a:pt x="568999" y="425227"/>
                  </a:cubicBezTo>
                  <a:lnTo>
                    <a:pt x="12282" y="425227"/>
                  </a:lnTo>
                  <a:cubicBezTo>
                    <a:pt x="5518" y="425227"/>
                    <a:pt x="0" y="419806"/>
                    <a:pt x="0" y="412964"/>
                  </a:cubicBezTo>
                  <a:lnTo>
                    <a:pt x="0" y="65672"/>
                  </a:lnTo>
                  <a:cubicBezTo>
                    <a:pt x="0" y="58918"/>
                    <a:pt x="5429" y="53320"/>
                    <a:pt x="12282" y="53320"/>
                  </a:cubicBezTo>
                  <a:lnTo>
                    <a:pt x="207645" y="53320"/>
                  </a:lnTo>
                  <a:lnTo>
                    <a:pt x="230786" y="6843"/>
                  </a:lnTo>
                  <a:cubicBezTo>
                    <a:pt x="232833" y="2577"/>
                    <a:pt x="237194" y="0"/>
                    <a:pt x="2418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0F84C2B8-2747-473C-99CD-2BB1D6990C1D}"/>
              </a:ext>
            </a:extLst>
          </p:cNvPr>
          <p:cNvGrpSpPr/>
          <p:nvPr/>
        </p:nvGrpSpPr>
        <p:grpSpPr>
          <a:xfrm>
            <a:off x="1515964" y="2105337"/>
            <a:ext cx="2664827" cy="764477"/>
            <a:chOff x="1318434" y="5159052"/>
            <a:chExt cx="2664827" cy="764477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56137B28-9FB8-46EC-9303-BE1C88035AE6}"/>
                </a:ext>
              </a:extLst>
            </p:cNvPr>
            <p:cNvSpPr txBox="1"/>
            <p:nvPr/>
          </p:nvSpPr>
          <p:spPr>
            <a:xfrm>
              <a:off x="1318434" y="5159052"/>
              <a:ext cx="26648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  <a:cs typeface="+mn-ea"/>
                  <a:sym typeface="+mn-lt"/>
                </a:rPr>
                <a:t>Geofence function</a:t>
              </a:r>
              <a:endParaRPr lang="en-US" altLang="zh-CN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92D8A39F-2D24-40D5-96BF-0B018A4D74F1}"/>
                </a:ext>
              </a:extLst>
            </p:cNvPr>
            <p:cNvSpPr txBox="1"/>
            <p:nvPr/>
          </p:nvSpPr>
          <p:spPr>
            <a:xfrm>
              <a:off x="1335907" y="5586834"/>
              <a:ext cx="2620554" cy="33669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  <a:cs typeface="+mn-ea"/>
                  <a:sym typeface="+mn-lt"/>
                </a:rPr>
                <a:t>arrives near the mall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D864B5D2-3A43-4DAB-B0D0-93FDA7AD8EF6}"/>
              </a:ext>
            </a:extLst>
          </p:cNvPr>
          <p:cNvGrpSpPr/>
          <p:nvPr/>
        </p:nvGrpSpPr>
        <p:grpSpPr>
          <a:xfrm>
            <a:off x="5311388" y="2105337"/>
            <a:ext cx="2638026" cy="1041476"/>
            <a:chOff x="1318435" y="5159052"/>
            <a:chExt cx="2638026" cy="1041476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2A6330BE-0836-4FC0-AA7E-1C18599EDBCC}"/>
                </a:ext>
              </a:extLst>
            </p:cNvPr>
            <p:cNvSpPr txBox="1"/>
            <p:nvPr/>
          </p:nvSpPr>
          <p:spPr>
            <a:xfrm>
              <a:off x="1318435" y="5159052"/>
              <a:ext cx="20250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  <a:cs typeface="+mn-ea"/>
                  <a:sym typeface="+mn-lt"/>
                </a:rPr>
                <a:t>email</a:t>
              </a:r>
              <a:endParaRPr lang="en-US" altLang="zh-CN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B79F5FC9-D54E-4F95-8A8A-BF0FD337C7FB}"/>
                </a:ext>
              </a:extLst>
            </p:cNvPr>
            <p:cNvSpPr txBox="1"/>
            <p:nvPr/>
          </p:nvSpPr>
          <p:spPr>
            <a:xfrm>
              <a:off x="1335907" y="5586834"/>
              <a:ext cx="2620554" cy="61369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  <a:cs typeface="+mn-ea"/>
                  <a:sym typeface="+mn-lt"/>
                </a:rPr>
                <a:t>Use email and SMS to remind purchase content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0BCBBA9E-029C-4848-AA3F-D0EA9DFD0187}"/>
              </a:ext>
            </a:extLst>
          </p:cNvPr>
          <p:cNvGrpSpPr/>
          <p:nvPr/>
        </p:nvGrpSpPr>
        <p:grpSpPr>
          <a:xfrm>
            <a:off x="1515964" y="4357786"/>
            <a:ext cx="2911213" cy="764477"/>
            <a:chOff x="1318434" y="5159052"/>
            <a:chExt cx="2911213" cy="764477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3D3A60DA-F5AA-44D6-9EF6-818849BADE76}"/>
                </a:ext>
              </a:extLst>
            </p:cNvPr>
            <p:cNvSpPr txBox="1"/>
            <p:nvPr/>
          </p:nvSpPr>
          <p:spPr>
            <a:xfrm>
              <a:off x="1318434" y="5159052"/>
              <a:ext cx="29112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000" b="1" dirty="0" err="1">
                  <a:solidFill>
                    <a:schemeClr val="bg1"/>
                  </a:solidFill>
                  <a:cs typeface="+mn-ea"/>
                  <a:sym typeface="+mn-lt"/>
                </a:rPr>
                <a:t>Wifi</a:t>
              </a:r>
              <a:r>
                <a:rPr lang="en-US" altLang="zh-CN" sz="2000" b="1" dirty="0">
                  <a:solidFill>
                    <a:schemeClr val="bg1"/>
                  </a:solidFill>
                  <a:cs typeface="+mn-ea"/>
                  <a:sym typeface="+mn-lt"/>
                </a:rPr>
                <a:t> prompt function</a:t>
              </a:r>
              <a:endParaRPr lang="en-US" altLang="zh-CN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2C6C09FE-AA8A-4033-862A-3F43BDE720EF}"/>
                </a:ext>
              </a:extLst>
            </p:cNvPr>
            <p:cNvSpPr txBox="1"/>
            <p:nvPr/>
          </p:nvSpPr>
          <p:spPr>
            <a:xfrm>
              <a:off x="1335907" y="5586834"/>
              <a:ext cx="2620554" cy="33669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  <a:cs typeface="+mn-ea"/>
                  <a:sym typeface="+mn-lt"/>
                </a:rPr>
                <a:t>connects to the mall’s </a:t>
              </a:r>
              <a:r>
                <a:rPr lang="en-US" altLang="zh-CN" sz="1200" b="1" dirty="0" err="1">
                  <a:solidFill>
                    <a:schemeClr val="bg1"/>
                  </a:solidFill>
                  <a:cs typeface="+mn-ea"/>
                  <a:sym typeface="+mn-lt"/>
                </a:rPr>
                <a:t>WiFi</a:t>
              </a:r>
              <a:endParaRPr lang="en-US" altLang="zh-CN" sz="12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CC56B6AB-0AAA-4661-8E39-BF230D92BB1D}"/>
              </a:ext>
            </a:extLst>
          </p:cNvPr>
          <p:cNvGrpSpPr/>
          <p:nvPr/>
        </p:nvGrpSpPr>
        <p:grpSpPr>
          <a:xfrm>
            <a:off x="5311388" y="4357786"/>
            <a:ext cx="2638026" cy="1041476"/>
            <a:chOff x="1318435" y="5159052"/>
            <a:chExt cx="2638026" cy="1041476"/>
          </a:xfrm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9B9F2C89-AE0E-4EB0-820D-688172C5BCFF}"/>
                </a:ext>
              </a:extLst>
            </p:cNvPr>
            <p:cNvSpPr txBox="1"/>
            <p:nvPr/>
          </p:nvSpPr>
          <p:spPr>
            <a:xfrm>
              <a:off x="1318435" y="5159052"/>
              <a:ext cx="20250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000" b="1">
                  <a:solidFill>
                    <a:schemeClr val="bg1"/>
                  </a:solidFill>
                  <a:cs typeface="+mn-ea"/>
                  <a:sym typeface="+mn-lt"/>
                </a:rPr>
                <a:t>Overall </a:t>
              </a:r>
              <a:r>
                <a:rPr lang="en-US" altLang="zh-CN" sz="1800" b="1">
                  <a:solidFill>
                    <a:schemeClr val="bg1"/>
                  </a:solidFill>
                  <a:cs typeface="+mn-ea"/>
                  <a:sym typeface="+mn-lt"/>
                </a:rPr>
                <a:t>cost</a:t>
              </a:r>
              <a:endParaRPr lang="en-US" altLang="zh-CN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4E7302A8-EFEC-4521-80FE-BB5C5C52CE2D}"/>
                </a:ext>
              </a:extLst>
            </p:cNvPr>
            <p:cNvSpPr txBox="1"/>
            <p:nvPr/>
          </p:nvSpPr>
          <p:spPr>
            <a:xfrm>
              <a:off x="1335907" y="5586834"/>
              <a:ext cx="2620554" cy="61369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  <a:cs typeface="+mn-ea"/>
                  <a:sym typeface="+mn-lt"/>
                </a:rPr>
                <a:t>Remind the estimated overall cost of the next purchase</a:t>
              </a: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4EB09AB-E4C4-49A0-A5BB-8A78AFFAA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57D7-5C64-4A42-8B31-BF5FCE5FB31E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181005D5-121D-47EB-9025-2A948B185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1066" y="0"/>
            <a:ext cx="47309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62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B214E9DE-F90F-4522-8BBC-93798A50D78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A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09B4067-C881-4B8D-9BE3-9357F0D99686}"/>
              </a:ext>
            </a:extLst>
          </p:cNvPr>
          <p:cNvSpPr txBox="1"/>
          <p:nvPr/>
        </p:nvSpPr>
        <p:spPr>
          <a:xfrm>
            <a:off x="343370" y="736422"/>
            <a:ext cx="1161536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6000" b="1" dirty="0">
                <a:solidFill>
                  <a:srgbClr val="56ACAF"/>
                </a:solidFill>
                <a:cs typeface="+mn-ea"/>
                <a:sym typeface="+mn-lt"/>
              </a:rPr>
              <a:t>01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9649D7C-92A4-477E-B855-49174C7AE9C9}"/>
              </a:ext>
            </a:extLst>
          </p:cNvPr>
          <p:cNvSpPr txBox="1"/>
          <p:nvPr/>
        </p:nvSpPr>
        <p:spPr>
          <a:xfrm>
            <a:off x="1541367" y="1088120"/>
            <a:ext cx="9450412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What the Problems we found?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A5F8336-73F1-4206-A1F7-75FB05F97F2A}"/>
              </a:ext>
            </a:extLst>
          </p:cNvPr>
          <p:cNvSpPr txBox="1"/>
          <p:nvPr/>
        </p:nvSpPr>
        <p:spPr>
          <a:xfrm>
            <a:off x="1504906" y="1987359"/>
            <a:ext cx="8058194" cy="19568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342900" indent="-342900">
              <a:buAutoNum type="arabicPeriod"/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online shopping--- uncertain arriving time</a:t>
            </a:r>
          </a:p>
          <a:p>
            <a:pPr marL="342900" indent="-342900">
              <a:buAutoNum type="arabicPeriod" startAt="2"/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realize forgot to buy something after going home </a:t>
            </a:r>
          </a:p>
          <a:p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3. not sure what items should buy and the amount ---over-purchasing/ purchasing enough</a:t>
            </a:r>
          </a:p>
          <a:p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4. Covid-19-- avoid an infectious epidemic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2873190-86B6-4B2A-A126-957B3D78F10A}"/>
              </a:ext>
            </a:extLst>
          </p:cNvPr>
          <p:cNvSpPr txBox="1"/>
          <p:nvPr/>
        </p:nvSpPr>
        <p:spPr>
          <a:xfrm>
            <a:off x="7900118" y="397867"/>
            <a:ext cx="1159869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600" b="1" dirty="0">
                <a:solidFill>
                  <a:srgbClr val="56ACAF"/>
                </a:solidFill>
                <a:cs typeface="+mn-ea"/>
                <a:sym typeface="+mn-lt"/>
              </a:rPr>
              <a:t>Problems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91D5DA6-7D27-4C78-9D81-208729D29B7E}"/>
              </a:ext>
            </a:extLst>
          </p:cNvPr>
          <p:cNvSpPr txBox="1"/>
          <p:nvPr/>
        </p:nvSpPr>
        <p:spPr>
          <a:xfrm>
            <a:off x="9108271" y="397867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cs typeface="+mn-ea"/>
                <a:sym typeface="+mn-lt"/>
              </a:rPr>
              <a:t>solution</a:t>
            </a:r>
          </a:p>
        </p:txBody>
      </p:sp>
      <p:pic>
        <p:nvPicPr>
          <p:cNvPr id="1028" name="Picture 4" descr="HASLink 協力 | Timeline of countermeasures against COVID-19 (1)">
            <a:extLst>
              <a:ext uri="{FF2B5EF4-FFF2-40B4-BE49-F238E27FC236}">
                <a16:creationId xmlns:a16="http://schemas.microsoft.com/office/drawing/2014/main" id="{88CE3C87-88E0-4558-B0B4-8DB53A1E3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563" y="4410757"/>
            <a:ext cx="3005558" cy="195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64292C9-0713-499A-BC73-52D2C658F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0288" y="4422679"/>
            <a:ext cx="3323809" cy="1990476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AB81BA-265C-4845-8187-4E8164AFA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57D7-5C64-4A42-8B31-BF5FCE5FB31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845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B214E9DE-F90F-4522-8BBC-93798A50D78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A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09B4067-C881-4B8D-9BE3-9357F0D99686}"/>
              </a:ext>
            </a:extLst>
          </p:cNvPr>
          <p:cNvSpPr txBox="1"/>
          <p:nvPr/>
        </p:nvSpPr>
        <p:spPr>
          <a:xfrm>
            <a:off x="343370" y="736422"/>
            <a:ext cx="1161536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6000" b="1" dirty="0">
                <a:solidFill>
                  <a:srgbClr val="56ACAF"/>
                </a:solidFill>
                <a:cs typeface="+mn-ea"/>
                <a:sym typeface="+mn-lt"/>
              </a:rPr>
              <a:t>01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9649D7C-92A4-477E-B855-49174C7AE9C9}"/>
              </a:ext>
            </a:extLst>
          </p:cNvPr>
          <p:cNvSpPr txBox="1"/>
          <p:nvPr/>
        </p:nvSpPr>
        <p:spPr>
          <a:xfrm>
            <a:off x="1541367" y="1088120"/>
            <a:ext cx="9450412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Solution</a:t>
            </a:r>
            <a:endParaRPr lang="en-US" altLang="zh-CN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A5F8336-73F1-4206-A1F7-75FB05F97F2A}"/>
              </a:ext>
            </a:extLst>
          </p:cNvPr>
          <p:cNvSpPr txBox="1"/>
          <p:nvPr/>
        </p:nvSpPr>
        <p:spPr>
          <a:xfrm>
            <a:off x="1504906" y="1987359"/>
            <a:ext cx="8058194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Make each shopping trip be efficiency and reduce the chance to be infections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2873190-86B6-4B2A-A126-957B3D78F10A}"/>
              </a:ext>
            </a:extLst>
          </p:cNvPr>
          <p:cNvSpPr txBox="1"/>
          <p:nvPr/>
        </p:nvSpPr>
        <p:spPr>
          <a:xfrm>
            <a:off x="7900118" y="397867"/>
            <a:ext cx="1159869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cs typeface="+mn-ea"/>
                <a:sym typeface="+mn-lt"/>
              </a:rPr>
              <a:t>Problems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91D5DA6-7D27-4C78-9D81-208729D29B7E}"/>
              </a:ext>
            </a:extLst>
          </p:cNvPr>
          <p:cNvSpPr txBox="1"/>
          <p:nvPr/>
        </p:nvSpPr>
        <p:spPr>
          <a:xfrm>
            <a:off x="9108271" y="397867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600" b="1" dirty="0">
                <a:solidFill>
                  <a:srgbClr val="56ACAF"/>
                </a:solidFill>
                <a:cs typeface="+mn-ea"/>
                <a:sym typeface="+mn-lt"/>
              </a:rPr>
              <a:t>solution</a:t>
            </a:r>
          </a:p>
        </p:txBody>
      </p:sp>
      <p:pic>
        <p:nvPicPr>
          <p:cNvPr id="2050" name="Picture 2" descr="Disposable Surgical Face Mask | Razer Surgical Mask">
            <a:extLst>
              <a:ext uri="{FF2B5EF4-FFF2-40B4-BE49-F238E27FC236}">
                <a16:creationId xmlns:a16="http://schemas.microsoft.com/office/drawing/2014/main" id="{A00B76B2-66C7-4F62-9C10-92F1CFF9F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3292" y="3473755"/>
            <a:ext cx="3998487" cy="2663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DE0C6E7-5C05-4F97-93EC-E9706D476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57D7-5C64-4A42-8B31-BF5FCE5FB31E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FBD33B2-B36B-48CE-A0CB-60C67D2ED594}"/>
              </a:ext>
            </a:extLst>
          </p:cNvPr>
          <p:cNvSpPr/>
          <p:nvPr/>
        </p:nvSpPr>
        <p:spPr>
          <a:xfrm>
            <a:off x="0" y="5737074"/>
            <a:ext cx="545910" cy="1119116"/>
          </a:xfrm>
          <a:prstGeom prst="rect">
            <a:avLst/>
          </a:prstGeom>
          <a:solidFill>
            <a:srgbClr val="56A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5725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F3BB287-81AA-49C2-B5EC-A7887A59852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A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E8FDD9A-39BF-4535-A7CC-029AA5E212F6}"/>
              </a:ext>
            </a:extLst>
          </p:cNvPr>
          <p:cNvSpPr/>
          <p:nvPr/>
        </p:nvSpPr>
        <p:spPr>
          <a:xfrm>
            <a:off x="0" y="0"/>
            <a:ext cx="545910" cy="1119116"/>
          </a:xfrm>
          <a:prstGeom prst="rect">
            <a:avLst/>
          </a:prstGeom>
          <a:solidFill>
            <a:srgbClr val="56A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6918F7F-0D6A-45D3-B03D-59B54F724947}"/>
              </a:ext>
            </a:extLst>
          </p:cNvPr>
          <p:cNvGrpSpPr/>
          <p:nvPr/>
        </p:nvGrpSpPr>
        <p:grpSpPr>
          <a:xfrm>
            <a:off x="653875" y="155782"/>
            <a:ext cx="3526916" cy="917910"/>
            <a:chOff x="1825771" y="1612142"/>
            <a:chExt cx="3526916" cy="917910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520F98D-0EC9-45C4-9690-93204BEBE936}"/>
                </a:ext>
              </a:extLst>
            </p:cNvPr>
            <p:cNvSpPr txBox="1"/>
            <p:nvPr/>
          </p:nvSpPr>
          <p:spPr>
            <a:xfrm>
              <a:off x="1825771" y="1612142"/>
              <a:ext cx="26896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4000" b="1" dirty="0">
                  <a:solidFill>
                    <a:srgbClr val="56ACAF"/>
                  </a:solidFill>
                  <a:cs typeface="+mn-ea"/>
                  <a:sym typeface="+mn-lt"/>
                </a:rPr>
                <a:t>02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9F6D78D-D5FB-456A-978E-F9C7DFDAD784}"/>
                </a:ext>
              </a:extLst>
            </p:cNvPr>
            <p:cNvSpPr txBox="1"/>
            <p:nvPr/>
          </p:nvSpPr>
          <p:spPr>
            <a:xfrm>
              <a:off x="1825771" y="2191498"/>
              <a:ext cx="35269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cs typeface="+mn-ea"/>
                  <a:sym typeface="+mn-lt"/>
                </a:rPr>
                <a:t>related work</a:t>
              </a:r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，</a:t>
              </a:r>
              <a:r>
                <a:rPr lang="en-US" altLang="zh-CN" sz="1600" b="1" dirty="0">
                  <a:solidFill>
                    <a:schemeClr val="bg1"/>
                  </a:solidFill>
                  <a:cs typeface="+mn-ea"/>
                  <a:sym typeface="+mn-lt"/>
                </a:rPr>
                <a:t>project scope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0D0CE04-CD94-4320-8F81-B4D6B9C190C1}"/>
              </a:ext>
            </a:extLst>
          </p:cNvPr>
          <p:cNvGrpSpPr/>
          <p:nvPr/>
        </p:nvGrpSpPr>
        <p:grpSpPr>
          <a:xfrm>
            <a:off x="653875" y="1438888"/>
            <a:ext cx="802578" cy="802578"/>
            <a:chOff x="5064377" y="4942126"/>
            <a:chExt cx="867849" cy="867849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1C28A276-DDB7-4F7C-B1D5-B32E74EDA394}"/>
                </a:ext>
              </a:extLst>
            </p:cNvPr>
            <p:cNvSpPr/>
            <p:nvPr/>
          </p:nvSpPr>
          <p:spPr>
            <a:xfrm>
              <a:off x="5064377" y="4942126"/>
              <a:ext cx="867849" cy="867849"/>
            </a:xfrm>
            <a:prstGeom prst="ellipse">
              <a:avLst/>
            </a:prstGeom>
            <a:solidFill>
              <a:srgbClr val="56ACA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zoom-in_99158">
              <a:extLst>
                <a:ext uri="{FF2B5EF4-FFF2-40B4-BE49-F238E27FC236}">
                  <a16:creationId xmlns:a16="http://schemas.microsoft.com/office/drawing/2014/main" id="{8847FB1D-38AE-4E45-B45D-BF01BD07298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275346" y="5161426"/>
              <a:ext cx="429420" cy="429249"/>
            </a:xfrm>
            <a:custGeom>
              <a:avLst/>
              <a:gdLst>
                <a:gd name="connsiteX0" fmla="*/ 398242 w 607810"/>
                <a:gd name="connsiteY0" fmla="*/ 369144 h 607568"/>
                <a:gd name="connsiteX1" fmla="*/ 384414 w 607810"/>
                <a:gd name="connsiteY1" fmla="*/ 384333 h 607568"/>
                <a:gd name="connsiteX2" fmla="*/ 369203 w 607810"/>
                <a:gd name="connsiteY2" fmla="*/ 398295 h 607568"/>
                <a:gd name="connsiteX3" fmla="*/ 533755 w 607810"/>
                <a:gd name="connsiteY3" fmla="*/ 562768 h 607568"/>
                <a:gd name="connsiteX4" fmla="*/ 543741 w 607810"/>
                <a:gd name="connsiteY4" fmla="*/ 566757 h 607568"/>
                <a:gd name="connsiteX5" fmla="*/ 553882 w 607810"/>
                <a:gd name="connsiteY5" fmla="*/ 562768 h 607568"/>
                <a:gd name="connsiteX6" fmla="*/ 562793 w 607810"/>
                <a:gd name="connsiteY6" fmla="*/ 553715 h 607568"/>
                <a:gd name="connsiteX7" fmla="*/ 562793 w 607810"/>
                <a:gd name="connsiteY7" fmla="*/ 533617 h 607568"/>
                <a:gd name="connsiteX8" fmla="*/ 225226 w 607810"/>
                <a:gd name="connsiteY8" fmla="*/ 122925 h 607568"/>
                <a:gd name="connsiteX9" fmla="*/ 245658 w 607810"/>
                <a:gd name="connsiteY9" fmla="*/ 143329 h 607568"/>
                <a:gd name="connsiteX10" fmla="*/ 245505 w 607810"/>
                <a:gd name="connsiteY10" fmla="*/ 204847 h 607568"/>
                <a:gd name="connsiteX11" fmla="*/ 307108 w 607810"/>
                <a:gd name="connsiteY11" fmla="*/ 204694 h 607568"/>
                <a:gd name="connsiteX12" fmla="*/ 327540 w 607810"/>
                <a:gd name="connsiteY12" fmla="*/ 225097 h 607568"/>
                <a:gd name="connsiteX13" fmla="*/ 307108 w 607810"/>
                <a:gd name="connsiteY13" fmla="*/ 245501 h 607568"/>
                <a:gd name="connsiteX14" fmla="*/ 245505 w 607810"/>
                <a:gd name="connsiteY14" fmla="*/ 245501 h 607568"/>
                <a:gd name="connsiteX15" fmla="*/ 245505 w 607810"/>
                <a:gd name="connsiteY15" fmla="*/ 307019 h 607568"/>
                <a:gd name="connsiteX16" fmla="*/ 225073 w 607810"/>
                <a:gd name="connsiteY16" fmla="*/ 327423 h 607568"/>
                <a:gd name="connsiteX17" fmla="*/ 204794 w 607810"/>
                <a:gd name="connsiteY17" fmla="*/ 307019 h 607568"/>
                <a:gd name="connsiteX18" fmla="*/ 204794 w 607810"/>
                <a:gd name="connsiteY18" fmla="*/ 245501 h 607568"/>
                <a:gd name="connsiteX19" fmla="*/ 143191 w 607810"/>
                <a:gd name="connsiteY19" fmla="*/ 245501 h 607568"/>
                <a:gd name="connsiteX20" fmla="*/ 122759 w 607810"/>
                <a:gd name="connsiteY20" fmla="*/ 225251 h 607568"/>
                <a:gd name="connsiteX21" fmla="*/ 143191 w 607810"/>
                <a:gd name="connsiteY21" fmla="*/ 204847 h 607568"/>
                <a:gd name="connsiteX22" fmla="*/ 204794 w 607810"/>
                <a:gd name="connsiteY22" fmla="*/ 204847 h 607568"/>
                <a:gd name="connsiteX23" fmla="*/ 204794 w 607810"/>
                <a:gd name="connsiteY23" fmla="*/ 143329 h 607568"/>
                <a:gd name="connsiteX24" fmla="*/ 225226 w 607810"/>
                <a:gd name="connsiteY24" fmla="*/ 122925 h 607568"/>
                <a:gd name="connsiteX25" fmla="*/ 225240 w 607810"/>
                <a:gd name="connsiteY25" fmla="*/ 40811 h 607568"/>
                <a:gd name="connsiteX26" fmla="*/ 94797 w 607810"/>
                <a:gd name="connsiteY26" fmla="*/ 94664 h 607568"/>
                <a:gd name="connsiteX27" fmla="*/ 94797 w 607810"/>
                <a:gd name="connsiteY27" fmla="*/ 355489 h 607568"/>
                <a:gd name="connsiteX28" fmla="*/ 225240 w 607810"/>
                <a:gd name="connsiteY28" fmla="*/ 409495 h 607568"/>
                <a:gd name="connsiteX29" fmla="*/ 355529 w 607810"/>
                <a:gd name="connsiteY29" fmla="*/ 355489 h 607568"/>
                <a:gd name="connsiteX30" fmla="*/ 355529 w 607810"/>
                <a:gd name="connsiteY30" fmla="*/ 94664 h 607568"/>
                <a:gd name="connsiteX31" fmla="*/ 225240 w 607810"/>
                <a:gd name="connsiteY31" fmla="*/ 40811 h 607568"/>
                <a:gd name="connsiteX32" fmla="*/ 225240 w 607810"/>
                <a:gd name="connsiteY32" fmla="*/ 0 h 607568"/>
                <a:gd name="connsiteX33" fmla="*/ 384414 w 607810"/>
                <a:gd name="connsiteY33" fmla="*/ 65973 h 607568"/>
                <a:gd name="connsiteX34" fmla="*/ 421749 w 607810"/>
                <a:gd name="connsiteY34" fmla="*/ 334930 h 607568"/>
                <a:gd name="connsiteX35" fmla="*/ 591678 w 607810"/>
                <a:gd name="connsiteY35" fmla="*/ 504772 h 607568"/>
                <a:gd name="connsiteX36" fmla="*/ 591678 w 607810"/>
                <a:gd name="connsiteY36" fmla="*/ 582560 h 607568"/>
                <a:gd name="connsiteX37" fmla="*/ 582767 w 607810"/>
                <a:gd name="connsiteY37" fmla="*/ 591458 h 607568"/>
                <a:gd name="connsiteX38" fmla="*/ 543741 w 607810"/>
                <a:gd name="connsiteY38" fmla="*/ 607568 h 607568"/>
                <a:gd name="connsiteX39" fmla="*/ 504870 w 607810"/>
                <a:gd name="connsiteY39" fmla="*/ 591458 h 607568"/>
                <a:gd name="connsiteX40" fmla="*/ 335095 w 607810"/>
                <a:gd name="connsiteY40" fmla="*/ 421769 h 607568"/>
                <a:gd name="connsiteX41" fmla="*/ 225240 w 607810"/>
                <a:gd name="connsiteY41" fmla="*/ 450306 h 607568"/>
                <a:gd name="connsiteX42" fmla="*/ 65913 w 607810"/>
                <a:gd name="connsiteY42" fmla="*/ 384333 h 607568"/>
                <a:gd name="connsiteX43" fmla="*/ 65913 w 607810"/>
                <a:gd name="connsiteY43" fmla="*/ 65973 h 607568"/>
                <a:gd name="connsiteX44" fmla="*/ 225240 w 607810"/>
                <a:gd name="connsiteY44" fmla="*/ 0 h 607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607810" h="607568">
                  <a:moveTo>
                    <a:pt x="398242" y="369144"/>
                  </a:moveTo>
                  <a:cubicBezTo>
                    <a:pt x="393940" y="374360"/>
                    <a:pt x="389331" y="379423"/>
                    <a:pt x="384414" y="384333"/>
                  </a:cubicBezTo>
                  <a:cubicBezTo>
                    <a:pt x="379497" y="389242"/>
                    <a:pt x="374427" y="393845"/>
                    <a:pt x="369203" y="398295"/>
                  </a:cubicBezTo>
                  <a:lnTo>
                    <a:pt x="533755" y="562768"/>
                  </a:lnTo>
                  <a:cubicBezTo>
                    <a:pt x="536367" y="565376"/>
                    <a:pt x="539900" y="566757"/>
                    <a:pt x="543741" y="566757"/>
                  </a:cubicBezTo>
                  <a:cubicBezTo>
                    <a:pt x="547583" y="566757"/>
                    <a:pt x="551270" y="565376"/>
                    <a:pt x="553882" y="562768"/>
                  </a:cubicBezTo>
                  <a:lnTo>
                    <a:pt x="562793" y="553715"/>
                  </a:lnTo>
                  <a:cubicBezTo>
                    <a:pt x="568324" y="548345"/>
                    <a:pt x="568324" y="538986"/>
                    <a:pt x="562793" y="533617"/>
                  </a:cubicBezTo>
                  <a:close/>
                  <a:moveTo>
                    <a:pt x="225226" y="122925"/>
                  </a:moveTo>
                  <a:cubicBezTo>
                    <a:pt x="236441" y="122925"/>
                    <a:pt x="245658" y="132130"/>
                    <a:pt x="245658" y="143329"/>
                  </a:cubicBezTo>
                  <a:lnTo>
                    <a:pt x="245505" y="204847"/>
                  </a:lnTo>
                  <a:lnTo>
                    <a:pt x="307108" y="204694"/>
                  </a:lnTo>
                  <a:cubicBezTo>
                    <a:pt x="318323" y="204694"/>
                    <a:pt x="327540" y="213898"/>
                    <a:pt x="327540" y="225097"/>
                  </a:cubicBezTo>
                  <a:cubicBezTo>
                    <a:pt x="327540" y="236296"/>
                    <a:pt x="318323" y="245501"/>
                    <a:pt x="307108" y="245501"/>
                  </a:cubicBezTo>
                  <a:lnTo>
                    <a:pt x="245505" y="245501"/>
                  </a:lnTo>
                  <a:lnTo>
                    <a:pt x="245505" y="307019"/>
                  </a:lnTo>
                  <a:cubicBezTo>
                    <a:pt x="245505" y="318218"/>
                    <a:pt x="236441" y="327423"/>
                    <a:pt x="225073" y="327423"/>
                  </a:cubicBezTo>
                  <a:cubicBezTo>
                    <a:pt x="213858" y="327423"/>
                    <a:pt x="204794" y="318218"/>
                    <a:pt x="204794" y="307019"/>
                  </a:cubicBezTo>
                  <a:lnTo>
                    <a:pt x="204794" y="245501"/>
                  </a:lnTo>
                  <a:lnTo>
                    <a:pt x="143191" y="245501"/>
                  </a:lnTo>
                  <a:cubicBezTo>
                    <a:pt x="131976" y="245501"/>
                    <a:pt x="122759" y="236450"/>
                    <a:pt x="122759" y="225251"/>
                  </a:cubicBezTo>
                  <a:cubicBezTo>
                    <a:pt x="122759" y="213898"/>
                    <a:pt x="131976" y="204847"/>
                    <a:pt x="143191" y="204847"/>
                  </a:cubicBezTo>
                  <a:lnTo>
                    <a:pt x="204794" y="204847"/>
                  </a:lnTo>
                  <a:lnTo>
                    <a:pt x="204794" y="143329"/>
                  </a:lnTo>
                  <a:cubicBezTo>
                    <a:pt x="204794" y="132130"/>
                    <a:pt x="214012" y="122925"/>
                    <a:pt x="225226" y="122925"/>
                  </a:cubicBezTo>
                  <a:close/>
                  <a:moveTo>
                    <a:pt x="225240" y="40811"/>
                  </a:moveTo>
                  <a:cubicBezTo>
                    <a:pt x="175921" y="40811"/>
                    <a:pt x="129674" y="59990"/>
                    <a:pt x="94797" y="94664"/>
                  </a:cubicBezTo>
                  <a:cubicBezTo>
                    <a:pt x="22893" y="166621"/>
                    <a:pt x="22893" y="283685"/>
                    <a:pt x="94797" y="355489"/>
                  </a:cubicBezTo>
                  <a:cubicBezTo>
                    <a:pt x="129674" y="390316"/>
                    <a:pt x="175921" y="409495"/>
                    <a:pt x="225240" y="409495"/>
                  </a:cubicBezTo>
                  <a:cubicBezTo>
                    <a:pt x="274406" y="409495"/>
                    <a:pt x="320806" y="390316"/>
                    <a:pt x="355529" y="355489"/>
                  </a:cubicBezTo>
                  <a:cubicBezTo>
                    <a:pt x="427434" y="283685"/>
                    <a:pt x="427434" y="166621"/>
                    <a:pt x="355529" y="94664"/>
                  </a:cubicBezTo>
                  <a:cubicBezTo>
                    <a:pt x="320806" y="59990"/>
                    <a:pt x="274406" y="40811"/>
                    <a:pt x="225240" y="40811"/>
                  </a:cubicBezTo>
                  <a:close/>
                  <a:moveTo>
                    <a:pt x="225240" y="0"/>
                  </a:moveTo>
                  <a:cubicBezTo>
                    <a:pt x="285314" y="0"/>
                    <a:pt x="341855" y="23474"/>
                    <a:pt x="384414" y="65973"/>
                  </a:cubicBezTo>
                  <a:cubicBezTo>
                    <a:pt x="457241" y="138697"/>
                    <a:pt x="469686" y="249318"/>
                    <a:pt x="421749" y="334930"/>
                  </a:cubicBezTo>
                  <a:lnTo>
                    <a:pt x="591678" y="504772"/>
                  </a:lnTo>
                  <a:cubicBezTo>
                    <a:pt x="613188" y="526252"/>
                    <a:pt x="613188" y="561080"/>
                    <a:pt x="591678" y="582560"/>
                  </a:cubicBezTo>
                  <a:lnTo>
                    <a:pt x="582767" y="591458"/>
                  </a:lnTo>
                  <a:cubicBezTo>
                    <a:pt x="572319" y="601891"/>
                    <a:pt x="558491" y="607568"/>
                    <a:pt x="543741" y="607568"/>
                  </a:cubicBezTo>
                  <a:cubicBezTo>
                    <a:pt x="528992" y="607568"/>
                    <a:pt x="515164" y="601891"/>
                    <a:pt x="504870" y="591458"/>
                  </a:cubicBezTo>
                  <a:lnTo>
                    <a:pt x="335095" y="421769"/>
                  </a:lnTo>
                  <a:cubicBezTo>
                    <a:pt x="301908" y="440333"/>
                    <a:pt x="264265" y="450306"/>
                    <a:pt x="225240" y="450306"/>
                  </a:cubicBezTo>
                  <a:cubicBezTo>
                    <a:pt x="165012" y="450306"/>
                    <a:pt x="108472" y="426832"/>
                    <a:pt x="65913" y="384333"/>
                  </a:cubicBezTo>
                  <a:cubicBezTo>
                    <a:pt x="-21971" y="296573"/>
                    <a:pt x="-21971" y="153733"/>
                    <a:pt x="65913" y="65973"/>
                  </a:cubicBezTo>
                  <a:cubicBezTo>
                    <a:pt x="108472" y="23474"/>
                    <a:pt x="165012" y="0"/>
                    <a:pt x="22524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0119A54D-78F8-46C2-98DB-313CD4119780}"/>
              </a:ext>
            </a:extLst>
          </p:cNvPr>
          <p:cNvGrpSpPr/>
          <p:nvPr/>
        </p:nvGrpSpPr>
        <p:grpSpPr>
          <a:xfrm>
            <a:off x="1639362" y="1333818"/>
            <a:ext cx="6120455" cy="4952543"/>
            <a:chOff x="1318435" y="5159052"/>
            <a:chExt cx="4222556" cy="2519056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A816BC20-78AC-420F-B2A8-C87DCD7868F6}"/>
                </a:ext>
              </a:extLst>
            </p:cNvPr>
            <p:cNvSpPr txBox="1"/>
            <p:nvPr/>
          </p:nvSpPr>
          <p:spPr>
            <a:xfrm>
              <a:off x="1318435" y="5159052"/>
              <a:ext cx="20250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400" b="1" dirty="0">
                  <a:solidFill>
                    <a:srgbClr val="56ACAF"/>
                  </a:solidFill>
                  <a:cs typeface="+mn-ea"/>
                  <a:sym typeface="+mn-lt"/>
                </a:rPr>
                <a:t>Relate work</a:t>
              </a:r>
              <a:endParaRPr lang="en-US" altLang="zh-CN" sz="2000" b="1" dirty="0">
                <a:solidFill>
                  <a:srgbClr val="56ACAF"/>
                </a:solidFill>
                <a:cs typeface="+mn-ea"/>
                <a:sym typeface="+mn-lt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09E82335-4E0F-462C-9022-720B2A731D72}"/>
                </a:ext>
              </a:extLst>
            </p:cNvPr>
            <p:cNvSpPr txBox="1"/>
            <p:nvPr/>
          </p:nvSpPr>
          <p:spPr>
            <a:xfrm>
              <a:off x="1335906" y="5586834"/>
              <a:ext cx="4205085" cy="209127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cs typeface="+mn-ea"/>
                  <a:sym typeface="+mn-lt"/>
                </a:rPr>
                <a:t>Two relative applications  pay for services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、</a:t>
              </a:r>
              <a:r>
                <a:rPr lang="en-US" altLang="zh-CN" sz="1600" b="1" dirty="0">
                  <a:solidFill>
                    <a:schemeClr val="bg1"/>
                  </a:solidFill>
                  <a:cs typeface="+mn-ea"/>
                  <a:sym typeface="+mn-lt"/>
                </a:rPr>
                <a:t>Items &amp; Storage &amp; Inventory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cs typeface="+mn-ea"/>
                  <a:sym typeface="+mn-lt"/>
                </a:rPr>
                <a:t>Function:  record household purchase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cs typeface="+mn-ea"/>
                  <a:sym typeface="+mn-lt"/>
                </a:rPr>
                <a:t>Disadvantages:  limit information ,  cannot compute consumption</a:t>
              </a:r>
            </a:p>
            <a:p>
              <a:pPr>
                <a:lnSpc>
                  <a:spcPct val="150000"/>
                </a:lnSpc>
              </a:pPr>
              <a:endParaRPr lang="en-US" altLang="zh-CN" sz="1600" b="1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、</a:t>
              </a:r>
              <a:r>
                <a:rPr lang="en-US" altLang="zh-CN" sz="1600" b="1" dirty="0">
                  <a:solidFill>
                    <a:schemeClr val="bg1"/>
                  </a:solidFill>
                  <a:cs typeface="+mn-ea"/>
                  <a:sym typeface="+mn-lt"/>
                </a:rPr>
                <a:t>MyStuff2 Pro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cs typeface="+mn-ea"/>
                  <a:sym typeface="+mn-lt"/>
                </a:rPr>
                <a:t>Function</a:t>
              </a:r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：</a:t>
              </a:r>
              <a:r>
                <a:rPr lang="en-US" altLang="zh-CN" sz="1600" b="1" dirty="0">
                  <a:solidFill>
                    <a:schemeClr val="bg1"/>
                  </a:solidFill>
                  <a:cs typeface="+mn-ea"/>
                  <a:sym typeface="+mn-lt"/>
                </a:rPr>
                <a:t>note upcoming purchase list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cs typeface="+mn-ea"/>
                  <a:sym typeface="+mn-lt"/>
                </a:rPr>
                <a:t>Disadvantages</a:t>
              </a:r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：</a:t>
              </a:r>
              <a:r>
                <a:rPr lang="en-US" altLang="zh-CN" sz="1600" b="1" dirty="0">
                  <a:solidFill>
                    <a:schemeClr val="bg1"/>
                  </a:solidFill>
                  <a:cs typeface="+mn-ea"/>
                  <a:sym typeface="+mn-lt"/>
                </a:rPr>
                <a:t>does not  keep track, cannot provide reminder</a:t>
              </a:r>
            </a:p>
            <a:p>
              <a:pPr>
                <a:lnSpc>
                  <a:spcPct val="150000"/>
                </a:lnSpc>
              </a:pPr>
              <a:endParaRPr lang="en-US" altLang="zh-CN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6BA4C763-5570-4B88-A9CF-1BF520809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57D7-5C64-4A42-8B31-BF5FCE5FB31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55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F3BB287-81AA-49C2-B5EC-A7887A59852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A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E8FDD9A-39BF-4535-A7CC-029AA5E212F6}"/>
              </a:ext>
            </a:extLst>
          </p:cNvPr>
          <p:cNvSpPr/>
          <p:nvPr/>
        </p:nvSpPr>
        <p:spPr>
          <a:xfrm>
            <a:off x="0" y="0"/>
            <a:ext cx="545910" cy="1119116"/>
          </a:xfrm>
          <a:prstGeom prst="rect">
            <a:avLst/>
          </a:prstGeom>
          <a:solidFill>
            <a:srgbClr val="56A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6918F7F-0D6A-45D3-B03D-59B54F724947}"/>
              </a:ext>
            </a:extLst>
          </p:cNvPr>
          <p:cNvGrpSpPr/>
          <p:nvPr/>
        </p:nvGrpSpPr>
        <p:grpSpPr>
          <a:xfrm>
            <a:off x="653875" y="155782"/>
            <a:ext cx="3526916" cy="917910"/>
            <a:chOff x="1825771" y="1612142"/>
            <a:chExt cx="3526916" cy="917910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520F98D-0EC9-45C4-9690-93204BEBE936}"/>
                </a:ext>
              </a:extLst>
            </p:cNvPr>
            <p:cNvSpPr txBox="1"/>
            <p:nvPr/>
          </p:nvSpPr>
          <p:spPr>
            <a:xfrm>
              <a:off x="1825771" y="1612142"/>
              <a:ext cx="26896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56ACAF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02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9F6D78D-D5FB-456A-978E-F9C7DFDAD784}"/>
                </a:ext>
              </a:extLst>
            </p:cNvPr>
            <p:cNvSpPr txBox="1"/>
            <p:nvPr/>
          </p:nvSpPr>
          <p:spPr>
            <a:xfrm>
              <a:off x="1825771" y="2191498"/>
              <a:ext cx="35269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related work</a:t>
              </a: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，</a:t>
              </a: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project scope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0119A54D-78F8-46C2-98DB-313CD4119780}"/>
              </a:ext>
            </a:extLst>
          </p:cNvPr>
          <p:cNvGrpSpPr/>
          <p:nvPr/>
        </p:nvGrpSpPr>
        <p:grpSpPr>
          <a:xfrm>
            <a:off x="1639361" y="1333818"/>
            <a:ext cx="7362025" cy="2961345"/>
            <a:chOff x="1318435" y="5159052"/>
            <a:chExt cx="4222556" cy="1579773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A816BC20-78AC-420F-B2A8-C87DCD7868F6}"/>
                </a:ext>
              </a:extLst>
            </p:cNvPr>
            <p:cNvSpPr txBox="1"/>
            <p:nvPr/>
          </p:nvSpPr>
          <p:spPr>
            <a:xfrm>
              <a:off x="1318435" y="5159052"/>
              <a:ext cx="2025094" cy="2348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6ACAF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Project scope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56ACAF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09E82335-4E0F-462C-9022-720B2A731D72}"/>
                </a:ext>
              </a:extLst>
            </p:cNvPr>
            <p:cNvSpPr txBox="1"/>
            <p:nvPr/>
          </p:nvSpPr>
          <p:spPr>
            <a:xfrm>
              <a:off x="1335906" y="5586834"/>
              <a:ext cx="4205085" cy="115199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Review question</a:t>
              </a: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： </a:t>
              </a: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forgot purchase items &amp;  over-purchase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Forgot purchase items</a:t>
              </a: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：</a:t>
              </a: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remind user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Over-purchase  items </a:t>
              </a: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： </a:t>
              </a: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forgot have already bought</a:t>
              </a: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： </a:t>
              </a: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check household supplies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CE8AED65-EE40-4F53-8FBB-8849B6E514C2}"/>
              </a:ext>
            </a:extLst>
          </p:cNvPr>
          <p:cNvGrpSpPr/>
          <p:nvPr/>
        </p:nvGrpSpPr>
        <p:grpSpPr>
          <a:xfrm>
            <a:off x="653875" y="1438888"/>
            <a:ext cx="802578" cy="802578"/>
            <a:chOff x="5274166" y="4594155"/>
            <a:chExt cx="802578" cy="80257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0C9ADBA8-ACF4-4FF6-942E-2D4D19C988C9}"/>
                </a:ext>
              </a:extLst>
            </p:cNvPr>
            <p:cNvSpPr/>
            <p:nvPr/>
          </p:nvSpPr>
          <p:spPr>
            <a:xfrm>
              <a:off x="5274166" y="4594155"/>
              <a:ext cx="802578" cy="802578"/>
            </a:xfrm>
            <a:prstGeom prst="ellipse">
              <a:avLst/>
            </a:prstGeom>
            <a:solidFill>
              <a:srgbClr val="56ACA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white-origami-plane_16441">
              <a:extLst>
                <a:ext uri="{FF2B5EF4-FFF2-40B4-BE49-F238E27FC236}">
                  <a16:creationId xmlns:a16="http://schemas.microsoft.com/office/drawing/2014/main" id="{01C3A697-0450-4258-A2E6-1E7FDC6726E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11555" y="4821952"/>
              <a:ext cx="497925" cy="357374"/>
            </a:xfrm>
            <a:custGeom>
              <a:avLst/>
              <a:gdLst>
                <a:gd name="T0" fmla="*/ 520 w 3958"/>
                <a:gd name="T1" fmla="*/ 1816 h 2845"/>
                <a:gd name="T2" fmla="*/ 600 w 3958"/>
                <a:gd name="T3" fmla="*/ 1832 h 2845"/>
                <a:gd name="T4" fmla="*/ 1800 w 3958"/>
                <a:gd name="T5" fmla="*/ 1326 h 2845"/>
                <a:gd name="T6" fmla="*/ 894 w 3958"/>
                <a:gd name="T7" fmla="*/ 1890 h 2845"/>
                <a:gd name="T8" fmla="*/ 860 w 3958"/>
                <a:gd name="T9" fmla="*/ 1952 h 2845"/>
                <a:gd name="T10" fmla="*/ 860 w 3958"/>
                <a:gd name="T11" fmla="*/ 2463 h 2845"/>
                <a:gd name="T12" fmla="*/ 901 w 3958"/>
                <a:gd name="T13" fmla="*/ 2713 h 2845"/>
                <a:gd name="T14" fmla="*/ 1060 w 3958"/>
                <a:gd name="T15" fmla="*/ 2837 h 2845"/>
                <a:gd name="T16" fmla="*/ 1198 w 3958"/>
                <a:gd name="T17" fmla="*/ 2771 h 2845"/>
                <a:gd name="T18" fmla="*/ 1371 w 3958"/>
                <a:gd name="T19" fmla="*/ 2603 h 2845"/>
                <a:gd name="T20" fmla="*/ 1624 w 3958"/>
                <a:gd name="T21" fmla="*/ 2779 h 2845"/>
                <a:gd name="T22" fmla="*/ 1844 w 3958"/>
                <a:gd name="T23" fmla="*/ 2845 h 2845"/>
                <a:gd name="T24" fmla="*/ 2296 w 3958"/>
                <a:gd name="T25" fmla="*/ 2591 h 2845"/>
                <a:gd name="T26" fmla="*/ 3851 w 3958"/>
                <a:gd name="T27" fmla="*/ 396 h 2845"/>
                <a:gd name="T28" fmla="*/ 3920 w 3958"/>
                <a:gd name="T29" fmla="*/ 95 h 2845"/>
                <a:gd name="T30" fmla="*/ 3730 w 3958"/>
                <a:gd name="T31" fmla="*/ 0 h 2845"/>
                <a:gd name="T32" fmla="*/ 3592 w 3958"/>
                <a:gd name="T33" fmla="*/ 20 h 2845"/>
                <a:gd name="T34" fmla="*/ 307 w 3958"/>
                <a:gd name="T35" fmla="*/ 859 h 2845"/>
                <a:gd name="T36" fmla="*/ 31 w 3958"/>
                <a:gd name="T37" fmla="*/ 1089 h 2845"/>
                <a:gd name="T38" fmla="*/ 146 w 3958"/>
                <a:gd name="T39" fmla="*/ 1429 h 2845"/>
                <a:gd name="T40" fmla="*/ 520 w 3958"/>
                <a:gd name="T41" fmla="*/ 1816 h 2845"/>
                <a:gd name="T42" fmla="*/ 171 w 3958"/>
                <a:gd name="T43" fmla="*/ 1128 h 2845"/>
                <a:gd name="T44" fmla="*/ 343 w 3958"/>
                <a:gd name="T45" fmla="*/ 1000 h 2845"/>
                <a:gd name="T46" fmla="*/ 3628 w 3958"/>
                <a:gd name="T47" fmla="*/ 160 h 2845"/>
                <a:gd name="T48" fmla="*/ 3791 w 3958"/>
                <a:gd name="T49" fmla="*/ 162 h 2845"/>
                <a:gd name="T50" fmla="*/ 3733 w 3958"/>
                <a:gd name="T51" fmla="*/ 312 h 2845"/>
                <a:gd name="T52" fmla="*/ 2177 w 3958"/>
                <a:gd name="T53" fmla="*/ 2507 h 2845"/>
                <a:gd name="T54" fmla="*/ 1844 w 3958"/>
                <a:gd name="T55" fmla="*/ 2700 h 2845"/>
                <a:gd name="T56" fmla="*/ 1707 w 3958"/>
                <a:gd name="T57" fmla="*/ 2659 h 2845"/>
                <a:gd name="T58" fmla="*/ 1404 w 3958"/>
                <a:gd name="T59" fmla="*/ 2450 h 2845"/>
                <a:gd name="T60" fmla="*/ 1363 w 3958"/>
                <a:gd name="T61" fmla="*/ 2437 h 2845"/>
                <a:gd name="T62" fmla="*/ 1312 w 3958"/>
                <a:gd name="T63" fmla="*/ 2458 h 2845"/>
                <a:gd name="T64" fmla="*/ 1097 w 3958"/>
                <a:gd name="T65" fmla="*/ 2667 h 2845"/>
                <a:gd name="T66" fmla="*/ 1060 w 3958"/>
                <a:gd name="T67" fmla="*/ 2692 h 2845"/>
                <a:gd name="T68" fmla="*/ 1005 w 3958"/>
                <a:gd name="T69" fmla="*/ 2463 h 2845"/>
                <a:gd name="T70" fmla="*/ 1005 w 3958"/>
                <a:gd name="T71" fmla="*/ 1992 h 2845"/>
                <a:gd name="T72" fmla="*/ 2656 w 3958"/>
                <a:gd name="T73" fmla="*/ 963 h 2845"/>
                <a:gd name="T74" fmla="*/ 2682 w 3958"/>
                <a:gd name="T75" fmla="*/ 868 h 2845"/>
                <a:gd name="T76" fmla="*/ 2590 w 3958"/>
                <a:gd name="T77" fmla="*/ 835 h 2845"/>
                <a:gd name="T78" fmla="*/ 590 w 3958"/>
                <a:gd name="T79" fmla="*/ 1679 h 2845"/>
                <a:gd name="T80" fmla="*/ 250 w 3958"/>
                <a:gd name="T81" fmla="*/ 1328 h 2845"/>
                <a:gd name="T82" fmla="*/ 171 w 3958"/>
                <a:gd name="T83" fmla="*/ 1128 h 2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958" h="2845">
                  <a:moveTo>
                    <a:pt x="520" y="1816"/>
                  </a:moveTo>
                  <a:cubicBezTo>
                    <a:pt x="541" y="1837"/>
                    <a:pt x="573" y="1844"/>
                    <a:pt x="600" y="1832"/>
                  </a:cubicBezTo>
                  <a:lnTo>
                    <a:pt x="1800" y="1326"/>
                  </a:lnTo>
                  <a:lnTo>
                    <a:pt x="894" y="1890"/>
                  </a:lnTo>
                  <a:cubicBezTo>
                    <a:pt x="873" y="1903"/>
                    <a:pt x="860" y="1926"/>
                    <a:pt x="860" y="1952"/>
                  </a:cubicBezTo>
                  <a:lnTo>
                    <a:pt x="860" y="2463"/>
                  </a:lnTo>
                  <a:cubicBezTo>
                    <a:pt x="860" y="2564"/>
                    <a:pt x="874" y="2651"/>
                    <a:pt x="901" y="2713"/>
                  </a:cubicBezTo>
                  <a:cubicBezTo>
                    <a:pt x="948" y="2821"/>
                    <a:pt x="1020" y="2837"/>
                    <a:pt x="1060" y="2837"/>
                  </a:cubicBezTo>
                  <a:cubicBezTo>
                    <a:pt x="1107" y="2837"/>
                    <a:pt x="1153" y="2815"/>
                    <a:pt x="1198" y="2771"/>
                  </a:cubicBezTo>
                  <a:lnTo>
                    <a:pt x="1371" y="2603"/>
                  </a:lnTo>
                  <a:lnTo>
                    <a:pt x="1624" y="2779"/>
                  </a:lnTo>
                  <a:cubicBezTo>
                    <a:pt x="1687" y="2822"/>
                    <a:pt x="1763" y="2845"/>
                    <a:pt x="1844" y="2845"/>
                  </a:cubicBezTo>
                  <a:cubicBezTo>
                    <a:pt x="2011" y="2845"/>
                    <a:pt x="2184" y="2748"/>
                    <a:pt x="2296" y="2591"/>
                  </a:cubicBezTo>
                  <a:lnTo>
                    <a:pt x="3851" y="396"/>
                  </a:lnTo>
                  <a:cubicBezTo>
                    <a:pt x="3958" y="245"/>
                    <a:pt x="3948" y="149"/>
                    <a:pt x="3920" y="95"/>
                  </a:cubicBezTo>
                  <a:cubicBezTo>
                    <a:pt x="3901" y="60"/>
                    <a:pt x="3852" y="0"/>
                    <a:pt x="3730" y="0"/>
                  </a:cubicBezTo>
                  <a:cubicBezTo>
                    <a:pt x="3689" y="0"/>
                    <a:pt x="3643" y="7"/>
                    <a:pt x="3592" y="20"/>
                  </a:cubicBezTo>
                  <a:lnTo>
                    <a:pt x="307" y="859"/>
                  </a:lnTo>
                  <a:cubicBezTo>
                    <a:pt x="161" y="896"/>
                    <a:pt x="63" y="978"/>
                    <a:pt x="31" y="1089"/>
                  </a:cubicBezTo>
                  <a:cubicBezTo>
                    <a:pt x="0" y="1200"/>
                    <a:pt x="41" y="1320"/>
                    <a:pt x="146" y="1429"/>
                  </a:cubicBezTo>
                  <a:lnTo>
                    <a:pt x="520" y="1816"/>
                  </a:lnTo>
                  <a:close/>
                  <a:moveTo>
                    <a:pt x="171" y="1128"/>
                  </a:moveTo>
                  <a:cubicBezTo>
                    <a:pt x="188" y="1069"/>
                    <a:pt x="249" y="1024"/>
                    <a:pt x="343" y="1000"/>
                  </a:cubicBezTo>
                  <a:lnTo>
                    <a:pt x="3628" y="160"/>
                  </a:lnTo>
                  <a:cubicBezTo>
                    <a:pt x="3716" y="138"/>
                    <a:pt x="3783" y="147"/>
                    <a:pt x="3791" y="162"/>
                  </a:cubicBezTo>
                  <a:cubicBezTo>
                    <a:pt x="3798" y="175"/>
                    <a:pt x="3795" y="224"/>
                    <a:pt x="3733" y="312"/>
                  </a:cubicBezTo>
                  <a:lnTo>
                    <a:pt x="2177" y="2507"/>
                  </a:lnTo>
                  <a:cubicBezTo>
                    <a:pt x="2093" y="2626"/>
                    <a:pt x="1965" y="2700"/>
                    <a:pt x="1844" y="2700"/>
                  </a:cubicBezTo>
                  <a:cubicBezTo>
                    <a:pt x="1792" y="2700"/>
                    <a:pt x="1746" y="2687"/>
                    <a:pt x="1707" y="2659"/>
                  </a:cubicBezTo>
                  <a:lnTo>
                    <a:pt x="1404" y="2450"/>
                  </a:lnTo>
                  <a:cubicBezTo>
                    <a:pt x="1392" y="2441"/>
                    <a:pt x="1377" y="2437"/>
                    <a:pt x="1363" y="2437"/>
                  </a:cubicBezTo>
                  <a:cubicBezTo>
                    <a:pt x="1345" y="2437"/>
                    <a:pt x="1326" y="2444"/>
                    <a:pt x="1312" y="2458"/>
                  </a:cubicBezTo>
                  <a:lnTo>
                    <a:pt x="1097" y="2667"/>
                  </a:lnTo>
                  <a:cubicBezTo>
                    <a:pt x="1072" y="2691"/>
                    <a:pt x="1060" y="2691"/>
                    <a:pt x="1060" y="2692"/>
                  </a:cubicBezTo>
                  <a:cubicBezTo>
                    <a:pt x="1046" y="2687"/>
                    <a:pt x="1005" y="2623"/>
                    <a:pt x="1005" y="2463"/>
                  </a:cubicBezTo>
                  <a:lnTo>
                    <a:pt x="1005" y="1992"/>
                  </a:lnTo>
                  <a:lnTo>
                    <a:pt x="2656" y="963"/>
                  </a:lnTo>
                  <a:cubicBezTo>
                    <a:pt x="2688" y="943"/>
                    <a:pt x="2700" y="902"/>
                    <a:pt x="2682" y="868"/>
                  </a:cubicBezTo>
                  <a:cubicBezTo>
                    <a:pt x="2665" y="834"/>
                    <a:pt x="2624" y="820"/>
                    <a:pt x="2590" y="835"/>
                  </a:cubicBezTo>
                  <a:lnTo>
                    <a:pt x="590" y="1679"/>
                  </a:lnTo>
                  <a:lnTo>
                    <a:pt x="250" y="1328"/>
                  </a:lnTo>
                  <a:cubicBezTo>
                    <a:pt x="182" y="1258"/>
                    <a:pt x="154" y="1187"/>
                    <a:pt x="171" y="112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3277F26-E434-417F-BC52-C9F7F0CF4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57D7-5C64-4A42-8B31-BF5FCE5FB31E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4102" name="Picture 6" descr="How to Start a Long-Term Home Food Storage &amp; Prepare for Emergencies">
            <a:extLst>
              <a:ext uri="{FF2B5EF4-FFF2-40B4-BE49-F238E27FC236}">
                <a16:creationId xmlns:a16="http://schemas.microsoft.com/office/drawing/2014/main" id="{21BEAFE2-585B-4357-90DC-A285102BD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640" y="3831873"/>
            <a:ext cx="4251078" cy="238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369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F3BB287-81AA-49C2-B5EC-A7887A59852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A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E8FDD9A-39BF-4535-A7CC-029AA5E212F6}"/>
              </a:ext>
            </a:extLst>
          </p:cNvPr>
          <p:cNvSpPr/>
          <p:nvPr/>
        </p:nvSpPr>
        <p:spPr>
          <a:xfrm>
            <a:off x="0" y="0"/>
            <a:ext cx="545910" cy="1119116"/>
          </a:xfrm>
          <a:prstGeom prst="rect">
            <a:avLst/>
          </a:prstGeom>
          <a:solidFill>
            <a:srgbClr val="56A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6918F7F-0D6A-45D3-B03D-59B54F724947}"/>
              </a:ext>
            </a:extLst>
          </p:cNvPr>
          <p:cNvGrpSpPr/>
          <p:nvPr/>
        </p:nvGrpSpPr>
        <p:grpSpPr>
          <a:xfrm>
            <a:off x="653875" y="155782"/>
            <a:ext cx="3526916" cy="917910"/>
            <a:chOff x="1825771" y="1612142"/>
            <a:chExt cx="3526916" cy="917910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520F98D-0EC9-45C4-9690-93204BEBE936}"/>
                </a:ext>
              </a:extLst>
            </p:cNvPr>
            <p:cNvSpPr txBox="1"/>
            <p:nvPr/>
          </p:nvSpPr>
          <p:spPr>
            <a:xfrm>
              <a:off x="1825771" y="1612142"/>
              <a:ext cx="26896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56ACAF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02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9F6D78D-D5FB-456A-978E-F9C7DFDAD784}"/>
                </a:ext>
              </a:extLst>
            </p:cNvPr>
            <p:cNvSpPr txBox="1"/>
            <p:nvPr/>
          </p:nvSpPr>
          <p:spPr>
            <a:xfrm>
              <a:off x="1825771" y="2191498"/>
              <a:ext cx="35269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related work</a:t>
              </a: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，</a:t>
              </a: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project scope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0119A54D-78F8-46C2-98DB-313CD4119780}"/>
              </a:ext>
            </a:extLst>
          </p:cNvPr>
          <p:cNvGrpSpPr/>
          <p:nvPr/>
        </p:nvGrpSpPr>
        <p:grpSpPr>
          <a:xfrm>
            <a:off x="1639361" y="1333819"/>
            <a:ext cx="6263067" cy="3771269"/>
            <a:chOff x="1318435" y="5159052"/>
            <a:chExt cx="4222556" cy="1544173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A816BC20-78AC-420F-B2A8-C87DCD7868F6}"/>
                </a:ext>
              </a:extLst>
            </p:cNvPr>
            <p:cNvSpPr txBox="1"/>
            <p:nvPr/>
          </p:nvSpPr>
          <p:spPr>
            <a:xfrm>
              <a:off x="1318435" y="5159052"/>
              <a:ext cx="2025094" cy="2348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6ACAF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Project scope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56ACAF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09E82335-4E0F-462C-9022-720B2A731D72}"/>
                </a:ext>
              </a:extLst>
            </p:cNvPr>
            <p:cNvSpPr txBox="1"/>
            <p:nvPr/>
          </p:nvSpPr>
          <p:spPr>
            <a:xfrm>
              <a:off x="1335906" y="5586834"/>
              <a:ext cx="4205085" cy="111639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What the project to do 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：  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zh-CN" sz="1600" b="1" dirty="0">
                <a:solidFill>
                  <a:prstClr val="white"/>
                </a:solidFill>
                <a:latin typeface="微软雅黑" panose="020F0502020204030204"/>
                <a:ea typeface="微软雅黑"/>
                <a:cs typeface="+mn-ea"/>
                <a:sym typeface="+mn-lt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l"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record users items information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l"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Record users purchase time and buy what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l"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Compute the consumption and shopping habits  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l"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Show the inventory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l"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Provide reminder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CE8AED65-EE40-4F53-8FBB-8849B6E514C2}"/>
              </a:ext>
            </a:extLst>
          </p:cNvPr>
          <p:cNvGrpSpPr/>
          <p:nvPr/>
        </p:nvGrpSpPr>
        <p:grpSpPr>
          <a:xfrm>
            <a:off x="653875" y="1438888"/>
            <a:ext cx="802578" cy="802578"/>
            <a:chOff x="5274166" y="4594155"/>
            <a:chExt cx="802578" cy="80257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0C9ADBA8-ACF4-4FF6-942E-2D4D19C988C9}"/>
                </a:ext>
              </a:extLst>
            </p:cNvPr>
            <p:cNvSpPr/>
            <p:nvPr/>
          </p:nvSpPr>
          <p:spPr>
            <a:xfrm>
              <a:off x="5274166" y="4594155"/>
              <a:ext cx="802578" cy="802578"/>
            </a:xfrm>
            <a:prstGeom prst="ellipse">
              <a:avLst/>
            </a:prstGeom>
            <a:solidFill>
              <a:srgbClr val="56ACA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6" name="white-origami-plane_16441">
              <a:extLst>
                <a:ext uri="{FF2B5EF4-FFF2-40B4-BE49-F238E27FC236}">
                  <a16:creationId xmlns:a16="http://schemas.microsoft.com/office/drawing/2014/main" id="{01C3A697-0450-4258-A2E6-1E7FDC6726E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11555" y="4821952"/>
              <a:ext cx="497925" cy="357374"/>
            </a:xfrm>
            <a:custGeom>
              <a:avLst/>
              <a:gdLst>
                <a:gd name="T0" fmla="*/ 520 w 3958"/>
                <a:gd name="T1" fmla="*/ 1816 h 2845"/>
                <a:gd name="T2" fmla="*/ 600 w 3958"/>
                <a:gd name="T3" fmla="*/ 1832 h 2845"/>
                <a:gd name="T4" fmla="*/ 1800 w 3958"/>
                <a:gd name="T5" fmla="*/ 1326 h 2845"/>
                <a:gd name="T6" fmla="*/ 894 w 3958"/>
                <a:gd name="T7" fmla="*/ 1890 h 2845"/>
                <a:gd name="T8" fmla="*/ 860 w 3958"/>
                <a:gd name="T9" fmla="*/ 1952 h 2845"/>
                <a:gd name="T10" fmla="*/ 860 w 3958"/>
                <a:gd name="T11" fmla="*/ 2463 h 2845"/>
                <a:gd name="T12" fmla="*/ 901 w 3958"/>
                <a:gd name="T13" fmla="*/ 2713 h 2845"/>
                <a:gd name="T14" fmla="*/ 1060 w 3958"/>
                <a:gd name="T15" fmla="*/ 2837 h 2845"/>
                <a:gd name="T16" fmla="*/ 1198 w 3958"/>
                <a:gd name="T17" fmla="*/ 2771 h 2845"/>
                <a:gd name="T18" fmla="*/ 1371 w 3958"/>
                <a:gd name="T19" fmla="*/ 2603 h 2845"/>
                <a:gd name="T20" fmla="*/ 1624 w 3958"/>
                <a:gd name="T21" fmla="*/ 2779 h 2845"/>
                <a:gd name="T22" fmla="*/ 1844 w 3958"/>
                <a:gd name="T23" fmla="*/ 2845 h 2845"/>
                <a:gd name="T24" fmla="*/ 2296 w 3958"/>
                <a:gd name="T25" fmla="*/ 2591 h 2845"/>
                <a:gd name="T26" fmla="*/ 3851 w 3958"/>
                <a:gd name="T27" fmla="*/ 396 h 2845"/>
                <a:gd name="T28" fmla="*/ 3920 w 3958"/>
                <a:gd name="T29" fmla="*/ 95 h 2845"/>
                <a:gd name="T30" fmla="*/ 3730 w 3958"/>
                <a:gd name="T31" fmla="*/ 0 h 2845"/>
                <a:gd name="T32" fmla="*/ 3592 w 3958"/>
                <a:gd name="T33" fmla="*/ 20 h 2845"/>
                <a:gd name="T34" fmla="*/ 307 w 3958"/>
                <a:gd name="T35" fmla="*/ 859 h 2845"/>
                <a:gd name="T36" fmla="*/ 31 w 3958"/>
                <a:gd name="T37" fmla="*/ 1089 h 2845"/>
                <a:gd name="T38" fmla="*/ 146 w 3958"/>
                <a:gd name="T39" fmla="*/ 1429 h 2845"/>
                <a:gd name="T40" fmla="*/ 520 w 3958"/>
                <a:gd name="T41" fmla="*/ 1816 h 2845"/>
                <a:gd name="T42" fmla="*/ 171 w 3958"/>
                <a:gd name="T43" fmla="*/ 1128 h 2845"/>
                <a:gd name="T44" fmla="*/ 343 w 3958"/>
                <a:gd name="T45" fmla="*/ 1000 h 2845"/>
                <a:gd name="T46" fmla="*/ 3628 w 3958"/>
                <a:gd name="T47" fmla="*/ 160 h 2845"/>
                <a:gd name="T48" fmla="*/ 3791 w 3958"/>
                <a:gd name="T49" fmla="*/ 162 h 2845"/>
                <a:gd name="T50" fmla="*/ 3733 w 3958"/>
                <a:gd name="T51" fmla="*/ 312 h 2845"/>
                <a:gd name="T52" fmla="*/ 2177 w 3958"/>
                <a:gd name="T53" fmla="*/ 2507 h 2845"/>
                <a:gd name="T54" fmla="*/ 1844 w 3958"/>
                <a:gd name="T55" fmla="*/ 2700 h 2845"/>
                <a:gd name="T56" fmla="*/ 1707 w 3958"/>
                <a:gd name="T57" fmla="*/ 2659 h 2845"/>
                <a:gd name="T58" fmla="*/ 1404 w 3958"/>
                <a:gd name="T59" fmla="*/ 2450 h 2845"/>
                <a:gd name="T60" fmla="*/ 1363 w 3958"/>
                <a:gd name="T61" fmla="*/ 2437 h 2845"/>
                <a:gd name="T62" fmla="*/ 1312 w 3958"/>
                <a:gd name="T63" fmla="*/ 2458 h 2845"/>
                <a:gd name="T64" fmla="*/ 1097 w 3958"/>
                <a:gd name="T65" fmla="*/ 2667 h 2845"/>
                <a:gd name="T66" fmla="*/ 1060 w 3958"/>
                <a:gd name="T67" fmla="*/ 2692 h 2845"/>
                <a:gd name="T68" fmla="*/ 1005 w 3958"/>
                <a:gd name="T69" fmla="*/ 2463 h 2845"/>
                <a:gd name="T70" fmla="*/ 1005 w 3958"/>
                <a:gd name="T71" fmla="*/ 1992 h 2845"/>
                <a:gd name="T72" fmla="*/ 2656 w 3958"/>
                <a:gd name="T73" fmla="*/ 963 h 2845"/>
                <a:gd name="T74" fmla="*/ 2682 w 3958"/>
                <a:gd name="T75" fmla="*/ 868 h 2845"/>
                <a:gd name="T76" fmla="*/ 2590 w 3958"/>
                <a:gd name="T77" fmla="*/ 835 h 2845"/>
                <a:gd name="T78" fmla="*/ 590 w 3958"/>
                <a:gd name="T79" fmla="*/ 1679 h 2845"/>
                <a:gd name="T80" fmla="*/ 250 w 3958"/>
                <a:gd name="T81" fmla="*/ 1328 h 2845"/>
                <a:gd name="T82" fmla="*/ 171 w 3958"/>
                <a:gd name="T83" fmla="*/ 1128 h 2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958" h="2845">
                  <a:moveTo>
                    <a:pt x="520" y="1816"/>
                  </a:moveTo>
                  <a:cubicBezTo>
                    <a:pt x="541" y="1837"/>
                    <a:pt x="573" y="1844"/>
                    <a:pt x="600" y="1832"/>
                  </a:cubicBezTo>
                  <a:lnTo>
                    <a:pt x="1800" y="1326"/>
                  </a:lnTo>
                  <a:lnTo>
                    <a:pt x="894" y="1890"/>
                  </a:lnTo>
                  <a:cubicBezTo>
                    <a:pt x="873" y="1903"/>
                    <a:pt x="860" y="1926"/>
                    <a:pt x="860" y="1952"/>
                  </a:cubicBezTo>
                  <a:lnTo>
                    <a:pt x="860" y="2463"/>
                  </a:lnTo>
                  <a:cubicBezTo>
                    <a:pt x="860" y="2564"/>
                    <a:pt x="874" y="2651"/>
                    <a:pt x="901" y="2713"/>
                  </a:cubicBezTo>
                  <a:cubicBezTo>
                    <a:pt x="948" y="2821"/>
                    <a:pt x="1020" y="2837"/>
                    <a:pt x="1060" y="2837"/>
                  </a:cubicBezTo>
                  <a:cubicBezTo>
                    <a:pt x="1107" y="2837"/>
                    <a:pt x="1153" y="2815"/>
                    <a:pt x="1198" y="2771"/>
                  </a:cubicBezTo>
                  <a:lnTo>
                    <a:pt x="1371" y="2603"/>
                  </a:lnTo>
                  <a:lnTo>
                    <a:pt x="1624" y="2779"/>
                  </a:lnTo>
                  <a:cubicBezTo>
                    <a:pt x="1687" y="2822"/>
                    <a:pt x="1763" y="2845"/>
                    <a:pt x="1844" y="2845"/>
                  </a:cubicBezTo>
                  <a:cubicBezTo>
                    <a:pt x="2011" y="2845"/>
                    <a:pt x="2184" y="2748"/>
                    <a:pt x="2296" y="2591"/>
                  </a:cubicBezTo>
                  <a:lnTo>
                    <a:pt x="3851" y="396"/>
                  </a:lnTo>
                  <a:cubicBezTo>
                    <a:pt x="3958" y="245"/>
                    <a:pt x="3948" y="149"/>
                    <a:pt x="3920" y="95"/>
                  </a:cubicBezTo>
                  <a:cubicBezTo>
                    <a:pt x="3901" y="60"/>
                    <a:pt x="3852" y="0"/>
                    <a:pt x="3730" y="0"/>
                  </a:cubicBezTo>
                  <a:cubicBezTo>
                    <a:pt x="3689" y="0"/>
                    <a:pt x="3643" y="7"/>
                    <a:pt x="3592" y="20"/>
                  </a:cubicBezTo>
                  <a:lnTo>
                    <a:pt x="307" y="859"/>
                  </a:lnTo>
                  <a:cubicBezTo>
                    <a:pt x="161" y="896"/>
                    <a:pt x="63" y="978"/>
                    <a:pt x="31" y="1089"/>
                  </a:cubicBezTo>
                  <a:cubicBezTo>
                    <a:pt x="0" y="1200"/>
                    <a:pt x="41" y="1320"/>
                    <a:pt x="146" y="1429"/>
                  </a:cubicBezTo>
                  <a:lnTo>
                    <a:pt x="520" y="1816"/>
                  </a:lnTo>
                  <a:close/>
                  <a:moveTo>
                    <a:pt x="171" y="1128"/>
                  </a:moveTo>
                  <a:cubicBezTo>
                    <a:pt x="188" y="1069"/>
                    <a:pt x="249" y="1024"/>
                    <a:pt x="343" y="1000"/>
                  </a:cubicBezTo>
                  <a:lnTo>
                    <a:pt x="3628" y="160"/>
                  </a:lnTo>
                  <a:cubicBezTo>
                    <a:pt x="3716" y="138"/>
                    <a:pt x="3783" y="147"/>
                    <a:pt x="3791" y="162"/>
                  </a:cubicBezTo>
                  <a:cubicBezTo>
                    <a:pt x="3798" y="175"/>
                    <a:pt x="3795" y="224"/>
                    <a:pt x="3733" y="312"/>
                  </a:cubicBezTo>
                  <a:lnTo>
                    <a:pt x="2177" y="2507"/>
                  </a:lnTo>
                  <a:cubicBezTo>
                    <a:pt x="2093" y="2626"/>
                    <a:pt x="1965" y="2700"/>
                    <a:pt x="1844" y="2700"/>
                  </a:cubicBezTo>
                  <a:cubicBezTo>
                    <a:pt x="1792" y="2700"/>
                    <a:pt x="1746" y="2687"/>
                    <a:pt x="1707" y="2659"/>
                  </a:cubicBezTo>
                  <a:lnTo>
                    <a:pt x="1404" y="2450"/>
                  </a:lnTo>
                  <a:cubicBezTo>
                    <a:pt x="1392" y="2441"/>
                    <a:pt x="1377" y="2437"/>
                    <a:pt x="1363" y="2437"/>
                  </a:cubicBezTo>
                  <a:cubicBezTo>
                    <a:pt x="1345" y="2437"/>
                    <a:pt x="1326" y="2444"/>
                    <a:pt x="1312" y="2458"/>
                  </a:cubicBezTo>
                  <a:lnTo>
                    <a:pt x="1097" y="2667"/>
                  </a:lnTo>
                  <a:cubicBezTo>
                    <a:pt x="1072" y="2691"/>
                    <a:pt x="1060" y="2691"/>
                    <a:pt x="1060" y="2692"/>
                  </a:cubicBezTo>
                  <a:cubicBezTo>
                    <a:pt x="1046" y="2687"/>
                    <a:pt x="1005" y="2623"/>
                    <a:pt x="1005" y="2463"/>
                  </a:cubicBezTo>
                  <a:lnTo>
                    <a:pt x="1005" y="1992"/>
                  </a:lnTo>
                  <a:lnTo>
                    <a:pt x="2656" y="963"/>
                  </a:lnTo>
                  <a:cubicBezTo>
                    <a:pt x="2688" y="943"/>
                    <a:pt x="2700" y="902"/>
                    <a:pt x="2682" y="868"/>
                  </a:cubicBezTo>
                  <a:cubicBezTo>
                    <a:pt x="2665" y="834"/>
                    <a:pt x="2624" y="820"/>
                    <a:pt x="2590" y="835"/>
                  </a:cubicBezTo>
                  <a:lnTo>
                    <a:pt x="590" y="1679"/>
                  </a:lnTo>
                  <a:lnTo>
                    <a:pt x="250" y="1328"/>
                  </a:lnTo>
                  <a:cubicBezTo>
                    <a:pt x="182" y="1258"/>
                    <a:pt x="154" y="1187"/>
                    <a:pt x="171" y="112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FAC5546-41F6-471E-A82B-FCAE75FE8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57D7-5C64-4A42-8B31-BF5FCE5FB31E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E0378B6-D4C0-4037-9477-3CC796CCAA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353" y="822379"/>
            <a:ext cx="4191772" cy="4069256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F678C86A-FD6E-4F28-9D20-B876E1A29E0A}"/>
              </a:ext>
            </a:extLst>
          </p:cNvPr>
          <p:cNvSpPr/>
          <p:nvPr/>
        </p:nvSpPr>
        <p:spPr>
          <a:xfrm>
            <a:off x="0" y="5737074"/>
            <a:ext cx="545910" cy="1119116"/>
          </a:xfrm>
          <a:prstGeom prst="rect">
            <a:avLst/>
          </a:prstGeom>
          <a:solidFill>
            <a:srgbClr val="56A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477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EF0B996-479D-4B64-8F8E-EA9475718E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A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0A62EE0-80B2-4ABC-B4DC-6AF83CC7E955}"/>
              </a:ext>
            </a:extLst>
          </p:cNvPr>
          <p:cNvSpPr/>
          <p:nvPr/>
        </p:nvSpPr>
        <p:spPr>
          <a:xfrm>
            <a:off x="0" y="0"/>
            <a:ext cx="545910" cy="1119116"/>
          </a:xfrm>
          <a:prstGeom prst="rect">
            <a:avLst/>
          </a:prstGeom>
          <a:solidFill>
            <a:srgbClr val="56A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B8CCFB3-ED2C-441F-9BE6-2CC4E1661286}"/>
              </a:ext>
            </a:extLst>
          </p:cNvPr>
          <p:cNvGrpSpPr/>
          <p:nvPr/>
        </p:nvGrpSpPr>
        <p:grpSpPr>
          <a:xfrm>
            <a:off x="653875" y="155782"/>
            <a:ext cx="3526916" cy="862143"/>
            <a:chOff x="1825771" y="1612142"/>
            <a:chExt cx="3526916" cy="862143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9ED47FE-777D-44F8-BF4A-841A67A22B1F}"/>
                </a:ext>
              </a:extLst>
            </p:cNvPr>
            <p:cNvSpPr txBox="1"/>
            <p:nvPr/>
          </p:nvSpPr>
          <p:spPr>
            <a:xfrm>
              <a:off x="1825771" y="1612142"/>
              <a:ext cx="26896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56ACAF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03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8D8C29E-D7E2-464F-A1BD-9F8B2A9BA90B}"/>
                </a:ext>
              </a:extLst>
            </p:cNvPr>
            <p:cNvSpPr txBox="1"/>
            <p:nvPr/>
          </p:nvSpPr>
          <p:spPr>
            <a:xfrm>
              <a:off x="1825771" y="2135731"/>
              <a:ext cx="35269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cs typeface="+mn-ea"/>
                  <a:sym typeface="+mn-lt"/>
                </a:rPr>
                <a:t>Operating System and Language</a:t>
              </a:r>
              <a:endParaRPr lang="en-US" altLang="zh-CN" sz="1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EB7C419F-C1E1-4016-9F75-8A94D02393D2}"/>
              </a:ext>
            </a:extLst>
          </p:cNvPr>
          <p:cNvGrpSpPr/>
          <p:nvPr/>
        </p:nvGrpSpPr>
        <p:grpSpPr>
          <a:xfrm>
            <a:off x="1402651" y="3075093"/>
            <a:ext cx="2420195" cy="639708"/>
            <a:chOff x="1251649" y="4167024"/>
            <a:chExt cx="2420195" cy="639708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8BF5B06-973D-426E-A1E0-9FB4A7E2C220}"/>
                </a:ext>
              </a:extLst>
            </p:cNvPr>
            <p:cNvSpPr/>
            <p:nvPr/>
          </p:nvSpPr>
          <p:spPr>
            <a:xfrm>
              <a:off x="1251649" y="4167024"/>
              <a:ext cx="2420195" cy="639708"/>
            </a:xfrm>
            <a:prstGeom prst="rect">
              <a:avLst/>
            </a:prstGeom>
            <a:solidFill>
              <a:srgbClr val="56ACAF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AFD7CF5-803F-4CD7-9BD2-74989C1827E5}"/>
                </a:ext>
              </a:extLst>
            </p:cNvPr>
            <p:cNvSpPr txBox="1"/>
            <p:nvPr/>
          </p:nvSpPr>
          <p:spPr>
            <a:xfrm>
              <a:off x="1449200" y="4295235"/>
              <a:ext cx="20250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cs typeface="+mn-ea"/>
                  <a:sym typeface="+mn-lt"/>
                </a:rPr>
                <a:t>Low learning cost</a:t>
              </a: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C536797-8D15-4513-B5C9-01EC0DA69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57D7-5C64-4A42-8B31-BF5FCE5FB31E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B5A9012-184E-4114-82C1-D038C5B2283A}"/>
              </a:ext>
            </a:extLst>
          </p:cNvPr>
          <p:cNvSpPr/>
          <p:nvPr/>
        </p:nvSpPr>
        <p:spPr>
          <a:xfrm>
            <a:off x="4919037" y="3089720"/>
            <a:ext cx="2420195" cy="639708"/>
          </a:xfrm>
          <a:prstGeom prst="rect">
            <a:avLst/>
          </a:prstGeom>
          <a:solidFill>
            <a:srgbClr val="56ACA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24A9B2C-FB24-4FFB-8C7E-DFF30F2B0E5F}"/>
              </a:ext>
            </a:extLst>
          </p:cNvPr>
          <p:cNvSpPr txBox="1"/>
          <p:nvPr/>
        </p:nvSpPr>
        <p:spPr>
          <a:xfrm>
            <a:off x="5116588" y="3217931"/>
            <a:ext cx="2025094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cs typeface="+mn-ea"/>
                <a:sym typeface="+mn-lt"/>
              </a:rPr>
              <a:t>Efficient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1C81626-2208-45C4-B000-CDAA091C4E46}"/>
              </a:ext>
            </a:extLst>
          </p:cNvPr>
          <p:cNvSpPr/>
          <p:nvPr/>
        </p:nvSpPr>
        <p:spPr>
          <a:xfrm>
            <a:off x="8435423" y="3109146"/>
            <a:ext cx="2420195" cy="639708"/>
          </a:xfrm>
          <a:prstGeom prst="rect">
            <a:avLst/>
          </a:prstGeom>
          <a:solidFill>
            <a:srgbClr val="56ACA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F3FE173-ED76-44B1-B862-F605C110D537}"/>
              </a:ext>
            </a:extLst>
          </p:cNvPr>
          <p:cNvSpPr txBox="1"/>
          <p:nvPr/>
        </p:nvSpPr>
        <p:spPr>
          <a:xfrm>
            <a:off x="8632974" y="3237357"/>
            <a:ext cx="2025094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cs typeface="+mn-ea"/>
                <a:sym typeface="+mn-lt"/>
              </a:rPr>
              <a:t>Multiplatform</a:t>
            </a:r>
          </a:p>
        </p:txBody>
      </p:sp>
      <p:grpSp>
        <p:nvGrpSpPr>
          <p:cNvPr id="26" name="išḷiḑê">
            <a:extLst>
              <a:ext uri="{FF2B5EF4-FFF2-40B4-BE49-F238E27FC236}">
                <a16:creationId xmlns:a16="http://schemas.microsoft.com/office/drawing/2014/main" id="{4553F72D-204E-4C1D-81A4-9648B76917A4}"/>
              </a:ext>
            </a:extLst>
          </p:cNvPr>
          <p:cNvGrpSpPr/>
          <p:nvPr/>
        </p:nvGrpSpPr>
        <p:grpSpPr>
          <a:xfrm>
            <a:off x="1574200" y="1630354"/>
            <a:ext cx="1686266" cy="1380633"/>
            <a:chOff x="3295650" y="3367602"/>
            <a:chExt cx="1686266" cy="1380633"/>
          </a:xfrm>
        </p:grpSpPr>
        <p:sp>
          <p:nvSpPr>
            <p:cNvPr id="27" name="iṩļîďè">
              <a:extLst>
                <a:ext uri="{FF2B5EF4-FFF2-40B4-BE49-F238E27FC236}">
                  <a16:creationId xmlns:a16="http://schemas.microsoft.com/office/drawing/2014/main" id="{C7EA7265-6E10-4B7A-AE51-D5EED7A6DF8A}"/>
                </a:ext>
              </a:extLst>
            </p:cNvPr>
            <p:cNvSpPr/>
            <p:nvPr/>
          </p:nvSpPr>
          <p:spPr>
            <a:xfrm>
              <a:off x="3711320" y="3477657"/>
              <a:ext cx="1270596" cy="1270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30" h="19331" extrusionOk="0">
                  <a:moveTo>
                    <a:pt x="424" y="12487"/>
                  </a:moveTo>
                  <a:cubicBezTo>
                    <a:pt x="1982" y="17591"/>
                    <a:pt x="7383" y="20465"/>
                    <a:pt x="12487" y="18907"/>
                  </a:cubicBezTo>
                  <a:cubicBezTo>
                    <a:pt x="17591" y="17348"/>
                    <a:pt x="20465" y="11947"/>
                    <a:pt x="18906" y="6843"/>
                  </a:cubicBezTo>
                  <a:cubicBezTo>
                    <a:pt x="17348" y="1739"/>
                    <a:pt x="11947" y="-1135"/>
                    <a:pt x="6843" y="424"/>
                  </a:cubicBezTo>
                  <a:cubicBezTo>
                    <a:pt x="1739" y="1982"/>
                    <a:pt x="-1135" y="7383"/>
                    <a:pt x="424" y="12487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rgbClr val="56ACAF"/>
              </a:solidFill>
              <a:miter lim="400000"/>
            </a:ln>
          </p:spPr>
          <p:txBody>
            <a:bodyPr wrap="square" lIns="91440" tIns="45720" rIns="91440" bIns="45720" anchor="ctr">
              <a:normAutofit/>
            </a:bodyPr>
            <a:lstStyle>
              <a:lvl1pPr algn="ctr" defTabSz="825500">
                <a:defRPr sz="5600"/>
              </a:lvl1pPr>
              <a:lvl2pPr indent="342900" algn="ctr" defTabSz="825500">
                <a:defRPr sz="5600"/>
              </a:lvl2pPr>
              <a:lvl3pPr indent="685800" algn="ctr" defTabSz="825500">
                <a:defRPr sz="5600"/>
              </a:lvl3pPr>
              <a:lvl4pPr indent="1028700" algn="ctr" defTabSz="825500">
                <a:defRPr sz="5600"/>
              </a:lvl4pPr>
              <a:lvl5pPr indent="1371600" algn="ctr" defTabSz="825500">
                <a:defRPr sz="5600"/>
              </a:lvl5pPr>
              <a:lvl6pPr indent="1714500" algn="ctr" defTabSz="825500">
                <a:defRPr sz="5600"/>
              </a:lvl6pPr>
              <a:lvl7pPr indent="2057400" algn="ctr" defTabSz="825500">
                <a:defRPr sz="5600"/>
              </a:lvl7pPr>
              <a:lvl8pPr indent="2400300" algn="ctr" defTabSz="825500">
                <a:defRPr sz="5600"/>
              </a:lvl8pPr>
              <a:lvl9pPr indent="2743200" algn="ctr" defTabSz="825500">
                <a:defRPr sz="5600"/>
              </a:lvl9pPr>
            </a:lstStyle>
            <a:p>
              <a:pPr lvl="0"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8" name="i$ḷîďè">
              <a:extLst>
                <a:ext uri="{FF2B5EF4-FFF2-40B4-BE49-F238E27FC236}">
                  <a16:creationId xmlns:a16="http://schemas.microsoft.com/office/drawing/2014/main" id="{362610EB-9195-4C68-A5ED-4BAB74ECC8C0}"/>
                </a:ext>
              </a:extLst>
            </p:cNvPr>
            <p:cNvSpPr/>
            <p:nvPr/>
          </p:nvSpPr>
          <p:spPr>
            <a:xfrm rot="3695988">
              <a:off x="3784454" y="3018387"/>
              <a:ext cx="291108" cy="989538"/>
            </a:xfrm>
            <a:custGeom>
              <a:avLst/>
              <a:gdLst>
                <a:gd name="connsiteX0" fmla="*/ 64360 w 291108"/>
                <a:gd name="connsiteY0" fmla="*/ 29893 h 989538"/>
                <a:gd name="connsiteX1" fmla="*/ 197060 w 291108"/>
                <a:gd name="connsiteY1" fmla="*/ 0 h 989538"/>
                <a:gd name="connsiteX2" fmla="*/ 197820 w 291108"/>
                <a:gd name="connsiteY2" fmla="*/ 133682 h 989538"/>
                <a:gd name="connsiteX3" fmla="*/ 154483 w 291108"/>
                <a:gd name="connsiteY3" fmla="*/ 99979 h 989538"/>
                <a:gd name="connsiteX4" fmla="*/ 111704 w 291108"/>
                <a:gd name="connsiteY4" fmla="*/ 167894 h 989538"/>
                <a:gd name="connsiteX5" fmla="*/ 291108 w 291108"/>
                <a:gd name="connsiteY5" fmla="*/ 952925 h 989538"/>
                <a:gd name="connsiteX6" fmla="*/ 262632 w 291108"/>
                <a:gd name="connsiteY6" fmla="*/ 989538 h 989538"/>
                <a:gd name="connsiteX7" fmla="*/ 71078 w 291108"/>
                <a:gd name="connsiteY7" fmla="*/ 146053 h 989538"/>
                <a:gd name="connsiteX8" fmla="*/ 117888 w 291108"/>
                <a:gd name="connsiteY8" fmla="*/ 71521 h 98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1108" h="989538">
                  <a:moveTo>
                    <a:pt x="64360" y="29893"/>
                  </a:moveTo>
                  <a:cubicBezTo>
                    <a:pt x="64360" y="29893"/>
                    <a:pt x="197060" y="0"/>
                    <a:pt x="197060" y="0"/>
                  </a:cubicBezTo>
                  <a:lnTo>
                    <a:pt x="197820" y="133682"/>
                  </a:lnTo>
                  <a:lnTo>
                    <a:pt x="154483" y="99979"/>
                  </a:lnTo>
                  <a:lnTo>
                    <a:pt x="111704" y="167894"/>
                  </a:lnTo>
                  <a:cubicBezTo>
                    <a:pt x="-21801" y="436213"/>
                    <a:pt x="48317" y="764053"/>
                    <a:pt x="291108" y="952925"/>
                  </a:cubicBezTo>
                  <a:lnTo>
                    <a:pt x="262632" y="989538"/>
                  </a:lnTo>
                  <a:cubicBezTo>
                    <a:pt x="2127" y="786925"/>
                    <a:pt x="-70312" y="431583"/>
                    <a:pt x="71078" y="146053"/>
                  </a:cubicBezTo>
                  <a:lnTo>
                    <a:pt x="117888" y="71521"/>
                  </a:lnTo>
                  <a:close/>
                </a:path>
              </a:pathLst>
            </a:custGeom>
            <a:solidFill>
              <a:srgbClr val="56ACAF"/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numCol="1" anchor="ctr">
              <a:normAutofit/>
            </a:bodyPr>
            <a:lstStyle>
              <a:lvl1pPr algn="ctr" defTabSz="825500">
                <a:defRPr sz="5600"/>
              </a:lvl1pPr>
              <a:lvl2pPr indent="342900" algn="ctr" defTabSz="825500">
                <a:defRPr sz="5600"/>
              </a:lvl2pPr>
              <a:lvl3pPr indent="685800" algn="ctr" defTabSz="825500">
                <a:defRPr sz="5600"/>
              </a:lvl3pPr>
              <a:lvl4pPr indent="1028700" algn="ctr" defTabSz="825500">
                <a:defRPr sz="5600"/>
              </a:lvl4pPr>
              <a:lvl5pPr indent="1371600" algn="ctr" defTabSz="825500">
                <a:defRPr sz="5600"/>
              </a:lvl5pPr>
              <a:lvl6pPr indent="1714500" algn="ctr" defTabSz="825500">
                <a:defRPr sz="5600"/>
              </a:lvl6pPr>
              <a:lvl7pPr indent="2057400" algn="ctr" defTabSz="825500">
                <a:defRPr sz="5600"/>
              </a:lvl7pPr>
              <a:lvl8pPr indent="2400300" algn="ctr" defTabSz="825500">
                <a:defRPr sz="5600"/>
              </a:lvl8pPr>
              <a:lvl9pPr indent="2743200" algn="ctr" defTabSz="825500">
                <a:defRPr sz="5600"/>
              </a:lvl9pPr>
            </a:lstStyle>
            <a:p>
              <a:pPr lvl="0"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9" name="ïṧľïḍe">
              <a:extLst>
                <a:ext uri="{FF2B5EF4-FFF2-40B4-BE49-F238E27FC236}">
                  <a16:creationId xmlns:a16="http://schemas.microsoft.com/office/drawing/2014/main" id="{9662E3EB-5B2C-471E-96D4-E435E3C8638E}"/>
                </a:ext>
              </a:extLst>
            </p:cNvPr>
            <p:cNvSpPr/>
            <p:nvPr/>
          </p:nvSpPr>
          <p:spPr>
            <a:xfrm>
              <a:off x="3295650" y="4140723"/>
              <a:ext cx="294987" cy="2949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30" h="19331" extrusionOk="0">
                  <a:moveTo>
                    <a:pt x="424" y="12487"/>
                  </a:moveTo>
                  <a:cubicBezTo>
                    <a:pt x="1982" y="17591"/>
                    <a:pt x="7383" y="20465"/>
                    <a:pt x="12487" y="18907"/>
                  </a:cubicBezTo>
                  <a:cubicBezTo>
                    <a:pt x="17591" y="17348"/>
                    <a:pt x="20465" y="11947"/>
                    <a:pt x="18906" y="6843"/>
                  </a:cubicBezTo>
                  <a:cubicBezTo>
                    <a:pt x="17348" y="1739"/>
                    <a:pt x="11947" y="-1135"/>
                    <a:pt x="6843" y="424"/>
                  </a:cubicBezTo>
                  <a:cubicBezTo>
                    <a:pt x="1739" y="1982"/>
                    <a:pt x="-1135" y="7383"/>
                    <a:pt x="424" y="1248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>
              <a:miter lim="400000"/>
            </a:ln>
          </p:spPr>
          <p:txBody>
            <a:bodyPr wrap="square" lIns="91440" tIns="45720" rIns="91440" bIns="45720" anchor="ctr">
              <a:normAutofit fontScale="47500" lnSpcReduction="20000"/>
            </a:bodyPr>
            <a:lstStyle>
              <a:lvl1pPr algn="ctr" defTabSz="825500">
                <a:defRPr sz="5600"/>
              </a:lvl1pPr>
              <a:lvl2pPr indent="342900" algn="ctr" defTabSz="825500">
                <a:defRPr sz="5600"/>
              </a:lvl2pPr>
              <a:lvl3pPr indent="685800" algn="ctr" defTabSz="825500">
                <a:defRPr sz="5600"/>
              </a:lvl3pPr>
              <a:lvl4pPr indent="1028700" algn="ctr" defTabSz="825500">
                <a:defRPr sz="5600"/>
              </a:lvl4pPr>
              <a:lvl5pPr indent="1371600" algn="ctr" defTabSz="825500">
                <a:defRPr sz="5600"/>
              </a:lvl5pPr>
              <a:lvl6pPr indent="1714500" algn="ctr" defTabSz="825500">
                <a:defRPr sz="5600"/>
              </a:lvl6pPr>
              <a:lvl7pPr indent="2057400" algn="ctr" defTabSz="825500">
                <a:defRPr sz="5600"/>
              </a:lvl7pPr>
              <a:lvl8pPr indent="2400300" algn="ctr" defTabSz="825500">
                <a:defRPr sz="5600"/>
              </a:lvl8pPr>
              <a:lvl9pPr indent="2743200" algn="ctr" defTabSz="825500">
                <a:defRPr sz="5600"/>
              </a:lvl9pPr>
            </a:lstStyle>
            <a:p>
              <a:pPr lvl="0"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30" name="îśḻîḓé">
              <a:extLst>
                <a:ext uri="{FF2B5EF4-FFF2-40B4-BE49-F238E27FC236}">
                  <a16:creationId xmlns:a16="http://schemas.microsoft.com/office/drawing/2014/main" id="{987B0665-73F2-47A5-AE98-473498C6302F}"/>
                </a:ext>
              </a:extLst>
            </p:cNvPr>
            <p:cNvSpPr/>
            <p:nvPr/>
          </p:nvSpPr>
          <p:spPr>
            <a:xfrm>
              <a:off x="4021648" y="3788354"/>
              <a:ext cx="649940" cy="649184"/>
            </a:xfrm>
            <a:custGeom>
              <a:avLst/>
              <a:gdLst>
                <a:gd name="connsiteX0" fmla="*/ 285664 w 607709"/>
                <a:gd name="connsiteY0" fmla="*/ 459028 h 607004"/>
                <a:gd name="connsiteX1" fmla="*/ 303937 w 607709"/>
                <a:gd name="connsiteY1" fmla="*/ 460157 h 607004"/>
                <a:gd name="connsiteX2" fmla="*/ 322116 w 607709"/>
                <a:gd name="connsiteY2" fmla="*/ 459028 h 607004"/>
                <a:gd name="connsiteX3" fmla="*/ 322116 w 607709"/>
                <a:gd name="connsiteY3" fmla="*/ 467683 h 607004"/>
                <a:gd name="connsiteX4" fmla="*/ 322116 w 607709"/>
                <a:gd name="connsiteY4" fmla="*/ 504559 h 607004"/>
                <a:gd name="connsiteX5" fmla="*/ 356778 w 607709"/>
                <a:gd name="connsiteY5" fmla="*/ 554230 h 607004"/>
                <a:gd name="connsiteX6" fmla="*/ 303937 w 607709"/>
                <a:gd name="connsiteY6" fmla="*/ 607004 h 607004"/>
                <a:gd name="connsiteX7" fmla="*/ 251001 w 607709"/>
                <a:gd name="connsiteY7" fmla="*/ 554230 h 607004"/>
                <a:gd name="connsiteX8" fmla="*/ 285664 w 607709"/>
                <a:gd name="connsiteY8" fmla="*/ 504559 h 607004"/>
                <a:gd name="connsiteX9" fmla="*/ 285664 w 607709"/>
                <a:gd name="connsiteY9" fmla="*/ 467683 h 607004"/>
                <a:gd name="connsiteX10" fmla="*/ 426971 w 607709"/>
                <a:gd name="connsiteY10" fmla="*/ 400600 h 607004"/>
                <a:gd name="connsiteX11" fmla="*/ 459183 w 607709"/>
                <a:gd name="connsiteY11" fmla="*/ 432678 h 607004"/>
                <a:gd name="connsiteX12" fmla="*/ 481411 w 607709"/>
                <a:gd name="connsiteY12" fmla="*/ 427786 h 607004"/>
                <a:gd name="connsiteX13" fmla="*/ 534250 w 607709"/>
                <a:gd name="connsiteY13" fmla="*/ 480843 h 607004"/>
                <a:gd name="connsiteX14" fmla="*/ 481411 w 607709"/>
                <a:gd name="connsiteY14" fmla="*/ 533616 h 607004"/>
                <a:gd name="connsiteX15" fmla="*/ 428478 w 607709"/>
                <a:gd name="connsiteY15" fmla="*/ 480843 h 607004"/>
                <a:gd name="connsiteX16" fmla="*/ 433376 w 607709"/>
                <a:gd name="connsiteY16" fmla="*/ 458641 h 607004"/>
                <a:gd name="connsiteX17" fmla="*/ 401164 w 607709"/>
                <a:gd name="connsiteY17" fmla="*/ 426375 h 607004"/>
                <a:gd name="connsiteX18" fmla="*/ 426971 w 607709"/>
                <a:gd name="connsiteY18" fmla="*/ 400600 h 607004"/>
                <a:gd name="connsiteX19" fmla="*/ 180789 w 607709"/>
                <a:gd name="connsiteY19" fmla="*/ 400600 h 607004"/>
                <a:gd name="connsiteX20" fmla="*/ 206686 w 607709"/>
                <a:gd name="connsiteY20" fmla="*/ 426182 h 607004"/>
                <a:gd name="connsiteX21" fmla="*/ 174385 w 607709"/>
                <a:gd name="connsiteY21" fmla="*/ 458349 h 607004"/>
                <a:gd name="connsiteX22" fmla="*/ 179282 w 607709"/>
                <a:gd name="connsiteY22" fmla="*/ 480546 h 607004"/>
                <a:gd name="connsiteX23" fmla="*/ 126453 w 607709"/>
                <a:gd name="connsiteY23" fmla="*/ 533404 h 607004"/>
                <a:gd name="connsiteX24" fmla="*/ 73529 w 607709"/>
                <a:gd name="connsiteY24" fmla="*/ 480546 h 607004"/>
                <a:gd name="connsiteX25" fmla="*/ 126453 w 607709"/>
                <a:gd name="connsiteY25" fmla="*/ 427781 h 607004"/>
                <a:gd name="connsiteX26" fmla="*/ 148677 w 607709"/>
                <a:gd name="connsiteY26" fmla="*/ 432672 h 607004"/>
                <a:gd name="connsiteX27" fmla="*/ 361571 w 607709"/>
                <a:gd name="connsiteY27" fmla="*/ 349156 h 607004"/>
                <a:gd name="connsiteX28" fmla="*/ 341320 w 607709"/>
                <a:gd name="connsiteY28" fmla="*/ 390073 h 607004"/>
                <a:gd name="connsiteX29" fmla="*/ 386438 w 607709"/>
                <a:gd name="connsiteY29" fmla="*/ 349156 h 607004"/>
                <a:gd name="connsiteX30" fmla="*/ 313439 w 607709"/>
                <a:gd name="connsiteY30" fmla="*/ 349156 h 607004"/>
                <a:gd name="connsiteX31" fmla="*/ 313439 w 607709"/>
                <a:gd name="connsiteY31" fmla="*/ 393835 h 607004"/>
                <a:gd name="connsiteX32" fmla="*/ 341603 w 607709"/>
                <a:gd name="connsiteY32" fmla="*/ 349156 h 607004"/>
                <a:gd name="connsiteX33" fmla="*/ 266249 w 607709"/>
                <a:gd name="connsiteY33" fmla="*/ 349156 h 607004"/>
                <a:gd name="connsiteX34" fmla="*/ 294318 w 607709"/>
                <a:gd name="connsiteY34" fmla="*/ 393647 h 607004"/>
                <a:gd name="connsiteX35" fmla="*/ 294318 w 607709"/>
                <a:gd name="connsiteY35" fmla="*/ 349156 h 607004"/>
                <a:gd name="connsiteX36" fmla="*/ 221413 w 607709"/>
                <a:gd name="connsiteY36" fmla="*/ 349156 h 607004"/>
                <a:gd name="connsiteX37" fmla="*/ 266437 w 607709"/>
                <a:gd name="connsiteY37" fmla="*/ 390073 h 607004"/>
                <a:gd name="connsiteX38" fmla="*/ 246280 w 607709"/>
                <a:gd name="connsiteY38" fmla="*/ 349156 h 607004"/>
                <a:gd name="connsiteX39" fmla="*/ 365904 w 607709"/>
                <a:gd name="connsiteY39" fmla="*/ 276823 h 607004"/>
                <a:gd name="connsiteX40" fmla="*/ 368165 w 607709"/>
                <a:gd name="connsiteY40" fmla="*/ 303537 h 607004"/>
                <a:gd name="connsiteX41" fmla="*/ 365904 w 607709"/>
                <a:gd name="connsiteY41" fmla="*/ 330250 h 607004"/>
                <a:gd name="connsiteX42" fmla="*/ 394350 w 607709"/>
                <a:gd name="connsiteY42" fmla="*/ 330250 h 607004"/>
                <a:gd name="connsiteX43" fmla="*/ 398212 w 607709"/>
                <a:gd name="connsiteY43" fmla="*/ 303537 h 607004"/>
                <a:gd name="connsiteX44" fmla="*/ 394350 w 607709"/>
                <a:gd name="connsiteY44" fmla="*/ 276823 h 607004"/>
                <a:gd name="connsiteX45" fmla="*/ 313439 w 607709"/>
                <a:gd name="connsiteY45" fmla="*/ 276823 h 607004"/>
                <a:gd name="connsiteX46" fmla="*/ 313439 w 607709"/>
                <a:gd name="connsiteY46" fmla="*/ 330250 h 607004"/>
                <a:gd name="connsiteX47" fmla="*/ 346689 w 607709"/>
                <a:gd name="connsiteY47" fmla="*/ 330250 h 607004"/>
                <a:gd name="connsiteX48" fmla="*/ 349232 w 607709"/>
                <a:gd name="connsiteY48" fmla="*/ 303537 h 607004"/>
                <a:gd name="connsiteX49" fmla="*/ 346689 w 607709"/>
                <a:gd name="connsiteY49" fmla="*/ 276823 h 607004"/>
                <a:gd name="connsiteX50" fmla="*/ 261068 w 607709"/>
                <a:gd name="connsiteY50" fmla="*/ 276823 h 607004"/>
                <a:gd name="connsiteX51" fmla="*/ 258525 w 607709"/>
                <a:gd name="connsiteY51" fmla="*/ 303537 h 607004"/>
                <a:gd name="connsiteX52" fmla="*/ 261068 w 607709"/>
                <a:gd name="connsiteY52" fmla="*/ 330250 h 607004"/>
                <a:gd name="connsiteX53" fmla="*/ 294318 w 607709"/>
                <a:gd name="connsiteY53" fmla="*/ 330250 h 607004"/>
                <a:gd name="connsiteX54" fmla="*/ 294318 w 607709"/>
                <a:gd name="connsiteY54" fmla="*/ 276823 h 607004"/>
                <a:gd name="connsiteX55" fmla="*/ 213312 w 607709"/>
                <a:gd name="connsiteY55" fmla="*/ 276823 h 607004"/>
                <a:gd name="connsiteX56" fmla="*/ 209450 w 607709"/>
                <a:gd name="connsiteY56" fmla="*/ 303537 h 607004"/>
                <a:gd name="connsiteX57" fmla="*/ 213312 w 607709"/>
                <a:gd name="connsiteY57" fmla="*/ 330250 h 607004"/>
                <a:gd name="connsiteX58" fmla="*/ 241758 w 607709"/>
                <a:gd name="connsiteY58" fmla="*/ 330250 h 607004"/>
                <a:gd name="connsiteX59" fmla="*/ 239498 w 607709"/>
                <a:gd name="connsiteY59" fmla="*/ 303537 h 607004"/>
                <a:gd name="connsiteX60" fmla="*/ 241758 w 607709"/>
                <a:gd name="connsiteY60" fmla="*/ 276823 h 607004"/>
                <a:gd name="connsiteX61" fmla="*/ 52952 w 607709"/>
                <a:gd name="connsiteY61" fmla="*/ 253683 h 607004"/>
                <a:gd name="connsiteX62" fmla="*/ 102701 w 607709"/>
                <a:gd name="connsiteY62" fmla="*/ 288291 h 607004"/>
                <a:gd name="connsiteX63" fmla="*/ 147927 w 607709"/>
                <a:gd name="connsiteY63" fmla="*/ 288291 h 607004"/>
                <a:gd name="connsiteX64" fmla="*/ 147173 w 607709"/>
                <a:gd name="connsiteY64" fmla="*/ 303527 h 607004"/>
                <a:gd name="connsiteX65" fmla="*/ 148681 w 607709"/>
                <a:gd name="connsiteY65" fmla="*/ 324781 h 607004"/>
                <a:gd name="connsiteX66" fmla="*/ 102701 w 607709"/>
                <a:gd name="connsiteY66" fmla="*/ 324781 h 607004"/>
                <a:gd name="connsiteX67" fmla="*/ 52952 w 607709"/>
                <a:gd name="connsiteY67" fmla="*/ 359296 h 607004"/>
                <a:gd name="connsiteX68" fmla="*/ 0 w 607709"/>
                <a:gd name="connsiteY68" fmla="*/ 306536 h 607004"/>
                <a:gd name="connsiteX69" fmla="*/ 52952 w 607709"/>
                <a:gd name="connsiteY69" fmla="*/ 253683 h 607004"/>
                <a:gd name="connsiteX70" fmla="*/ 554868 w 607709"/>
                <a:gd name="connsiteY70" fmla="*/ 250648 h 607004"/>
                <a:gd name="connsiteX71" fmla="*/ 607709 w 607709"/>
                <a:gd name="connsiteY71" fmla="*/ 303631 h 607004"/>
                <a:gd name="connsiteX72" fmla="*/ 554868 w 607709"/>
                <a:gd name="connsiteY72" fmla="*/ 356426 h 607004"/>
                <a:gd name="connsiteX73" fmla="*/ 506359 w 607709"/>
                <a:gd name="connsiteY73" fmla="*/ 324805 h 607004"/>
                <a:gd name="connsiteX74" fmla="*/ 459169 w 607709"/>
                <a:gd name="connsiteY74" fmla="*/ 324805 h 607004"/>
                <a:gd name="connsiteX75" fmla="*/ 460676 w 607709"/>
                <a:gd name="connsiteY75" fmla="*/ 303537 h 607004"/>
                <a:gd name="connsiteX76" fmla="*/ 459923 w 607709"/>
                <a:gd name="connsiteY76" fmla="*/ 288291 h 607004"/>
                <a:gd name="connsiteX77" fmla="*/ 504098 w 607709"/>
                <a:gd name="connsiteY77" fmla="*/ 288291 h 607004"/>
                <a:gd name="connsiteX78" fmla="*/ 554868 w 607709"/>
                <a:gd name="connsiteY78" fmla="*/ 250648 h 607004"/>
                <a:gd name="connsiteX79" fmla="*/ 341320 w 607709"/>
                <a:gd name="connsiteY79" fmla="*/ 217001 h 607004"/>
                <a:gd name="connsiteX80" fmla="*/ 361571 w 607709"/>
                <a:gd name="connsiteY80" fmla="*/ 257823 h 607004"/>
                <a:gd name="connsiteX81" fmla="*/ 386438 w 607709"/>
                <a:gd name="connsiteY81" fmla="*/ 257823 h 607004"/>
                <a:gd name="connsiteX82" fmla="*/ 341320 w 607709"/>
                <a:gd name="connsiteY82" fmla="*/ 217001 h 607004"/>
                <a:gd name="connsiteX83" fmla="*/ 266437 w 607709"/>
                <a:gd name="connsiteY83" fmla="*/ 217001 h 607004"/>
                <a:gd name="connsiteX84" fmla="*/ 221413 w 607709"/>
                <a:gd name="connsiteY84" fmla="*/ 257823 h 607004"/>
                <a:gd name="connsiteX85" fmla="*/ 246280 w 607709"/>
                <a:gd name="connsiteY85" fmla="*/ 257823 h 607004"/>
                <a:gd name="connsiteX86" fmla="*/ 266437 w 607709"/>
                <a:gd name="connsiteY86" fmla="*/ 217001 h 607004"/>
                <a:gd name="connsiteX87" fmla="*/ 313439 w 607709"/>
                <a:gd name="connsiteY87" fmla="*/ 213332 h 607004"/>
                <a:gd name="connsiteX88" fmla="*/ 313439 w 607709"/>
                <a:gd name="connsiteY88" fmla="*/ 257823 h 607004"/>
                <a:gd name="connsiteX89" fmla="*/ 341603 w 607709"/>
                <a:gd name="connsiteY89" fmla="*/ 257823 h 607004"/>
                <a:gd name="connsiteX90" fmla="*/ 313439 w 607709"/>
                <a:gd name="connsiteY90" fmla="*/ 213332 h 607004"/>
                <a:gd name="connsiteX91" fmla="*/ 294318 w 607709"/>
                <a:gd name="connsiteY91" fmla="*/ 213238 h 607004"/>
                <a:gd name="connsiteX92" fmla="*/ 266249 w 607709"/>
                <a:gd name="connsiteY92" fmla="*/ 257823 h 607004"/>
                <a:gd name="connsiteX93" fmla="*/ 294318 w 607709"/>
                <a:gd name="connsiteY93" fmla="*/ 257823 h 607004"/>
                <a:gd name="connsiteX94" fmla="*/ 303926 w 607709"/>
                <a:gd name="connsiteY94" fmla="*/ 177119 h 607004"/>
                <a:gd name="connsiteX95" fmla="*/ 430520 w 607709"/>
                <a:gd name="connsiteY95" fmla="*/ 303537 h 607004"/>
                <a:gd name="connsiteX96" fmla="*/ 303926 w 607709"/>
                <a:gd name="connsiteY96" fmla="*/ 429955 h 607004"/>
                <a:gd name="connsiteX97" fmla="*/ 177331 w 607709"/>
                <a:gd name="connsiteY97" fmla="*/ 303537 h 607004"/>
                <a:gd name="connsiteX98" fmla="*/ 303926 w 607709"/>
                <a:gd name="connsiteY98" fmla="*/ 177119 h 607004"/>
                <a:gd name="connsiteX99" fmla="*/ 481407 w 607709"/>
                <a:gd name="connsiteY99" fmla="*/ 73505 h 607004"/>
                <a:gd name="connsiteX100" fmla="*/ 518779 w 607709"/>
                <a:gd name="connsiteY100" fmla="*/ 88885 h 607004"/>
                <a:gd name="connsiteX101" fmla="*/ 518779 w 607709"/>
                <a:gd name="connsiteY101" fmla="*/ 163578 h 607004"/>
                <a:gd name="connsiteX102" fmla="*/ 459266 w 607709"/>
                <a:gd name="connsiteY102" fmla="*/ 174208 h 607004"/>
                <a:gd name="connsiteX103" fmla="*/ 426966 w 607709"/>
                <a:gd name="connsiteY103" fmla="*/ 206475 h 607004"/>
                <a:gd name="connsiteX104" fmla="*/ 401164 w 607709"/>
                <a:gd name="connsiteY104" fmla="*/ 180605 h 607004"/>
                <a:gd name="connsiteX105" fmla="*/ 406438 w 607709"/>
                <a:gd name="connsiteY105" fmla="*/ 175337 h 607004"/>
                <a:gd name="connsiteX106" fmla="*/ 433369 w 607709"/>
                <a:gd name="connsiteY106" fmla="*/ 148339 h 607004"/>
                <a:gd name="connsiteX107" fmla="*/ 444105 w 607709"/>
                <a:gd name="connsiteY107" fmla="*/ 88885 h 607004"/>
                <a:gd name="connsiteX108" fmla="*/ 481407 w 607709"/>
                <a:gd name="connsiteY108" fmla="*/ 73505 h 607004"/>
                <a:gd name="connsiteX109" fmla="*/ 126565 w 607709"/>
                <a:gd name="connsiteY109" fmla="*/ 73459 h 607004"/>
                <a:gd name="connsiteX110" fmla="*/ 179414 w 607709"/>
                <a:gd name="connsiteY110" fmla="*/ 126317 h 607004"/>
                <a:gd name="connsiteX111" fmla="*/ 174515 w 607709"/>
                <a:gd name="connsiteY111" fmla="*/ 148514 h 607004"/>
                <a:gd name="connsiteX112" fmla="*/ 206827 w 607709"/>
                <a:gd name="connsiteY112" fmla="*/ 180680 h 607004"/>
                <a:gd name="connsiteX113" fmla="*/ 180921 w 607709"/>
                <a:gd name="connsiteY113" fmla="*/ 206545 h 607004"/>
                <a:gd name="connsiteX114" fmla="*/ 148703 w 607709"/>
                <a:gd name="connsiteY114" fmla="*/ 174284 h 607004"/>
                <a:gd name="connsiteX115" fmla="*/ 126471 w 607709"/>
                <a:gd name="connsiteY115" fmla="*/ 179175 h 607004"/>
                <a:gd name="connsiteX116" fmla="*/ 73717 w 607709"/>
                <a:gd name="connsiteY116" fmla="*/ 126317 h 607004"/>
                <a:gd name="connsiteX117" fmla="*/ 126565 w 607709"/>
                <a:gd name="connsiteY117" fmla="*/ 73459 h 607004"/>
                <a:gd name="connsiteX118" fmla="*/ 303937 w 607709"/>
                <a:gd name="connsiteY118" fmla="*/ 0 h 607004"/>
                <a:gd name="connsiteX119" fmla="*/ 356778 w 607709"/>
                <a:gd name="connsiteY119" fmla="*/ 52774 h 607004"/>
                <a:gd name="connsiteX120" fmla="*/ 322116 w 607709"/>
                <a:gd name="connsiteY120" fmla="*/ 102445 h 607004"/>
                <a:gd name="connsiteX121" fmla="*/ 322116 w 607709"/>
                <a:gd name="connsiteY121" fmla="*/ 147976 h 607004"/>
                <a:gd name="connsiteX122" fmla="*/ 303937 w 607709"/>
                <a:gd name="connsiteY122" fmla="*/ 146847 h 607004"/>
                <a:gd name="connsiteX123" fmla="*/ 285664 w 607709"/>
                <a:gd name="connsiteY123" fmla="*/ 147976 h 607004"/>
                <a:gd name="connsiteX124" fmla="*/ 285664 w 607709"/>
                <a:gd name="connsiteY124" fmla="*/ 102633 h 607004"/>
                <a:gd name="connsiteX125" fmla="*/ 251001 w 607709"/>
                <a:gd name="connsiteY125" fmla="*/ 52774 h 607004"/>
                <a:gd name="connsiteX126" fmla="*/ 303937 w 607709"/>
                <a:gd name="connsiteY126" fmla="*/ 0 h 607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607709" h="607004">
                  <a:moveTo>
                    <a:pt x="285664" y="459028"/>
                  </a:moveTo>
                  <a:cubicBezTo>
                    <a:pt x="291598" y="459781"/>
                    <a:pt x="297720" y="460157"/>
                    <a:pt x="303937" y="460157"/>
                  </a:cubicBezTo>
                  <a:cubicBezTo>
                    <a:pt x="310059" y="460157"/>
                    <a:pt x="316087" y="459781"/>
                    <a:pt x="322116" y="459028"/>
                  </a:cubicBezTo>
                  <a:lnTo>
                    <a:pt x="322116" y="467683"/>
                  </a:lnTo>
                  <a:lnTo>
                    <a:pt x="322116" y="504559"/>
                  </a:lnTo>
                  <a:cubicBezTo>
                    <a:pt x="342367" y="511991"/>
                    <a:pt x="356778" y="531276"/>
                    <a:pt x="356778" y="554230"/>
                  </a:cubicBezTo>
                  <a:cubicBezTo>
                    <a:pt x="356778" y="583298"/>
                    <a:pt x="333136" y="607004"/>
                    <a:pt x="303937" y="607004"/>
                  </a:cubicBezTo>
                  <a:cubicBezTo>
                    <a:pt x="274737" y="607004"/>
                    <a:pt x="251001" y="583486"/>
                    <a:pt x="251001" y="554230"/>
                  </a:cubicBezTo>
                  <a:cubicBezTo>
                    <a:pt x="251001" y="531370"/>
                    <a:pt x="265507" y="511991"/>
                    <a:pt x="285664" y="504559"/>
                  </a:cubicBezTo>
                  <a:lnTo>
                    <a:pt x="285664" y="467683"/>
                  </a:lnTo>
                  <a:close/>
                  <a:moveTo>
                    <a:pt x="426971" y="400600"/>
                  </a:moveTo>
                  <a:lnTo>
                    <a:pt x="459183" y="432678"/>
                  </a:lnTo>
                  <a:cubicBezTo>
                    <a:pt x="465965" y="429574"/>
                    <a:pt x="473500" y="427786"/>
                    <a:pt x="481411" y="427786"/>
                  </a:cubicBezTo>
                  <a:cubicBezTo>
                    <a:pt x="510609" y="427786"/>
                    <a:pt x="534250" y="451492"/>
                    <a:pt x="534250" y="480843"/>
                  </a:cubicBezTo>
                  <a:cubicBezTo>
                    <a:pt x="534250" y="509910"/>
                    <a:pt x="510609" y="533616"/>
                    <a:pt x="481411" y="533616"/>
                  </a:cubicBezTo>
                  <a:cubicBezTo>
                    <a:pt x="452213" y="533616"/>
                    <a:pt x="428478" y="510099"/>
                    <a:pt x="428478" y="480843"/>
                  </a:cubicBezTo>
                  <a:cubicBezTo>
                    <a:pt x="428478" y="472941"/>
                    <a:pt x="430268" y="465415"/>
                    <a:pt x="433376" y="458641"/>
                  </a:cubicBezTo>
                  <a:lnTo>
                    <a:pt x="401164" y="426375"/>
                  </a:lnTo>
                  <a:cubicBezTo>
                    <a:pt x="410771" y="418755"/>
                    <a:pt x="419436" y="410101"/>
                    <a:pt x="426971" y="400600"/>
                  </a:cubicBezTo>
                  <a:close/>
                  <a:moveTo>
                    <a:pt x="180789" y="400600"/>
                  </a:moveTo>
                  <a:cubicBezTo>
                    <a:pt x="188417" y="410099"/>
                    <a:pt x="197080" y="418752"/>
                    <a:pt x="206686" y="426182"/>
                  </a:cubicBezTo>
                  <a:lnTo>
                    <a:pt x="174385" y="458349"/>
                  </a:lnTo>
                  <a:cubicBezTo>
                    <a:pt x="177493" y="465121"/>
                    <a:pt x="179282" y="472645"/>
                    <a:pt x="179282" y="480546"/>
                  </a:cubicBezTo>
                  <a:cubicBezTo>
                    <a:pt x="179282" y="509703"/>
                    <a:pt x="155645" y="533404"/>
                    <a:pt x="126453" y="533404"/>
                  </a:cubicBezTo>
                  <a:cubicBezTo>
                    <a:pt x="97260" y="533404"/>
                    <a:pt x="73529" y="509797"/>
                    <a:pt x="73529" y="480546"/>
                  </a:cubicBezTo>
                  <a:cubicBezTo>
                    <a:pt x="73529" y="451483"/>
                    <a:pt x="97166" y="427781"/>
                    <a:pt x="126453" y="427781"/>
                  </a:cubicBezTo>
                  <a:cubicBezTo>
                    <a:pt x="134363" y="427781"/>
                    <a:pt x="141897" y="429568"/>
                    <a:pt x="148677" y="432672"/>
                  </a:cubicBezTo>
                  <a:close/>
                  <a:moveTo>
                    <a:pt x="361571" y="349156"/>
                  </a:moveTo>
                  <a:cubicBezTo>
                    <a:pt x="356485" y="365711"/>
                    <a:pt x="348950" y="379350"/>
                    <a:pt x="341320" y="390073"/>
                  </a:cubicBezTo>
                  <a:cubicBezTo>
                    <a:pt x="360441" y="381796"/>
                    <a:pt x="376360" y="367310"/>
                    <a:pt x="386438" y="349156"/>
                  </a:cubicBezTo>
                  <a:close/>
                  <a:moveTo>
                    <a:pt x="313439" y="349156"/>
                  </a:moveTo>
                  <a:lnTo>
                    <a:pt x="313439" y="393835"/>
                  </a:lnTo>
                  <a:cubicBezTo>
                    <a:pt x="322576" y="384523"/>
                    <a:pt x="334161" y="369944"/>
                    <a:pt x="341603" y="349156"/>
                  </a:cubicBezTo>
                  <a:close/>
                  <a:moveTo>
                    <a:pt x="266249" y="349156"/>
                  </a:moveTo>
                  <a:cubicBezTo>
                    <a:pt x="273784" y="369850"/>
                    <a:pt x="285181" y="384429"/>
                    <a:pt x="294318" y="393647"/>
                  </a:cubicBezTo>
                  <a:lnTo>
                    <a:pt x="294318" y="349156"/>
                  </a:lnTo>
                  <a:close/>
                  <a:moveTo>
                    <a:pt x="221413" y="349156"/>
                  </a:moveTo>
                  <a:cubicBezTo>
                    <a:pt x="231397" y="367310"/>
                    <a:pt x="247410" y="381796"/>
                    <a:pt x="266437" y="390073"/>
                  </a:cubicBezTo>
                  <a:cubicBezTo>
                    <a:pt x="258807" y="379256"/>
                    <a:pt x="251366" y="365711"/>
                    <a:pt x="246280" y="349156"/>
                  </a:cubicBezTo>
                  <a:close/>
                  <a:moveTo>
                    <a:pt x="365904" y="276823"/>
                  </a:moveTo>
                  <a:cubicBezTo>
                    <a:pt x="367411" y="285101"/>
                    <a:pt x="368165" y="293943"/>
                    <a:pt x="368165" y="303537"/>
                  </a:cubicBezTo>
                  <a:cubicBezTo>
                    <a:pt x="368165" y="313037"/>
                    <a:pt x="367317" y="321973"/>
                    <a:pt x="365904" y="330250"/>
                  </a:cubicBezTo>
                  <a:lnTo>
                    <a:pt x="394350" y="330250"/>
                  </a:lnTo>
                  <a:cubicBezTo>
                    <a:pt x="396799" y="321785"/>
                    <a:pt x="398212" y="312755"/>
                    <a:pt x="398212" y="303537"/>
                  </a:cubicBezTo>
                  <a:cubicBezTo>
                    <a:pt x="398212" y="294225"/>
                    <a:pt x="396799" y="285289"/>
                    <a:pt x="394350" y="276823"/>
                  </a:cubicBezTo>
                  <a:close/>
                  <a:moveTo>
                    <a:pt x="313439" y="276823"/>
                  </a:moveTo>
                  <a:lnTo>
                    <a:pt x="313439" y="330250"/>
                  </a:lnTo>
                  <a:lnTo>
                    <a:pt x="346689" y="330250"/>
                  </a:lnTo>
                  <a:cubicBezTo>
                    <a:pt x="348384" y="322067"/>
                    <a:pt x="349232" y="313131"/>
                    <a:pt x="349232" y="303537"/>
                  </a:cubicBezTo>
                  <a:cubicBezTo>
                    <a:pt x="349232" y="293848"/>
                    <a:pt x="348384" y="284913"/>
                    <a:pt x="346689" y="276823"/>
                  </a:cubicBezTo>
                  <a:close/>
                  <a:moveTo>
                    <a:pt x="261068" y="276823"/>
                  </a:moveTo>
                  <a:cubicBezTo>
                    <a:pt x="259467" y="284913"/>
                    <a:pt x="258525" y="293848"/>
                    <a:pt x="258525" y="303537"/>
                  </a:cubicBezTo>
                  <a:cubicBezTo>
                    <a:pt x="258525" y="313131"/>
                    <a:pt x="259467" y="322067"/>
                    <a:pt x="261068" y="330250"/>
                  </a:cubicBezTo>
                  <a:lnTo>
                    <a:pt x="294318" y="330250"/>
                  </a:lnTo>
                  <a:lnTo>
                    <a:pt x="294318" y="276823"/>
                  </a:lnTo>
                  <a:close/>
                  <a:moveTo>
                    <a:pt x="213312" y="276823"/>
                  </a:moveTo>
                  <a:cubicBezTo>
                    <a:pt x="210863" y="285195"/>
                    <a:pt x="209450" y="294225"/>
                    <a:pt x="209450" y="303537"/>
                  </a:cubicBezTo>
                  <a:cubicBezTo>
                    <a:pt x="209450" y="312755"/>
                    <a:pt x="210863" y="321691"/>
                    <a:pt x="213312" y="330250"/>
                  </a:cubicBezTo>
                  <a:lnTo>
                    <a:pt x="241758" y="330250"/>
                  </a:lnTo>
                  <a:cubicBezTo>
                    <a:pt x="240251" y="321973"/>
                    <a:pt x="239498" y="313037"/>
                    <a:pt x="239498" y="303537"/>
                  </a:cubicBezTo>
                  <a:cubicBezTo>
                    <a:pt x="239498" y="293943"/>
                    <a:pt x="240346" y="285101"/>
                    <a:pt x="241758" y="276823"/>
                  </a:cubicBezTo>
                  <a:close/>
                  <a:moveTo>
                    <a:pt x="52952" y="253683"/>
                  </a:moveTo>
                  <a:cubicBezTo>
                    <a:pt x="75754" y="253683"/>
                    <a:pt x="95257" y="268166"/>
                    <a:pt x="102701" y="288291"/>
                  </a:cubicBezTo>
                  <a:lnTo>
                    <a:pt x="147927" y="288291"/>
                  </a:lnTo>
                  <a:cubicBezTo>
                    <a:pt x="147362" y="293370"/>
                    <a:pt x="147173" y="298354"/>
                    <a:pt x="147173" y="303527"/>
                  </a:cubicBezTo>
                  <a:cubicBezTo>
                    <a:pt x="147173" y="310768"/>
                    <a:pt x="147644" y="317822"/>
                    <a:pt x="148681" y="324781"/>
                  </a:cubicBezTo>
                  <a:lnTo>
                    <a:pt x="102701" y="324781"/>
                  </a:lnTo>
                  <a:cubicBezTo>
                    <a:pt x="95163" y="345001"/>
                    <a:pt x="75754" y="359390"/>
                    <a:pt x="52952" y="359296"/>
                  </a:cubicBezTo>
                  <a:cubicBezTo>
                    <a:pt x="23744" y="359296"/>
                    <a:pt x="0" y="335690"/>
                    <a:pt x="0" y="306536"/>
                  </a:cubicBezTo>
                  <a:cubicBezTo>
                    <a:pt x="0" y="277382"/>
                    <a:pt x="23649" y="253683"/>
                    <a:pt x="52952" y="253683"/>
                  </a:cubicBezTo>
                  <a:close/>
                  <a:moveTo>
                    <a:pt x="554868" y="250648"/>
                  </a:moveTo>
                  <a:cubicBezTo>
                    <a:pt x="584067" y="250648"/>
                    <a:pt x="607709" y="274551"/>
                    <a:pt x="607709" y="303631"/>
                  </a:cubicBezTo>
                  <a:cubicBezTo>
                    <a:pt x="607709" y="332710"/>
                    <a:pt x="584067" y="356426"/>
                    <a:pt x="554868" y="356426"/>
                  </a:cubicBezTo>
                  <a:cubicBezTo>
                    <a:pt x="533109" y="356426"/>
                    <a:pt x="514554" y="343439"/>
                    <a:pt x="506359" y="324805"/>
                  </a:cubicBezTo>
                  <a:lnTo>
                    <a:pt x="459169" y="324805"/>
                  </a:lnTo>
                  <a:cubicBezTo>
                    <a:pt x="460111" y="317841"/>
                    <a:pt x="460676" y="310783"/>
                    <a:pt x="460676" y="303537"/>
                  </a:cubicBezTo>
                  <a:cubicBezTo>
                    <a:pt x="460676" y="298361"/>
                    <a:pt x="460394" y="293373"/>
                    <a:pt x="459923" y="288291"/>
                  </a:cubicBezTo>
                  <a:lnTo>
                    <a:pt x="504098" y="288291"/>
                  </a:lnTo>
                  <a:cubicBezTo>
                    <a:pt x="510598" y="266646"/>
                    <a:pt x="530849" y="250648"/>
                    <a:pt x="554868" y="250648"/>
                  </a:cubicBezTo>
                  <a:close/>
                  <a:moveTo>
                    <a:pt x="341320" y="217001"/>
                  </a:moveTo>
                  <a:cubicBezTo>
                    <a:pt x="348950" y="227724"/>
                    <a:pt x="356391" y="241268"/>
                    <a:pt x="361571" y="257823"/>
                  </a:cubicBezTo>
                  <a:lnTo>
                    <a:pt x="386438" y="257823"/>
                  </a:lnTo>
                  <a:cubicBezTo>
                    <a:pt x="376360" y="239669"/>
                    <a:pt x="360441" y="225278"/>
                    <a:pt x="341320" y="217001"/>
                  </a:cubicBezTo>
                  <a:close/>
                  <a:moveTo>
                    <a:pt x="266437" y="217001"/>
                  </a:moveTo>
                  <a:cubicBezTo>
                    <a:pt x="247410" y="225278"/>
                    <a:pt x="231397" y="239669"/>
                    <a:pt x="221413" y="257823"/>
                  </a:cubicBezTo>
                  <a:lnTo>
                    <a:pt x="246280" y="257823"/>
                  </a:lnTo>
                  <a:cubicBezTo>
                    <a:pt x="251272" y="241268"/>
                    <a:pt x="258807" y="227630"/>
                    <a:pt x="266437" y="217001"/>
                  </a:cubicBezTo>
                  <a:close/>
                  <a:moveTo>
                    <a:pt x="313439" y="213332"/>
                  </a:moveTo>
                  <a:lnTo>
                    <a:pt x="313439" y="257823"/>
                  </a:lnTo>
                  <a:lnTo>
                    <a:pt x="341603" y="257823"/>
                  </a:lnTo>
                  <a:cubicBezTo>
                    <a:pt x="334067" y="237130"/>
                    <a:pt x="322576" y="222644"/>
                    <a:pt x="313439" y="213332"/>
                  </a:cubicBezTo>
                  <a:close/>
                  <a:moveTo>
                    <a:pt x="294318" y="213238"/>
                  </a:moveTo>
                  <a:cubicBezTo>
                    <a:pt x="285181" y="222456"/>
                    <a:pt x="273596" y="237036"/>
                    <a:pt x="266249" y="257823"/>
                  </a:cubicBezTo>
                  <a:lnTo>
                    <a:pt x="294318" y="257823"/>
                  </a:lnTo>
                  <a:close/>
                  <a:moveTo>
                    <a:pt x="303926" y="177119"/>
                  </a:moveTo>
                  <a:cubicBezTo>
                    <a:pt x="373722" y="177119"/>
                    <a:pt x="430520" y="233743"/>
                    <a:pt x="430520" y="303537"/>
                  </a:cubicBezTo>
                  <a:cubicBezTo>
                    <a:pt x="430520" y="373236"/>
                    <a:pt x="373722" y="429955"/>
                    <a:pt x="303926" y="429955"/>
                  </a:cubicBezTo>
                  <a:cubicBezTo>
                    <a:pt x="234035" y="429955"/>
                    <a:pt x="177331" y="373236"/>
                    <a:pt x="177331" y="303537"/>
                  </a:cubicBezTo>
                  <a:cubicBezTo>
                    <a:pt x="177331" y="233743"/>
                    <a:pt x="234035" y="177119"/>
                    <a:pt x="303926" y="177119"/>
                  </a:cubicBezTo>
                  <a:close/>
                  <a:moveTo>
                    <a:pt x="481407" y="73505"/>
                  </a:moveTo>
                  <a:cubicBezTo>
                    <a:pt x="494931" y="73505"/>
                    <a:pt x="508468" y="78632"/>
                    <a:pt x="518779" y="88885"/>
                  </a:cubicBezTo>
                  <a:cubicBezTo>
                    <a:pt x="539402" y="109487"/>
                    <a:pt x="539402" y="142976"/>
                    <a:pt x="518779" y="163578"/>
                  </a:cubicBezTo>
                  <a:cubicBezTo>
                    <a:pt x="502677" y="179758"/>
                    <a:pt x="478758" y="183239"/>
                    <a:pt x="459266" y="174208"/>
                  </a:cubicBezTo>
                  <a:lnTo>
                    <a:pt x="426966" y="206475"/>
                  </a:lnTo>
                  <a:cubicBezTo>
                    <a:pt x="419338" y="196879"/>
                    <a:pt x="410675" y="188225"/>
                    <a:pt x="401164" y="180605"/>
                  </a:cubicBezTo>
                  <a:lnTo>
                    <a:pt x="406438" y="175337"/>
                  </a:lnTo>
                  <a:lnTo>
                    <a:pt x="433369" y="148339"/>
                  </a:lnTo>
                  <a:cubicBezTo>
                    <a:pt x="424518" y="128772"/>
                    <a:pt x="428002" y="104972"/>
                    <a:pt x="444105" y="88885"/>
                  </a:cubicBezTo>
                  <a:cubicBezTo>
                    <a:pt x="454369" y="78632"/>
                    <a:pt x="467882" y="73505"/>
                    <a:pt x="481407" y="73505"/>
                  </a:cubicBezTo>
                  <a:close/>
                  <a:moveTo>
                    <a:pt x="126565" y="73459"/>
                  </a:moveTo>
                  <a:cubicBezTo>
                    <a:pt x="155674" y="73459"/>
                    <a:pt x="179414" y="97066"/>
                    <a:pt x="179414" y="126317"/>
                  </a:cubicBezTo>
                  <a:cubicBezTo>
                    <a:pt x="179414" y="134217"/>
                    <a:pt x="177718" y="141742"/>
                    <a:pt x="174515" y="148514"/>
                  </a:cubicBezTo>
                  <a:lnTo>
                    <a:pt x="206827" y="180680"/>
                  </a:lnTo>
                  <a:cubicBezTo>
                    <a:pt x="197124" y="188392"/>
                    <a:pt x="188457" y="197045"/>
                    <a:pt x="180921" y="206545"/>
                  </a:cubicBezTo>
                  <a:lnTo>
                    <a:pt x="148703" y="174284"/>
                  </a:lnTo>
                  <a:cubicBezTo>
                    <a:pt x="141921" y="177482"/>
                    <a:pt x="134384" y="179175"/>
                    <a:pt x="126471" y="179175"/>
                  </a:cubicBezTo>
                  <a:cubicBezTo>
                    <a:pt x="97174" y="179175"/>
                    <a:pt x="73529" y="155474"/>
                    <a:pt x="73717" y="126317"/>
                  </a:cubicBezTo>
                  <a:cubicBezTo>
                    <a:pt x="73717" y="97160"/>
                    <a:pt x="97268" y="73459"/>
                    <a:pt x="126565" y="73459"/>
                  </a:cubicBezTo>
                  <a:close/>
                  <a:moveTo>
                    <a:pt x="303937" y="0"/>
                  </a:moveTo>
                  <a:cubicBezTo>
                    <a:pt x="333042" y="0"/>
                    <a:pt x="356778" y="23612"/>
                    <a:pt x="356778" y="52774"/>
                  </a:cubicBezTo>
                  <a:cubicBezTo>
                    <a:pt x="356778" y="75634"/>
                    <a:pt x="342367" y="95107"/>
                    <a:pt x="322116" y="102445"/>
                  </a:cubicBezTo>
                  <a:lnTo>
                    <a:pt x="322116" y="147976"/>
                  </a:lnTo>
                  <a:cubicBezTo>
                    <a:pt x="316182" y="147223"/>
                    <a:pt x="310059" y="146847"/>
                    <a:pt x="303937" y="146847"/>
                  </a:cubicBezTo>
                  <a:cubicBezTo>
                    <a:pt x="297720" y="146847"/>
                    <a:pt x="291692" y="147223"/>
                    <a:pt x="285664" y="147976"/>
                  </a:cubicBezTo>
                  <a:lnTo>
                    <a:pt x="285664" y="102633"/>
                  </a:lnTo>
                  <a:cubicBezTo>
                    <a:pt x="265507" y="95107"/>
                    <a:pt x="251001" y="75728"/>
                    <a:pt x="251001" y="52774"/>
                  </a:cubicBezTo>
                  <a:cubicBezTo>
                    <a:pt x="251001" y="23706"/>
                    <a:pt x="274643" y="0"/>
                    <a:pt x="303937" y="0"/>
                  </a:cubicBezTo>
                  <a:close/>
                </a:path>
              </a:pathLst>
            </a:custGeom>
            <a:solidFill>
              <a:srgbClr val="56ACAF"/>
            </a:solidFill>
            <a:ln w="57150">
              <a:noFill/>
              <a:miter lim="400000"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31" name="išḷíḍê">
            <a:extLst>
              <a:ext uri="{FF2B5EF4-FFF2-40B4-BE49-F238E27FC236}">
                <a16:creationId xmlns:a16="http://schemas.microsoft.com/office/drawing/2014/main" id="{B65E0EE9-5812-4872-BA3E-26BD17402E90}"/>
              </a:ext>
            </a:extLst>
          </p:cNvPr>
          <p:cNvGrpSpPr/>
          <p:nvPr/>
        </p:nvGrpSpPr>
        <p:grpSpPr>
          <a:xfrm>
            <a:off x="5294020" y="1619913"/>
            <a:ext cx="1670227" cy="1391074"/>
            <a:chOff x="4705450" y="2398826"/>
            <a:chExt cx="1670227" cy="1391074"/>
          </a:xfrm>
        </p:grpSpPr>
        <p:sp>
          <p:nvSpPr>
            <p:cNvPr id="32" name="işḻídê">
              <a:extLst>
                <a:ext uri="{FF2B5EF4-FFF2-40B4-BE49-F238E27FC236}">
                  <a16:creationId xmlns:a16="http://schemas.microsoft.com/office/drawing/2014/main" id="{DCF957E1-E73E-46BD-99FF-B20270CA811E}"/>
                </a:ext>
              </a:extLst>
            </p:cNvPr>
            <p:cNvSpPr/>
            <p:nvPr/>
          </p:nvSpPr>
          <p:spPr>
            <a:xfrm>
              <a:off x="4916241" y="2519327"/>
              <a:ext cx="1270595" cy="1270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31" h="19331" extrusionOk="0">
                  <a:moveTo>
                    <a:pt x="424" y="12487"/>
                  </a:moveTo>
                  <a:cubicBezTo>
                    <a:pt x="1982" y="17591"/>
                    <a:pt x="7383" y="20465"/>
                    <a:pt x="12487" y="18906"/>
                  </a:cubicBezTo>
                  <a:cubicBezTo>
                    <a:pt x="17591" y="17348"/>
                    <a:pt x="20465" y="11947"/>
                    <a:pt x="18907" y="6843"/>
                  </a:cubicBezTo>
                  <a:cubicBezTo>
                    <a:pt x="17348" y="1739"/>
                    <a:pt x="11947" y="-1135"/>
                    <a:pt x="6843" y="423"/>
                  </a:cubicBezTo>
                  <a:cubicBezTo>
                    <a:pt x="1739" y="1982"/>
                    <a:pt x="-1135" y="7383"/>
                    <a:pt x="424" y="12487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rgbClr val="56ACAF"/>
              </a:solidFill>
              <a:miter lim="400000"/>
            </a:ln>
          </p:spPr>
          <p:txBody>
            <a:bodyPr wrap="square" lIns="91440" tIns="45720" rIns="91440" bIns="45720" anchor="ctr">
              <a:normAutofit/>
            </a:bodyPr>
            <a:lstStyle>
              <a:lvl1pPr algn="ctr" defTabSz="825500">
                <a:defRPr sz="5600"/>
              </a:lvl1pPr>
              <a:lvl2pPr indent="342900" algn="ctr" defTabSz="825500">
                <a:defRPr sz="5600"/>
              </a:lvl2pPr>
              <a:lvl3pPr indent="685800" algn="ctr" defTabSz="825500">
                <a:defRPr sz="5600"/>
              </a:lvl3pPr>
              <a:lvl4pPr indent="1028700" algn="ctr" defTabSz="825500">
                <a:defRPr sz="5600"/>
              </a:lvl4pPr>
              <a:lvl5pPr indent="1371600" algn="ctr" defTabSz="825500">
                <a:defRPr sz="5600"/>
              </a:lvl5pPr>
              <a:lvl6pPr indent="1714500" algn="ctr" defTabSz="825500">
                <a:defRPr sz="5600"/>
              </a:lvl6pPr>
              <a:lvl7pPr indent="2057400" algn="ctr" defTabSz="825500">
                <a:defRPr sz="5600"/>
              </a:lvl7pPr>
              <a:lvl8pPr indent="2400300" algn="ctr" defTabSz="825500">
                <a:defRPr sz="5600"/>
              </a:lvl8pPr>
              <a:lvl9pPr indent="2743200" algn="ctr" defTabSz="825500">
                <a:defRPr sz="5600"/>
              </a:lvl9pPr>
            </a:lstStyle>
            <a:p>
              <a:pPr lvl="0"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33" name="íśļîḑè">
              <a:extLst>
                <a:ext uri="{FF2B5EF4-FFF2-40B4-BE49-F238E27FC236}">
                  <a16:creationId xmlns:a16="http://schemas.microsoft.com/office/drawing/2014/main" id="{CD3692E2-0727-47BB-8565-72BC20697D98}"/>
                </a:ext>
              </a:extLst>
            </p:cNvPr>
            <p:cNvSpPr/>
            <p:nvPr/>
          </p:nvSpPr>
          <p:spPr>
            <a:xfrm rot="3695988">
              <a:off x="5730356" y="2729352"/>
              <a:ext cx="975848" cy="314795"/>
            </a:xfrm>
            <a:custGeom>
              <a:avLst/>
              <a:gdLst>
                <a:gd name="connsiteX0" fmla="*/ 0 w 975848"/>
                <a:gd name="connsiteY0" fmla="*/ 149385 h 314795"/>
                <a:gd name="connsiteX1" fmla="*/ 864937 w 975848"/>
                <a:gd name="connsiteY1" fmla="*/ 158450 h 314795"/>
                <a:gd name="connsiteX2" fmla="*/ 924973 w 975848"/>
                <a:gd name="connsiteY2" fmla="*/ 219597 h 314795"/>
                <a:gd name="connsiteX3" fmla="*/ 975848 w 975848"/>
                <a:gd name="connsiteY3" fmla="*/ 178794 h 314795"/>
                <a:gd name="connsiteX4" fmla="*/ 974187 w 975848"/>
                <a:gd name="connsiteY4" fmla="*/ 314795 h 314795"/>
                <a:gd name="connsiteX5" fmla="*/ 843952 w 975848"/>
                <a:gd name="connsiteY5" fmla="*/ 284579 h 314795"/>
                <a:gd name="connsiteX6" fmla="*/ 888821 w 975848"/>
                <a:gd name="connsiteY6" fmla="*/ 248593 h 314795"/>
                <a:gd name="connsiteX7" fmla="*/ 834288 w 975848"/>
                <a:gd name="connsiteY7" fmla="*/ 192905 h 314795"/>
                <a:gd name="connsiteX8" fmla="*/ 29041 w 975848"/>
                <a:gd name="connsiteY8" fmla="*/ 185585 h 314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75848" h="314795">
                  <a:moveTo>
                    <a:pt x="0" y="149385"/>
                  </a:moveTo>
                  <a:cubicBezTo>
                    <a:pt x="257462" y="-57104"/>
                    <a:pt x="619926" y="-45243"/>
                    <a:pt x="864937" y="158450"/>
                  </a:cubicBezTo>
                  <a:lnTo>
                    <a:pt x="924973" y="219597"/>
                  </a:lnTo>
                  <a:lnTo>
                    <a:pt x="975848" y="178794"/>
                  </a:lnTo>
                  <a:cubicBezTo>
                    <a:pt x="975848" y="178794"/>
                    <a:pt x="974187" y="314795"/>
                    <a:pt x="974187" y="314795"/>
                  </a:cubicBezTo>
                  <a:lnTo>
                    <a:pt x="843952" y="284579"/>
                  </a:lnTo>
                  <a:lnTo>
                    <a:pt x="888821" y="248593"/>
                  </a:lnTo>
                  <a:lnTo>
                    <a:pt x="834288" y="192905"/>
                  </a:lnTo>
                  <a:cubicBezTo>
                    <a:pt x="604181" y="862"/>
                    <a:pt x="269004" y="-6881"/>
                    <a:pt x="29041" y="185585"/>
                  </a:cubicBezTo>
                  <a:close/>
                </a:path>
              </a:pathLst>
            </a:custGeom>
            <a:solidFill>
              <a:srgbClr val="56ACAF"/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numCol="1" anchor="ctr">
              <a:normAutofit fontScale="55000" lnSpcReduction="20000"/>
            </a:bodyPr>
            <a:lstStyle>
              <a:lvl1pPr algn="ctr" defTabSz="825500">
                <a:defRPr sz="5600"/>
              </a:lvl1pPr>
              <a:lvl2pPr indent="342900" algn="ctr" defTabSz="825500">
                <a:defRPr sz="5600"/>
              </a:lvl2pPr>
              <a:lvl3pPr indent="685800" algn="ctr" defTabSz="825500">
                <a:defRPr sz="5600"/>
              </a:lvl3pPr>
              <a:lvl4pPr indent="1028700" algn="ctr" defTabSz="825500">
                <a:defRPr sz="5600"/>
              </a:lvl4pPr>
              <a:lvl5pPr indent="1371600" algn="ctr" defTabSz="825500">
                <a:defRPr sz="5600"/>
              </a:lvl5pPr>
              <a:lvl6pPr indent="1714500" algn="ctr" defTabSz="825500">
                <a:defRPr sz="5600"/>
              </a:lvl6pPr>
              <a:lvl7pPr indent="2057400" algn="ctr" defTabSz="825500">
                <a:defRPr sz="5600"/>
              </a:lvl7pPr>
              <a:lvl8pPr indent="2400300" algn="ctr" defTabSz="825500">
                <a:defRPr sz="5600"/>
              </a:lvl8pPr>
              <a:lvl9pPr indent="2743200" algn="ctr" defTabSz="825500">
                <a:defRPr sz="5600"/>
              </a:lvl9pPr>
            </a:lstStyle>
            <a:p>
              <a:pPr lvl="0"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34" name="îṧļîḋé">
              <a:extLst>
                <a:ext uri="{FF2B5EF4-FFF2-40B4-BE49-F238E27FC236}">
                  <a16:creationId xmlns:a16="http://schemas.microsoft.com/office/drawing/2014/main" id="{CE7A3CB2-A6E8-4F1C-A7BF-696264E29FFA}"/>
                </a:ext>
              </a:extLst>
            </p:cNvPr>
            <p:cNvSpPr/>
            <p:nvPr/>
          </p:nvSpPr>
          <p:spPr>
            <a:xfrm>
              <a:off x="4705450" y="2609632"/>
              <a:ext cx="212390" cy="2123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30" h="19331" extrusionOk="0">
                  <a:moveTo>
                    <a:pt x="424" y="12487"/>
                  </a:moveTo>
                  <a:cubicBezTo>
                    <a:pt x="1982" y="17591"/>
                    <a:pt x="7383" y="20465"/>
                    <a:pt x="12487" y="18907"/>
                  </a:cubicBezTo>
                  <a:cubicBezTo>
                    <a:pt x="17591" y="17348"/>
                    <a:pt x="20465" y="11947"/>
                    <a:pt x="18906" y="6843"/>
                  </a:cubicBezTo>
                  <a:cubicBezTo>
                    <a:pt x="17348" y="1739"/>
                    <a:pt x="11947" y="-1135"/>
                    <a:pt x="6843" y="424"/>
                  </a:cubicBezTo>
                  <a:cubicBezTo>
                    <a:pt x="1739" y="1982"/>
                    <a:pt x="-1135" y="7383"/>
                    <a:pt x="424" y="1248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>
              <a:miter lim="400000"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lvl1pPr algn="ctr" defTabSz="825500">
                <a:defRPr sz="5600"/>
              </a:lvl1pPr>
              <a:lvl2pPr indent="342900" algn="ctr" defTabSz="825500">
                <a:defRPr sz="5600"/>
              </a:lvl2pPr>
              <a:lvl3pPr indent="685800" algn="ctr" defTabSz="825500">
                <a:defRPr sz="5600"/>
              </a:lvl3pPr>
              <a:lvl4pPr indent="1028700" algn="ctr" defTabSz="825500">
                <a:defRPr sz="5600"/>
              </a:lvl4pPr>
              <a:lvl5pPr indent="1371600" algn="ctr" defTabSz="825500">
                <a:defRPr sz="5600"/>
              </a:lvl5pPr>
              <a:lvl6pPr indent="1714500" algn="ctr" defTabSz="825500">
                <a:defRPr sz="5600"/>
              </a:lvl6pPr>
              <a:lvl7pPr indent="2057400" algn="ctr" defTabSz="825500">
                <a:defRPr sz="5600"/>
              </a:lvl7pPr>
              <a:lvl8pPr indent="2400300" algn="ctr" defTabSz="825500">
                <a:defRPr sz="5600"/>
              </a:lvl8pPr>
              <a:lvl9pPr indent="2743200" algn="ctr" defTabSz="825500">
                <a:defRPr sz="5600"/>
              </a:lvl9pPr>
            </a:lstStyle>
            <a:p>
              <a:pPr lvl="0"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35" name="íŝḷïḓê">
              <a:extLst>
                <a:ext uri="{FF2B5EF4-FFF2-40B4-BE49-F238E27FC236}">
                  <a16:creationId xmlns:a16="http://schemas.microsoft.com/office/drawing/2014/main" id="{739A8DF8-38C9-48C4-83CB-D1AA10344606}"/>
                </a:ext>
              </a:extLst>
            </p:cNvPr>
            <p:cNvSpPr/>
            <p:nvPr/>
          </p:nvSpPr>
          <p:spPr>
            <a:xfrm>
              <a:off x="5226568" y="2830096"/>
              <a:ext cx="649940" cy="649034"/>
            </a:xfrm>
            <a:custGeom>
              <a:avLst/>
              <a:gdLst>
                <a:gd name="T0" fmla="*/ 0 w 6126"/>
                <a:gd name="T1" fmla="*/ 3063 h 6126"/>
                <a:gd name="T2" fmla="*/ 6126 w 6126"/>
                <a:gd name="T3" fmla="*/ 3063 h 6126"/>
                <a:gd name="T4" fmla="*/ 3063 w 6126"/>
                <a:gd name="T5" fmla="*/ 5753 h 6126"/>
                <a:gd name="T6" fmla="*/ 3063 w 6126"/>
                <a:gd name="T7" fmla="*/ 374 h 6126"/>
                <a:gd name="T8" fmla="*/ 3063 w 6126"/>
                <a:gd name="T9" fmla="*/ 5753 h 6126"/>
                <a:gd name="T10" fmla="*/ 2421 w 6126"/>
                <a:gd name="T11" fmla="*/ 5020 h 6126"/>
                <a:gd name="T12" fmla="*/ 2100 w 6126"/>
                <a:gd name="T13" fmla="*/ 5468 h 6126"/>
                <a:gd name="T14" fmla="*/ 1670 w 6126"/>
                <a:gd name="T15" fmla="*/ 4576 h 6126"/>
                <a:gd name="T16" fmla="*/ 1444 w 6126"/>
                <a:gd name="T17" fmla="*/ 5079 h 6126"/>
                <a:gd name="T18" fmla="*/ 1670 w 6126"/>
                <a:gd name="T19" fmla="*/ 4576 h 6126"/>
                <a:gd name="T20" fmla="*/ 1306 w 6126"/>
                <a:gd name="T21" fmla="*/ 4128 h 6126"/>
                <a:gd name="T22" fmla="*/ 772 w 6126"/>
                <a:gd name="T23" fmla="*/ 4265 h 6126"/>
                <a:gd name="T24" fmla="*/ 1042 w 6126"/>
                <a:gd name="T25" fmla="*/ 3454 h 6126"/>
                <a:gd name="T26" fmla="*/ 493 w 6126"/>
                <a:gd name="T27" fmla="*/ 3399 h 6126"/>
                <a:gd name="T28" fmla="*/ 1042 w 6126"/>
                <a:gd name="T29" fmla="*/ 3454 h 6126"/>
                <a:gd name="T30" fmla="*/ 502 w 6126"/>
                <a:gd name="T31" fmla="*/ 2637 h 6126"/>
                <a:gd name="T32" fmla="*/ 1050 w 6126"/>
                <a:gd name="T33" fmla="*/ 2582 h 6126"/>
                <a:gd name="T34" fmla="*/ 1256 w 6126"/>
                <a:gd name="T35" fmla="*/ 2042 h 6126"/>
                <a:gd name="T36" fmla="*/ 871 w 6126"/>
                <a:gd name="T37" fmla="*/ 1648 h 6126"/>
                <a:gd name="T38" fmla="*/ 1256 w 6126"/>
                <a:gd name="T39" fmla="*/ 2042 h 6126"/>
                <a:gd name="T40" fmla="*/ 1823 w 6126"/>
                <a:gd name="T41" fmla="*/ 1380 h 6126"/>
                <a:gd name="T42" fmla="*/ 1367 w 6126"/>
                <a:gd name="T43" fmla="*/ 1070 h 6126"/>
                <a:gd name="T44" fmla="*/ 2286 w 6126"/>
                <a:gd name="T45" fmla="*/ 549 h 6126"/>
                <a:gd name="T46" fmla="*/ 2327 w 6126"/>
                <a:gd name="T47" fmla="*/ 1099 h 6126"/>
                <a:gd name="T48" fmla="*/ 2286 w 6126"/>
                <a:gd name="T49" fmla="*/ 549 h 6126"/>
                <a:gd name="T50" fmla="*/ 3038 w 6126"/>
                <a:gd name="T51" fmla="*/ 956 h 6126"/>
                <a:gd name="T52" fmla="*/ 3187 w 6126"/>
                <a:gd name="T53" fmla="*/ 425 h 6126"/>
                <a:gd name="T54" fmla="*/ 3936 w 6126"/>
                <a:gd name="T55" fmla="*/ 566 h 6126"/>
                <a:gd name="T56" fmla="*/ 3895 w 6126"/>
                <a:gd name="T57" fmla="*/ 1116 h 6126"/>
                <a:gd name="T58" fmla="*/ 3936 w 6126"/>
                <a:gd name="T59" fmla="*/ 566 h 6126"/>
                <a:gd name="T60" fmla="*/ 4390 w 6126"/>
                <a:gd name="T61" fmla="*/ 1411 h 6126"/>
                <a:gd name="T62" fmla="*/ 4846 w 6126"/>
                <a:gd name="T63" fmla="*/ 1101 h 6126"/>
                <a:gd name="T64" fmla="*/ 4944 w 6126"/>
                <a:gd name="T65" fmla="*/ 2085 h 6126"/>
                <a:gd name="T66" fmla="*/ 5329 w 6126"/>
                <a:gd name="T67" fmla="*/ 1690 h 6126"/>
                <a:gd name="T68" fmla="*/ 4944 w 6126"/>
                <a:gd name="T69" fmla="*/ 2085 h 6126"/>
                <a:gd name="T70" fmla="*/ 5656 w 6126"/>
                <a:gd name="T71" fmla="*/ 2539 h 6126"/>
                <a:gd name="T72" fmla="*/ 5160 w 6126"/>
                <a:gd name="T73" fmla="*/ 2778 h 6126"/>
                <a:gd name="T74" fmla="*/ 5151 w 6126"/>
                <a:gd name="T75" fmla="*/ 3355 h 6126"/>
                <a:gd name="T76" fmla="*/ 5648 w 6126"/>
                <a:gd name="T77" fmla="*/ 3594 h 6126"/>
                <a:gd name="T78" fmla="*/ 5151 w 6126"/>
                <a:gd name="T79" fmla="*/ 3355 h 6126"/>
                <a:gd name="T80" fmla="*/ 5379 w 6126"/>
                <a:gd name="T81" fmla="*/ 4307 h 6126"/>
                <a:gd name="T82" fmla="*/ 4845 w 6126"/>
                <a:gd name="T83" fmla="*/ 4171 h 6126"/>
                <a:gd name="T84" fmla="*/ 4467 w 6126"/>
                <a:gd name="T85" fmla="*/ 4608 h 6126"/>
                <a:gd name="T86" fmla="*/ 4694 w 6126"/>
                <a:gd name="T87" fmla="*/ 5111 h 6126"/>
                <a:gd name="T88" fmla="*/ 4467 w 6126"/>
                <a:gd name="T89" fmla="*/ 4608 h 6126"/>
                <a:gd name="T90" fmla="*/ 4030 w 6126"/>
                <a:gd name="T91" fmla="*/ 5484 h 6126"/>
                <a:gd name="T92" fmla="*/ 3708 w 6126"/>
                <a:gd name="T93" fmla="*/ 5036 h 6126"/>
                <a:gd name="T94" fmla="*/ 2988 w 6126"/>
                <a:gd name="T95" fmla="*/ 5129 h 6126"/>
                <a:gd name="T96" fmla="*/ 3138 w 6126"/>
                <a:gd name="T97" fmla="*/ 5659 h 6126"/>
                <a:gd name="T98" fmla="*/ 2988 w 6126"/>
                <a:gd name="T99" fmla="*/ 5129 h 6126"/>
                <a:gd name="T100" fmla="*/ 3231 w 6126"/>
                <a:gd name="T101" fmla="*/ 3355 h 6126"/>
                <a:gd name="T102" fmla="*/ 3038 w 6126"/>
                <a:gd name="T103" fmla="*/ 4166 h 6126"/>
                <a:gd name="T104" fmla="*/ 2845 w 6126"/>
                <a:gd name="T105" fmla="*/ 3319 h 6126"/>
                <a:gd name="T106" fmla="*/ 2867 w 6126"/>
                <a:gd name="T107" fmla="*/ 2789 h 6126"/>
                <a:gd name="T108" fmla="*/ 3060 w 6126"/>
                <a:gd name="T109" fmla="*/ 1514 h 6126"/>
                <a:gd name="T110" fmla="*/ 3253 w 6126"/>
                <a:gd name="T111" fmla="*/ 2784 h 6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126" h="6126">
                  <a:moveTo>
                    <a:pt x="3063" y="0"/>
                  </a:moveTo>
                  <a:cubicBezTo>
                    <a:pt x="1374" y="0"/>
                    <a:pt x="0" y="1374"/>
                    <a:pt x="0" y="3063"/>
                  </a:cubicBezTo>
                  <a:cubicBezTo>
                    <a:pt x="0" y="4752"/>
                    <a:pt x="1374" y="6126"/>
                    <a:pt x="3063" y="6126"/>
                  </a:cubicBezTo>
                  <a:cubicBezTo>
                    <a:pt x="4752" y="6126"/>
                    <a:pt x="6126" y="4752"/>
                    <a:pt x="6126" y="3063"/>
                  </a:cubicBezTo>
                  <a:cubicBezTo>
                    <a:pt x="6126" y="1374"/>
                    <a:pt x="4752" y="0"/>
                    <a:pt x="3063" y="0"/>
                  </a:cubicBezTo>
                  <a:close/>
                  <a:moveTo>
                    <a:pt x="3063" y="5753"/>
                  </a:moveTo>
                  <a:cubicBezTo>
                    <a:pt x="1580" y="5753"/>
                    <a:pt x="374" y="4546"/>
                    <a:pt x="374" y="3063"/>
                  </a:cubicBezTo>
                  <a:cubicBezTo>
                    <a:pt x="374" y="1580"/>
                    <a:pt x="1580" y="374"/>
                    <a:pt x="3063" y="374"/>
                  </a:cubicBezTo>
                  <a:cubicBezTo>
                    <a:pt x="4546" y="374"/>
                    <a:pt x="5753" y="1580"/>
                    <a:pt x="5753" y="3063"/>
                  </a:cubicBezTo>
                  <a:cubicBezTo>
                    <a:pt x="5753" y="4546"/>
                    <a:pt x="4546" y="5753"/>
                    <a:pt x="3063" y="5753"/>
                  </a:cubicBezTo>
                  <a:close/>
                  <a:moveTo>
                    <a:pt x="2280" y="4969"/>
                  </a:moveTo>
                  <a:lnTo>
                    <a:pt x="2421" y="5020"/>
                  </a:lnTo>
                  <a:lnTo>
                    <a:pt x="2240" y="5519"/>
                  </a:lnTo>
                  <a:lnTo>
                    <a:pt x="2100" y="5468"/>
                  </a:lnTo>
                  <a:lnTo>
                    <a:pt x="2280" y="4969"/>
                  </a:lnTo>
                  <a:close/>
                  <a:moveTo>
                    <a:pt x="1670" y="4576"/>
                  </a:moveTo>
                  <a:lnTo>
                    <a:pt x="1785" y="4672"/>
                  </a:lnTo>
                  <a:lnTo>
                    <a:pt x="1444" y="5079"/>
                  </a:lnTo>
                  <a:lnTo>
                    <a:pt x="1330" y="4983"/>
                  </a:lnTo>
                  <a:lnTo>
                    <a:pt x="1670" y="4576"/>
                  </a:lnTo>
                  <a:close/>
                  <a:moveTo>
                    <a:pt x="1231" y="3999"/>
                  </a:moveTo>
                  <a:lnTo>
                    <a:pt x="1306" y="4128"/>
                  </a:lnTo>
                  <a:lnTo>
                    <a:pt x="847" y="4394"/>
                  </a:lnTo>
                  <a:lnTo>
                    <a:pt x="772" y="4265"/>
                  </a:lnTo>
                  <a:lnTo>
                    <a:pt x="1231" y="3999"/>
                  </a:lnTo>
                  <a:close/>
                  <a:moveTo>
                    <a:pt x="1042" y="3454"/>
                  </a:moveTo>
                  <a:lnTo>
                    <a:pt x="519" y="3546"/>
                  </a:lnTo>
                  <a:lnTo>
                    <a:pt x="493" y="3399"/>
                  </a:lnTo>
                  <a:lnTo>
                    <a:pt x="1016" y="3307"/>
                  </a:lnTo>
                  <a:lnTo>
                    <a:pt x="1042" y="3454"/>
                  </a:lnTo>
                  <a:close/>
                  <a:moveTo>
                    <a:pt x="1024" y="2729"/>
                  </a:moveTo>
                  <a:lnTo>
                    <a:pt x="502" y="2637"/>
                  </a:lnTo>
                  <a:lnTo>
                    <a:pt x="528" y="2490"/>
                  </a:lnTo>
                  <a:lnTo>
                    <a:pt x="1050" y="2582"/>
                  </a:lnTo>
                  <a:lnTo>
                    <a:pt x="1024" y="2729"/>
                  </a:lnTo>
                  <a:close/>
                  <a:moveTo>
                    <a:pt x="1256" y="2042"/>
                  </a:moveTo>
                  <a:lnTo>
                    <a:pt x="796" y="1777"/>
                  </a:lnTo>
                  <a:lnTo>
                    <a:pt x="871" y="1648"/>
                  </a:lnTo>
                  <a:lnTo>
                    <a:pt x="1330" y="1913"/>
                  </a:lnTo>
                  <a:lnTo>
                    <a:pt x="1256" y="2042"/>
                  </a:lnTo>
                  <a:close/>
                  <a:moveTo>
                    <a:pt x="1482" y="974"/>
                  </a:moveTo>
                  <a:lnTo>
                    <a:pt x="1823" y="1380"/>
                  </a:lnTo>
                  <a:lnTo>
                    <a:pt x="1708" y="1476"/>
                  </a:lnTo>
                  <a:lnTo>
                    <a:pt x="1367" y="1070"/>
                  </a:lnTo>
                  <a:lnTo>
                    <a:pt x="1482" y="974"/>
                  </a:lnTo>
                  <a:close/>
                  <a:moveTo>
                    <a:pt x="2286" y="549"/>
                  </a:moveTo>
                  <a:lnTo>
                    <a:pt x="2467" y="1048"/>
                  </a:lnTo>
                  <a:lnTo>
                    <a:pt x="2327" y="1099"/>
                  </a:lnTo>
                  <a:lnTo>
                    <a:pt x="2146" y="600"/>
                  </a:lnTo>
                  <a:lnTo>
                    <a:pt x="2286" y="549"/>
                  </a:lnTo>
                  <a:close/>
                  <a:moveTo>
                    <a:pt x="3187" y="956"/>
                  </a:moveTo>
                  <a:lnTo>
                    <a:pt x="3038" y="956"/>
                  </a:lnTo>
                  <a:lnTo>
                    <a:pt x="3038" y="425"/>
                  </a:lnTo>
                  <a:lnTo>
                    <a:pt x="3187" y="425"/>
                  </a:lnTo>
                  <a:lnTo>
                    <a:pt x="3187" y="956"/>
                  </a:lnTo>
                  <a:close/>
                  <a:moveTo>
                    <a:pt x="3936" y="566"/>
                  </a:moveTo>
                  <a:lnTo>
                    <a:pt x="4076" y="617"/>
                  </a:lnTo>
                  <a:lnTo>
                    <a:pt x="3895" y="1116"/>
                  </a:lnTo>
                  <a:lnTo>
                    <a:pt x="3754" y="1065"/>
                  </a:lnTo>
                  <a:lnTo>
                    <a:pt x="3936" y="566"/>
                  </a:lnTo>
                  <a:close/>
                  <a:moveTo>
                    <a:pt x="4505" y="1507"/>
                  </a:moveTo>
                  <a:lnTo>
                    <a:pt x="4390" y="1411"/>
                  </a:lnTo>
                  <a:lnTo>
                    <a:pt x="4731" y="1005"/>
                  </a:lnTo>
                  <a:lnTo>
                    <a:pt x="4846" y="1101"/>
                  </a:lnTo>
                  <a:lnTo>
                    <a:pt x="4505" y="1507"/>
                  </a:lnTo>
                  <a:close/>
                  <a:moveTo>
                    <a:pt x="4944" y="2085"/>
                  </a:moveTo>
                  <a:lnTo>
                    <a:pt x="4869" y="1956"/>
                  </a:lnTo>
                  <a:lnTo>
                    <a:pt x="5329" y="1690"/>
                  </a:lnTo>
                  <a:lnTo>
                    <a:pt x="5404" y="1820"/>
                  </a:lnTo>
                  <a:lnTo>
                    <a:pt x="4944" y="2085"/>
                  </a:lnTo>
                  <a:close/>
                  <a:moveTo>
                    <a:pt x="5134" y="2631"/>
                  </a:moveTo>
                  <a:lnTo>
                    <a:pt x="5656" y="2539"/>
                  </a:lnTo>
                  <a:lnTo>
                    <a:pt x="5682" y="2686"/>
                  </a:lnTo>
                  <a:lnTo>
                    <a:pt x="5160" y="2778"/>
                  </a:lnTo>
                  <a:lnTo>
                    <a:pt x="5134" y="2631"/>
                  </a:lnTo>
                  <a:close/>
                  <a:moveTo>
                    <a:pt x="5151" y="3355"/>
                  </a:moveTo>
                  <a:lnTo>
                    <a:pt x="5674" y="3447"/>
                  </a:lnTo>
                  <a:lnTo>
                    <a:pt x="5648" y="3594"/>
                  </a:lnTo>
                  <a:lnTo>
                    <a:pt x="5125" y="3502"/>
                  </a:lnTo>
                  <a:lnTo>
                    <a:pt x="5151" y="3355"/>
                  </a:lnTo>
                  <a:close/>
                  <a:moveTo>
                    <a:pt x="4920" y="4042"/>
                  </a:moveTo>
                  <a:lnTo>
                    <a:pt x="5379" y="4307"/>
                  </a:lnTo>
                  <a:lnTo>
                    <a:pt x="5305" y="4437"/>
                  </a:lnTo>
                  <a:lnTo>
                    <a:pt x="4845" y="4171"/>
                  </a:lnTo>
                  <a:lnTo>
                    <a:pt x="4920" y="4042"/>
                  </a:lnTo>
                  <a:close/>
                  <a:moveTo>
                    <a:pt x="4467" y="4608"/>
                  </a:moveTo>
                  <a:lnTo>
                    <a:pt x="4808" y="5015"/>
                  </a:lnTo>
                  <a:lnTo>
                    <a:pt x="4694" y="5111"/>
                  </a:lnTo>
                  <a:lnTo>
                    <a:pt x="4353" y="4704"/>
                  </a:lnTo>
                  <a:lnTo>
                    <a:pt x="4467" y="4608"/>
                  </a:lnTo>
                  <a:close/>
                  <a:moveTo>
                    <a:pt x="3849" y="4985"/>
                  </a:moveTo>
                  <a:lnTo>
                    <a:pt x="4030" y="5484"/>
                  </a:lnTo>
                  <a:lnTo>
                    <a:pt x="3890" y="5535"/>
                  </a:lnTo>
                  <a:lnTo>
                    <a:pt x="3708" y="5036"/>
                  </a:lnTo>
                  <a:lnTo>
                    <a:pt x="3849" y="4985"/>
                  </a:lnTo>
                  <a:close/>
                  <a:moveTo>
                    <a:pt x="2988" y="5129"/>
                  </a:moveTo>
                  <a:lnTo>
                    <a:pt x="3138" y="5129"/>
                  </a:lnTo>
                  <a:lnTo>
                    <a:pt x="3138" y="5659"/>
                  </a:lnTo>
                  <a:lnTo>
                    <a:pt x="2988" y="5659"/>
                  </a:lnTo>
                  <a:lnTo>
                    <a:pt x="2988" y="5129"/>
                  </a:lnTo>
                  <a:close/>
                  <a:moveTo>
                    <a:pt x="3401" y="3063"/>
                  </a:moveTo>
                  <a:cubicBezTo>
                    <a:pt x="3401" y="3189"/>
                    <a:pt x="3332" y="3297"/>
                    <a:pt x="3231" y="3355"/>
                  </a:cubicBezTo>
                  <a:lnTo>
                    <a:pt x="3231" y="3797"/>
                  </a:lnTo>
                  <a:lnTo>
                    <a:pt x="3038" y="4166"/>
                  </a:lnTo>
                  <a:lnTo>
                    <a:pt x="2845" y="3797"/>
                  </a:lnTo>
                  <a:lnTo>
                    <a:pt x="2845" y="3319"/>
                  </a:lnTo>
                  <a:cubicBezTo>
                    <a:pt x="2772" y="3257"/>
                    <a:pt x="2725" y="3166"/>
                    <a:pt x="2725" y="3063"/>
                  </a:cubicBezTo>
                  <a:cubicBezTo>
                    <a:pt x="2725" y="2950"/>
                    <a:pt x="2782" y="2850"/>
                    <a:pt x="2867" y="2789"/>
                  </a:cubicBezTo>
                  <a:lnTo>
                    <a:pt x="2867" y="1883"/>
                  </a:lnTo>
                  <a:lnTo>
                    <a:pt x="3060" y="1514"/>
                  </a:lnTo>
                  <a:lnTo>
                    <a:pt x="3253" y="1883"/>
                  </a:lnTo>
                  <a:lnTo>
                    <a:pt x="3253" y="2784"/>
                  </a:lnTo>
                  <a:cubicBezTo>
                    <a:pt x="3342" y="2844"/>
                    <a:pt x="3401" y="2947"/>
                    <a:pt x="3401" y="3063"/>
                  </a:cubicBezTo>
                  <a:close/>
                </a:path>
              </a:pathLst>
            </a:custGeom>
            <a:solidFill>
              <a:srgbClr val="56ACAF"/>
            </a:solidFill>
            <a:ln w="57150">
              <a:noFill/>
              <a:miter lim="400000"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36" name="iś1íḋe">
            <a:extLst>
              <a:ext uri="{FF2B5EF4-FFF2-40B4-BE49-F238E27FC236}">
                <a16:creationId xmlns:a16="http://schemas.microsoft.com/office/drawing/2014/main" id="{66651FAB-C015-4665-B5D9-8CA1A134EA79}"/>
              </a:ext>
            </a:extLst>
          </p:cNvPr>
          <p:cNvGrpSpPr/>
          <p:nvPr/>
        </p:nvGrpSpPr>
        <p:grpSpPr>
          <a:xfrm>
            <a:off x="8792371" y="1758630"/>
            <a:ext cx="1784632" cy="1414622"/>
            <a:chOff x="5920359" y="3463652"/>
            <a:chExt cx="1784632" cy="1414622"/>
          </a:xfrm>
        </p:grpSpPr>
        <p:sp>
          <p:nvSpPr>
            <p:cNvPr id="37" name="îs1iḍê">
              <a:extLst>
                <a:ext uri="{FF2B5EF4-FFF2-40B4-BE49-F238E27FC236}">
                  <a16:creationId xmlns:a16="http://schemas.microsoft.com/office/drawing/2014/main" id="{5DDB3516-B7F6-4BFD-849A-8F48697A1A47}"/>
                </a:ext>
              </a:extLst>
            </p:cNvPr>
            <p:cNvSpPr/>
            <p:nvPr/>
          </p:nvSpPr>
          <p:spPr>
            <a:xfrm>
              <a:off x="6118939" y="3463652"/>
              <a:ext cx="1270592" cy="1270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31" h="19331" extrusionOk="0">
                  <a:moveTo>
                    <a:pt x="423" y="12487"/>
                  </a:moveTo>
                  <a:cubicBezTo>
                    <a:pt x="1982" y="17591"/>
                    <a:pt x="7383" y="20465"/>
                    <a:pt x="12487" y="18906"/>
                  </a:cubicBezTo>
                  <a:cubicBezTo>
                    <a:pt x="17591" y="17348"/>
                    <a:pt x="20465" y="11947"/>
                    <a:pt x="18906" y="6843"/>
                  </a:cubicBezTo>
                  <a:cubicBezTo>
                    <a:pt x="17348" y="1739"/>
                    <a:pt x="11947" y="-1135"/>
                    <a:pt x="6843" y="424"/>
                  </a:cubicBezTo>
                  <a:cubicBezTo>
                    <a:pt x="1739" y="1982"/>
                    <a:pt x="-1135" y="7383"/>
                    <a:pt x="423" y="12487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accent3"/>
              </a:solidFill>
              <a:miter lim="400000"/>
            </a:ln>
          </p:spPr>
          <p:txBody>
            <a:bodyPr wrap="square" lIns="91440" tIns="45720" rIns="91440" bIns="45720" anchor="ctr">
              <a:normAutofit/>
            </a:bodyPr>
            <a:lstStyle>
              <a:lvl1pPr algn="ctr" defTabSz="825500">
                <a:defRPr sz="5600"/>
              </a:lvl1pPr>
              <a:lvl2pPr indent="342900" algn="ctr" defTabSz="825500">
                <a:defRPr sz="5600"/>
              </a:lvl2pPr>
              <a:lvl3pPr indent="685800" algn="ctr" defTabSz="825500">
                <a:defRPr sz="5600"/>
              </a:lvl3pPr>
              <a:lvl4pPr indent="1028700" algn="ctr" defTabSz="825500">
                <a:defRPr sz="5600"/>
              </a:lvl4pPr>
              <a:lvl5pPr indent="1371600" algn="ctr" defTabSz="825500">
                <a:defRPr sz="5600"/>
              </a:lvl5pPr>
              <a:lvl6pPr indent="1714500" algn="ctr" defTabSz="825500">
                <a:defRPr sz="5600"/>
              </a:lvl6pPr>
              <a:lvl7pPr indent="2057400" algn="ctr" defTabSz="825500">
                <a:defRPr sz="5600"/>
              </a:lvl7pPr>
              <a:lvl8pPr indent="2400300" algn="ctr" defTabSz="825500">
                <a:defRPr sz="5600"/>
              </a:lvl8pPr>
              <a:lvl9pPr indent="2743200" algn="ctr" defTabSz="825500">
                <a:defRPr sz="5600"/>
              </a:lvl9pPr>
            </a:lstStyle>
            <a:p>
              <a:pPr lvl="0"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38" name="ïśliḍe">
              <a:extLst>
                <a:ext uri="{FF2B5EF4-FFF2-40B4-BE49-F238E27FC236}">
                  <a16:creationId xmlns:a16="http://schemas.microsoft.com/office/drawing/2014/main" id="{95C0EE87-9A5A-4DE5-8B2D-82CAB7A6B708}"/>
                </a:ext>
              </a:extLst>
            </p:cNvPr>
            <p:cNvSpPr/>
            <p:nvPr/>
          </p:nvSpPr>
          <p:spPr>
            <a:xfrm rot="3695988">
              <a:off x="5556611" y="4222868"/>
              <a:ext cx="1019154" cy="291657"/>
            </a:xfrm>
            <a:custGeom>
              <a:avLst/>
              <a:gdLst>
                <a:gd name="connsiteX0" fmla="*/ 0 w 1019154"/>
                <a:gd name="connsiteY0" fmla="*/ 28457 h 291657"/>
                <a:gd name="connsiteX1" fmla="*/ 36653 w 1019154"/>
                <a:gd name="connsiteY1" fmla="*/ 0 h 291657"/>
                <a:gd name="connsiteX2" fmla="*/ 821482 w 1019154"/>
                <a:gd name="connsiteY2" fmla="*/ 180252 h 291657"/>
                <a:gd name="connsiteX3" fmla="*/ 923342 w 1019154"/>
                <a:gd name="connsiteY3" fmla="*/ 116253 h 291657"/>
                <a:gd name="connsiteX4" fmla="*/ 885470 w 1019154"/>
                <a:gd name="connsiteY4" fmla="*/ 67450 h 291657"/>
                <a:gd name="connsiteX5" fmla="*/ 1019154 w 1019154"/>
                <a:gd name="connsiteY5" fmla="*/ 68365 h 291657"/>
                <a:gd name="connsiteX6" fmla="*/ 989125 w 1019154"/>
                <a:gd name="connsiteY6" fmla="*/ 201021 h 291657"/>
                <a:gd name="connsiteX7" fmla="*/ 951784 w 1019154"/>
                <a:gd name="connsiteY7" fmla="*/ 152904 h 291657"/>
                <a:gd name="connsiteX8" fmla="*/ 843287 w 1019154"/>
                <a:gd name="connsiteY8" fmla="*/ 220891 h 291657"/>
                <a:gd name="connsiteX9" fmla="*/ 0 w 1019154"/>
                <a:gd name="connsiteY9" fmla="*/ 28457 h 291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19154" h="291657">
                  <a:moveTo>
                    <a:pt x="0" y="28457"/>
                  </a:moveTo>
                  <a:lnTo>
                    <a:pt x="36653" y="0"/>
                  </a:lnTo>
                  <a:cubicBezTo>
                    <a:pt x="225228" y="242994"/>
                    <a:pt x="552992" y="313465"/>
                    <a:pt x="821482" y="180252"/>
                  </a:cubicBezTo>
                  <a:lnTo>
                    <a:pt x="923342" y="116253"/>
                  </a:lnTo>
                  <a:lnTo>
                    <a:pt x="885470" y="67450"/>
                  </a:lnTo>
                  <a:lnTo>
                    <a:pt x="1019154" y="68365"/>
                  </a:lnTo>
                  <a:cubicBezTo>
                    <a:pt x="1019154" y="68365"/>
                    <a:pt x="989125" y="201021"/>
                    <a:pt x="989125" y="201021"/>
                  </a:cubicBezTo>
                  <a:lnTo>
                    <a:pt x="951784" y="152904"/>
                  </a:lnTo>
                  <a:lnTo>
                    <a:pt x="843287" y="220891"/>
                  </a:lnTo>
                  <a:cubicBezTo>
                    <a:pt x="557611" y="361989"/>
                    <a:pt x="202314" y="289183"/>
                    <a:pt x="0" y="28457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numCol="1" anchor="ctr">
              <a:normAutofit fontScale="47500" lnSpcReduction="20000"/>
            </a:bodyPr>
            <a:lstStyle>
              <a:lvl1pPr algn="ctr" defTabSz="825500">
                <a:defRPr sz="5600"/>
              </a:lvl1pPr>
              <a:lvl2pPr indent="342900" algn="ctr" defTabSz="825500">
                <a:defRPr sz="5600"/>
              </a:lvl2pPr>
              <a:lvl3pPr indent="685800" algn="ctr" defTabSz="825500">
                <a:defRPr sz="5600"/>
              </a:lvl3pPr>
              <a:lvl4pPr indent="1028700" algn="ctr" defTabSz="825500">
                <a:defRPr sz="5600"/>
              </a:lvl4pPr>
              <a:lvl5pPr indent="1371600" algn="ctr" defTabSz="825500">
                <a:defRPr sz="5600"/>
              </a:lvl5pPr>
              <a:lvl6pPr indent="1714500" algn="ctr" defTabSz="825500">
                <a:defRPr sz="5600"/>
              </a:lvl6pPr>
              <a:lvl7pPr indent="2057400" algn="ctr" defTabSz="825500">
                <a:defRPr sz="5600"/>
              </a:lvl7pPr>
              <a:lvl8pPr indent="2400300" algn="ctr" defTabSz="825500">
                <a:defRPr sz="5600"/>
              </a:lvl8pPr>
              <a:lvl9pPr indent="2743200" algn="ctr" defTabSz="825500">
                <a:defRPr sz="5600"/>
              </a:lvl9pPr>
            </a:lstStyle>
            <a:p>
              <a:pPr lvl="0"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39" name="ïş1îďe">
              <a:extLst>
                <a:ext uri="{FF2B5EF4-FFF2-40B4-BE49-F238E27FC236}">
                  <a16:creationId xmlns:a16="http://schemas.microsoft.com/office/drawing/2014/main" id="{4FE82A7A-2CFE-4F50-8DCC-90C44B89C0DF}"/>
                </a:ext>
              </a:extLst>
            </p:cNvPr>
            <p:cNvSpPr/>
            <p:nvPr/>
          </p:nvSpPr>
          <p:spPr>
            <a:xfrm>
              <a:off x="7427704" y="3943343"/>
              <a:ext cx="277287" cy="277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30" h="19331" extrusionOk="0">
                  <a:moveTo>
                    <a:pt x="424" y="12487"/>
                  </a:moveTo>
                  <a:cubicBezTo>
                    <a:pt x="1982" y="17591"/>
                    <a:pt x="7383" y="20465"/>
                    <a:pt x="12487" y="18907"/>
                  </a:cubicBezTo>
                  <a:cubicBezTo>
                    <a:pt x="17591" y="17348"/>
                    <a:pt x="20465" y="11947"/>
                    <a:pt x="18906" y="6843"/>
                  </a:cubicBezTo>
                  <a:cubicBezTo>
                    <a:pt x="17348" y="1739"/>
                    <a:pt x="11947" y="-1135"/>
                    <a:pt x="6843" y="424"/>
                  </a:cubicBezTo>
                  <a:cubicBezTo>
                    <a:pt x="1739" y="1982"/>
                    <a:pt x="-1135" y="7383"/>
                    <a:pt x="424" y="1248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>
              <a:miter lim="400000"/>
            </a:ln>
          </p:spPr>
          <p:txBody>
            <a:bodyPr wrap="square" lIns="91440" tIns="45720" rIns="91440" bIns="45720" anchor="ctr">
              <a:normAutofit fontScale="47500" lnSpcReduction="20000"/>
            </a:bodyPr>
            <a:lstStyle>
              <a:lvl1pPr algn="ctr" defTabSz="825500">
                <a:defRPr sz="5600"/>
              </a:lvl1pPr>
              <a:lvl2pPr indent="342900" algn="ctr" defTabSz="825500">
                <a:defRPr sz="5600"/>
              </a:lvl2pPr>
              <a:lvl3pPr indent="685800" algn="ctr" defTabSz="825500">
                <a:defRPr sz="5600"/>
              </a:lvl3pPr>
              <a:lvl4pPr indent="1028700" algn="ctr" defTabSz="825500">
                <a:defRPr sz="5600"/>
              </a:lvl4pPr>
              <a:lvl5pPr indent="1371600" algn="ctr" defTabSz="825500">
                <a:defRPr sz="5600"/>
              </a:lvl5pPr>
              <a:lvl6pPr indent="1714500" algn="ctr" defTabSz="825500">
                <a:defRPr sz="5600"/>
              </a:lvl6pPr>
              <a:lvl7pPr indent="2057400" algn="ctr" defTabSz="825500">
                <a:defRPr sz="5600"/>
              </a:lvl7pPr>
              <a:lvl8pPr indent="2400300" algn="ctr" defTabSz="825500">
                <a:defRPr sz="5600"/>
              </a:lvl8pPr>
              <a:lvl9pPr indent="2743200" algn="ctr" defTabSz="825500">
                <a:defRPr sz="5600"/>
              </a:lvl9pPr>
            </a:lstStyle>
            <a:p>
              <a:pPr lvl="0"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40" name="îŝlíḋè">
              <a:extLst>
                <a:ext uri="{FF2B5EF4-FFF2-40B4-BE49-F238E27FC236}">
                  <a16:creationId xmlns:a16="http://schemas.microsoft.com/office/drawing/2014/main" id="{9BAE48C4-FA55-42EF-B378-7165E1610E8E}"/>
                </a:ext>
              </a:extLst>
            </p:cNvPr>
            <p:cNvSpPr/>
            <p:nvPr/>
          </p:nvSpPr>
          <p:spPr>
            <a:xfrm>
              <a:off x="6429265" y="3804053"/>
              <a:ext cx="649940" cy="589764"/>
            </a:xfrm>
            <a:custGeom>
              <a:avLst/>
              <a:gdLst>
                <a:gd name="connsiteX0" fmla="*/ 243058 w 607915"/>
                <a:gd name="connsiteY0" fmla="*/ 416124 h 551629"/>
                <a:gd name="connsiteX1" fmla="*/ 258029 w 607915"/>
                <a:gd name="connsiteY1" fmla="*/ 430839 h 551629"/>
                <a:gd name="connsiteX2" fmla="*/ 243430 w 607915"/>
                <a:gd name="connsiteY2" fmla="*/ 445740 h 551629"/>
                <a:gd name="connsiteX3" fmla="*/ 230412 w 607915"/>
                <a:gd name="connsiteY3" fmla="*/ 438428 h 551629"/>
                <a:gd name="connsiteX4" fmla="*/ 228366 w 607915"/>
                <a:gd name="connsiteY4" fmla="*/ 431210 h 551629"/>
                <a:gd name="connsiteX5" fmla="*/ 243058 w 607915"/>
                <a:gd name="connsiteY5" fmla="*/ 416124 h 551629"/>
                <a:gd name="connsiteX6" fmla="*/ 551744 w 607915"/>
                <a:gd name="connsiteY6" fmla="*/ 407129 h 551629"/>
                <a:gd name="connsiteX7" fmla="*/ 531968 w 607915"/>
                <a:gd name="connsiteY7" fmla="*/ 412505 h 551629"/>
                <a:gd name="connsiteX8" fmla="*/ 518598 w 607915"/>
                <a:gd name="connsiteY8" fmla="*/ 445040 h 551629"/>
                <a:gd name="connsiteX9" fmla="*/ 486381 w 607915"/>
                <a:gd name="connsiteY9" fmla="*/ 458481 h 551629"/>
                <a:gd name="connsiteX10" fmla="*/ 481089 w 607915"/>
                <a:gd name="connsiteY10" fmla="*/ 478688 h 551629"/>
                <a:gd name="connsiteX11" fmla="*/ 533082 w 607915"/>
                <a:gd name="connsiteY11" fmla="*/ 459593 h 551629"/>
                <a:gd name="connsiteX12" fmla="*/ 551744 w 607915"/>
                <a:gd name="connsiteY12" fmla="*/ 407129 h 551629"/>
                <a:gd name="connsiteX13" fmla="*/ 179372 w 607915"/>
                <a:gd name="connsiteY13" fmla="*/ 401381 h 551629"/>
                <a:gd name="connsiteX14" fmla="*/ 190690 w 607915"/>
                <a:gd name="connsiteY14" fmla="*/ 402770 h 551629"/>
                <a:gd name="connsiteX15" fmla="*/ 196344 w 607915"/>
                <a:gd name="connsiteY15" fmla="*/ 422865 h 551629"/>
                <a:gd name="connsiteX16" fmla="*/ 176232 w 607915"/>
                <a:gd name="connsiteY16" fmla="*/ 428607 h 551629"/>
                <a:gd name="connsiteX17" fmla="*/ 170671 w 607915"/>
                <a:gd name="connsiteY17" fmla="*/ 423143 h 551629"/>
                <a:gd name="connsiteX18" fmla="*/ 170486 w 607915"/>
                <a:gd name="connsiteY18" fmla="*/ 408326 h 551629"/>
                <a:gd name="connsiteX19" fmla="*/ 179372 w 607915"/>
                <a:gd name="connsiteY19" fmla="*/ 401381 h 551629"/>
                <a:gd name="connsiteX20" fmla="*/ 306331 w 607915"/>
                <a:gd name="connsiteY20" fmla="*/ 400103 h 551629"/>
                <a:gd name="connsiteX21" fmla="*/ 315310 w 607915"/>
                <a:gd name="connsiteY21" fmla="*/ 406833 h 551629"/>
                <a:gd name="connsiteX22" fmla="*/ 310106 w 607915"/>
                <a:gd name="connsiteY22" fmla="*/ 427126 h 551629"/>
                <a:gd name="connsiteX23" fmla="*/ 289847 w 607915"/>
                <a:gd name="connsiteY23" fmla="*/ 421937 h 551629"/>
                <a:gd name="connsiteX24" fmla="*/ 295051 w 607915"/>
                <a:gd name="connsiteY24" fmla="*/ 401644 h 551629"/>
                <a:gd name="connsiteX25" fmla="*/ 306331 w 607915"/>
                <a:gd name="connsiteY25" fmla="*/ 400103 h 551629"/>
                <a:gd name="connsiteX26" fmla="*/ 485847 w 607915"/>
                <a:gd name="connsiteY26" fmla="*/ 390456 h 551629"/>
                <a:gd name="connsiteX27" fmla="*/ 470319 w 607915"/>
                <a:gd name="connsiteY27" fmla="*/ 396933 h 551629"/>
                <a:gd name="connsiteX28" fmla="*/ 470412 w 607915"/>
                <a:gd name="connsiteY28" fmla="*/ 428077 h 551629"/>
                <a:gd name="connsiteX29" fmla="*/ 501608 w 607915"/>
                <a:gd name="connsiteY29" fmla="*/ 427985 h 551629"/>
                <a:gd name="connsiteX30" fmla="*/ 501515 w 607915"/>
                <a:gd name="connsiteY30" fmla="*/ 396840 h 551629"/>
                <a:gd name="connsiteX31" fmla="*/ 485847 w 607915"/>
                <a:gd name="connsiteY31" fmla="*/ 390456 h 551629"/>
                <a:gd name="connsiteX32" fmla="*/ 432810 w 607915"/>
                <a:gd name="connsiteY32" fmla="*/ 376726 h 551629"/>
                <a:gd name="connsiteX33" fmla="*/ 440609 w 607915"/>
                <a:gd name="connsiteY33" fmla="*/ 459871 h 551629"/>
                <a:gd name="connsiteX34" fmla="*/ 457785 w 607915"/>
                <a:gd name="connsiteY34" fmla="*/ 472199 h 551629"/>
                <a:gd name="connsiteX35" fmla="*/ 463077 w 607915"/>
                <a:gd name="connsiteY35" fmla="*/ 452548 h 551629"/>
                <a:gd name="connsiteX36" fmla="*/ 453607 w 607915"/>
                <a:gd name="connsiteY36" fmla="*/ 445318 h 551629"/>
                <a:gd name="connsiteX37" fmla="*/ 445994 w 607915"/>
                <a:gd name="connsiteY37" fmla="*/ 389888 h 551629"/>
                <a:gd name="connsiteX38" fmla="*/ 143052 w 607915"/>
                <a:gd name="connsiteY38" fmla="*/ 358214 h 551629"/>
                <a:gd name="connsiteX39" fmla="*/ 152140 w 607915"/>
                <a:gd name="connsiteY39" fmla="*/ 365023 h 551629"/>
                <a:gd name="connsiteX40" fmla="*/ 146940 w 607915"/>
                <a:gd name="connsiteY40" fmla="*/ 385345 h 551629"/>
                <a:gd name="connsiteX41" fmla="*/ 126604 w 607915"/>
                <a:gd name="connsiteY41" fmla="*/ 380149 h 551629"/>
                <a:gd name="connsiteX42" fmla="*/ 131804 w 607915"/>
                <a:gd name="connsiteY42" fmla="*/ 359826 h 551629"/>
                <a:gd name="connsiteX43" fmla="*/ 143052 w 607915"/>
                <a:gd name="connsiteY43" fmla="*/ 358214 h 551629"/>
                <a:gd name="connsiteX44" fmla="*/ 341949 w 607915"/>
                <a:gd name="connsiteY44" fmla="*/ 356317 h 551629"/>
                <a:gd name="connsiteX45" fmla="*/ 353191 w 607915"/>
                <a:gd name="connsiteY45" fmla="*/ 357637 h 551629"/>
                <a:gd name="connsiteX46" fmla="*/ 358772 w 607915"/>
                <a:gd name="connsiteY46" fmla="*/ 377838 h 551629"/>
                <a:gd name="connsiteX47" fmla="*/ 338589 w 607915"/>
                <a:gd name="connsiteY47" fmla="*/ 383398 h 551629"/>
                <a:gd name="connsiteX48" fmla="*/ 333102 w 607915"/>
                <a:gd name="connsiteY48" fmla="*/ 378023 h 551629"/>
                <a:gd name="connsiteX49" fmla="*/ 333008 w 607915"/>
                <a:gd name="connsiteY49" fmla="*/ 363197 h 551629"/>
                <a:gd name="connsiteX50" fmla="*/ 341949 w 607915"/>
                <a:gd name="connsiteY50" fmla="*/ 356317 h 551629"/>
                <a:gd name="connsiteX51" fmla="*/ 492439 w 607915"/>
                <a:gd name="connsiteY51" fmla="*/ 348419 h 551629"/>
                <a:gd name="connsiteX52" fmla="*/ 449893 w 607915"/>
                <a:gd name="connsiteY52" fmla="*/ 359485 h 551629"/>
                <a:gd name="connsiteX53" fmla="*/ 462984 w 607915"/>
                <a:gd name="connsiteY53" fmla="*/ 372647 h 551629"/>
                <a:gd name="connsiteX54" fmla="*/ 518413 w 607915"/>
                <a:gd name="connsiteY54" fmla="*/ 379877 h 551629"/>
                <a:gd name="connsiteX55" fmla="*/ 525655 w 607915"/>
                <a:gd name="connsiteY55" fmla="*/ 389146 h 551629"/>
                <a:gd name="connsiteX56" fmla="*/ 545059 w 607915"/>
                <a:gd name="connsiteY56" fmla="*/ 383863 h 551629"/>
                <a:gd name="connsiteX57" fmla="*/ 532896 w 607915"/>
                <a:gd name="connsiteY57" fmla="*/ 367178 h 551629"/>
                <a:gd name="connsiteX58" fmla="*/ 492439 w 607915"/>
                <a:gd name="connsiteY58" fmla="*/ 348419 h 551629"/>
                <a:gd name="connsiteX59" fmla="*/ 122546 w 607915"/>
                <a:gd name="connsiteY59" fmla="*/ 298280 h 551629"/>
                <a:gd name="connsiteX60" fmla="*/ 137574 w 607915"/>
                <a:gd name="connsiteY60" fmla="*/ 313019 h 551629"/>
                <a:gd name="connsiteX61" fmla="*/ 122917 w 607915"/>
                <a:gd name="connsiteY61" fmla="*/ 327944 h 551629"/>
                <a:gd name="connsiteX62" fmla="*/ 109929 w 607915"/>
                <a:gd name="connsiteY62" fmla="*/ 320713 h 551629"/>
                <a:gd name="connsiteX63" fmla="*/ 107981 w 607915"/>
                <a:gd name="connsiteY63" fmla="*/ 313390 h 551629"/>
                <a:gd name="connsiteX64" fmla="*/ 122546 w 607915"/>
                <a:gd name="connsiteY64" fmla="*/ 298280 h 551629"/>
                <a:gd name="connsiteX65" fmla="*/ 245832 w 607915"/>
                <a:gd name="connsiteY65" fmla="*/ 296467 h 551629"/>
                <a:gd name="connsiteX66" fmla="*/ 226516 w 607915"/>
                <a:gd name="connsiteY66" fmla="*/ 307870 h 551629"/>
                <a:gd name="connsiteX67" fmla="*/ 237938 w 607915"/>
                <a:gd name="connsiteY67" fmla="*/ 327152 h 551629"/>
                <a:gd name="connsiteX68" fmla="*/ 257254 w 607915"/>
                <a:gd name="connsiteY68" fmla="*/ 315750 h 551629"/>
                <a:gd name="connsiteX69" fmla="*/ 245832 w 607915"/>
                <a:gd name="connsiteY69" fmla="*/ 296467 h 551629"/>
                <a:gd name="connsiteX70" fmla="*/ 361161 w 607915"/>
                <a:gd name="connsiteY70" fmla="*/ 296093 h 551629"/>
                <a:gd name="connsiteX71" fmla="*/ 376108 w 607915"/>
                <a:gd name="connsiteY71" fmla="*/ 310819 h 551629"/>
                <a:gd name="connsiteX72" fmla="*/ 361347 w 607915"/>
                <a:gd name="connsiteY72" fmla="*/ 325730 h 551629"/>
                <a:gd name="connsiteX73" fmla="*/ 348536 w 607915"/>
                <a:gd name="connsiteY73" fmla="*/ 318506 h 551629"/>
                <a:gd name="connsiteX74" fmla="*/ 346400 w 607915"/>
                <a:gd name="connsiteY74" fmla="*/ 311097 h 551629"/>
                <a:gd name="connsiteX75" fmla="*/ 361161 w 607915"/>
                <a:gd name="connsiteY75" fmla="*/ 296093 h 551629"/>
                <a:gd name="connsiteX76" fmla="*/ 478582 w 607915"/>
                <a:gd name="connsiteY76" fmla="*/ 292282 h 551629"/>
                <a:gd name="connsiteX77" fmla="*/ 494459 w 607915"/>
                <a:gd name="connsiteY77" fmla="*/ 292282 h 551629"/>
                <a:gd name="connsiteX78" fmla="*/ 504672 w 607915"/>
                <a:gd name="connsiteY78" fmla="*/ 302571 h 551629"/>
                <a:gd name="connsiteX79" fmla="*/ 504672 w 607915"/>
                <a:gd name="connsiteY79" fmla="*/ 317587 h 551629"/>
                <a:gd name="connsiteX80" fmla="*/ 541438 w 607915"/>
                <a:gd name="connsiteY80" fmla="*/ 332789 h 551629"/>
                <a:gd name="connsiteX81" fmla="*/ 552208 w 607915"/>
                <a:gd name="connsiteY81" fmla="*/ 322037 h 551629"/>
                <a:gd name="connsiteX82" fmla="*/ 566692 w 607915"/>
                <a:gd name="connsiteY82" fmla="*/ 322037 h 551629"/>
                <a:gd name="connsiteX83" fmla="*/ 578019 w 607915"/>
                <a:gd name="connsiteY83" fmla="*/ 333160 h 551629"/>
                <a:gd name="connsiteX84" fmla="*/ 578019 w 607915"/>
                <a:gd name="connsiteY84" fmla="*/ 347620 h 551629"/>
                <a:gd name="connsiteX85" fmla="*/ 567063 w 607915"/>
                <a:gd name="connsiteY85" fmla="*/ 358558 h 551629"/>
                <a:gd name="connsiteX86" fmla="*/ 582197 w 607915"/>
                <a:gd name="connsiteY86" fmla="*/ 395079 h 551629"/>
                <a:gd name="connsiteX87" fmla="*/ 597795 w 607915"/>
                <a:gd name="connsiteY87" fmla="*/ 395079 h 551629"/>
                <a:gd name="connsiteX88" fmla="*/ 607915 w 607915"/>
                <a:gd name="connsiteY88" fmla="*/ 405368 h 551629"/>
                <a:gd name="connsiteX89" fmla="*/ 607915 w 607915"/>
                <a:gd name="connsiteY89" fmla="*/ 421218 h 551629"/>
                <a:gd name="connsiteX90" fmla="*/ 597702 w 607915"/>
                <a:gd name="connsiteY90" fmla="*/ 431414 h 551629"/>
                <a:gd name="connsiteX91" fmla="*/ 582104 w 607915"/>
                <a:gd name="connsiteY91" fmla="*/ 431414 h 551629"/>
                <a:gd name="connsiteX92" fmla="*/ 566971 w 607915"/>
                <a:gd name="connsiteY92" fmla="*/ 467935 h 551629"/>
                <a:gd name="connsiteX93" fmla="*/ 578112 w 607915"/>
                <a:gd name="connsiteY93" fmla="*/ 478873 h 551629"/>
                <a:gd name="connsiteX94" fmla="*/ 578112 w 607915"/>
                <a:gd name="connsiteY94" fmla="*/ 493333 h 551629"/>
                <a:gd name="connsiteX95" fmla="*/ 566971 w 607915"/>
                <a:gd name="connsiteY95" fmla="*/ 504642 h 551629"/>
                <a:gd name="connsiteX96" fmla="*/ 552487 w 607915"/>
                <a:gd name="connsiteY96" fmla="*/ 504642 h 551629"/>
                <a:gd name="connsiteX97" fmla="*/ 541345 w 607915"/>
                <a:gd name="connsiteY97" fmla="*/ 493611 h 551629"/>
                <a:gd name="connsiteX98" fmla="*/ 504950 w 607915"/>
                <a:gd name="connsiteY98" fmla="*/ 508813 h 551629"/>
                <a:gd name="connsiteX99" fmla="*/ 504950 w 607915"/>
                <a:gd name="connsiteY99" fmla="*/ 524385 h 551629"/>
                <a:gd name="connsiteX100" fmla="*/ 494644 w 607915"/>
                <a:gd name="connsiteY100" fmla="*/ 534674 h 551629"/>
                <a:gd name="connsiteX101" fmla="*/ 478861 w 607915"/>
                <a:gd name="connsiteY101" fmla="*/ 534674 h 551629"/>
                <a:gd name="connsiteX102" fmla="*/ 468555 w 607915"/>
                <a:gd name="connsiteY102" fmla="*/ 524385 h 551629"/>
                <a:gd name="connsiteX103" fmla="*/ 468555 w 607915"/>
                <a:gd name="connsiteY103" fmla="*/ 508813 h 551629"/>
                <a:gd name="connsiteX104" fmla="*/ 431881 w 607915"/>
                <a:gd name="connsiteY104" fmla="*/ 493889 h 551629"/>
                <a:gd name="connsiteX105" fmla="*/ 421018 w 607915"/>
                <a:gd name="connsiteY105" fmla="*/ 504734 h 551629"/>
                <a:gd name="connsiteX106" fmla="*/ 406534 w 607915"/>
                <a:gd name="connsiteY106" fmla="*/ 504734 h 551629"/>
                <a:gd name="connsiteX107" fmla="*/ 395300 w 607915"/>
                <a:gd name="connsiteY107" fmla="*/ 493611 h 551629"/>
                <a:gd name="connsiteX108" fmla="*/ 395300 w 607915"/>
                <a:gd name="connsiteY108" fmla="*/ 479151 h 551629"/>
                <a:gd name="connsiteX109" fmla="*/ 406070 w 607915"/>
                <a:gd name="connsiteY109" fmla="*/ 468399 h 551629"/>
                <a:gd name="connsiteX110" fmla="*/ 390658 w 607915"/>
                <a:gd name="connsiteY110" fmla="*/ 431785 h 551629"/>
                <a:gd name="connsiteX111" fmla="*/ 375617 w 607915"/>
                <a:gd name="connsiteY111" fmla="*/ 431785 h 551629"/>
                <a:gd name="connsiteX112" fmla="*/ 365311 w 607915"/>
                <a:gd name="connsiteY112" fmla="*/ 421589 h 551629"/>
                <a:gd name="connsiteX113" fmla="*/ 365311 w 607915"/>
                <a:gd name="connsiteY113" fmla="*/ 405738 h 551629"/>
                <a:gd name="connsiteX114" fmla="*/ 375617 w 607915"/>
                <a:gd name="connsiteY114" fmla="*/ 395449 h 551629"/>
                <a:gd name="connsiteX115" fmla="*/ 390658 w 607915"/>
                <a:gd name="connsiteY115" fmla="*/ 395449 h 551629"/>
                <a:gd name="connsiteX116" fmla="*/ 405792 w 607915"/>
                <a:gd name="connsiteY116" fmla="*/ 358650 h 551629"/>
                <a:gd name="connsiteX117" fmla="*/ 395114 w 607915"/>
                <a:gd name="connsiteY117" fmla="*/ 347991 h 551629"/>
                <a:gd name="connsiteX118" fmla="*/ 395114 w 607915"/>
                <a:gd name="connsiteY118" fmla="*/ 333531 h 551629"/>
                <a:gd name="connsiteX119" fmla="*/ 406256 w 607915"/>
                <a:gd name="connsiteY119" fmla="*/ 322315 h 551629"/>
                <a:gd name="connsiteX120" fmla="*/ 420740 w 607915"/>
                <a:gd name="connsiteY120" fmla="*/ 322315 h 551629"/>
                <a:gd name="connsiteX121" fmla="*/ 431417 w 607915"/>
                <a:gd name="connsiteY121" fmla="*/ 332974 h 551629"/>
                <a:gd name="connsiteX122" fmla="*/ 468276 w 607915"/>
                <a:gd name="connsiteY122" fmla="*/ 317587 h 551629"/>
                <a:gd name="connsiteX123" fmla="*/ 468276 w 607915"/>
                <a:gd name="connsiteY123" fmla="*/ 302571 h 551629"/>
                <a:gd name="connsiteX124" fmla="*/ 478582 w 607915"/>
                <a:gd name="connsiteY124" fmla="*/ 292282 h 551629"/>
                <a:gd name="connsiteX125" fmla="*/ 134055 w 607915"/>
                <a:gd name="connsiteY125" fmla="*/ 239316 h 551629"/>
                <a:gd name="connsiteX126" fmla="*/ 145381 w 607915"/>
                <a:gd name="connsiteY126" fmla="*/ 240658 h 551629"/>
                <a:gd name="connsiteX127" fmla="*/ 151038 w 607915"/>
                <a:gd name="connsiteY127" fmla="*/ 260754 h 551629"/>
                <a:gd name="connsiteX128" fmla="*/ 130913 w 607915"/>
                <a:gd name="connsiteY128" fmla="*/ 266403 h 551629"/>
                <a:gd name="connsiteX129" fmla="*/ 125349 w 607915"/>
                <a:gd name="connsiteY129" fmla="*/ 261124 h 551629"/>
                <a:gd name="connsiteX130" fmla="*/ 125163 w 607915"/>
                <a:gd name="connsiteY130" fmla="*/ 246307 h 551629"/>
                <a:gd name="connsiteX131" fmla="*/ 134055 w 607915"/>
                <a:gd name="connsiteY131" fmla="*/ 239316 h 551629"/>
                <a:gd name="connsiteX132" fmla="*/ 348433 w 607915"/>
                <a:gd name="connsiteY132" fmla="*/ 237404 h 551629"/>
                <a:gd name="connsiteX133" fmla="*/ 356802 w 607915"/>
                <a:gd name="connsiteY133" fmla="*/ 243997 h 551629"/>
                <a:gd name="connsiteX134" fmla="*/ 352438 w 607915"/>
                <a:gd name="connsiteY134" fmla="*/ 263280 h 551629"/>
                <a:gd name="connsiteX135" fmla="*/ 277405 w 607915"/>
                <a:gd name="connsiteY135" fmla="*/ 315935 h 551629"/>
                <a:gd name="connsiteX136" fmla="*/ 259947 w 607915"/>
                <a:gd name="connsiteY136" fmla="*/ 343005 h 551629"/>
                <a:gd name="connsiteX137" fmla="*/ 210451 w 607915"/>
                <a:gd name="connsiteY137" fmla="*/ 330211 h 551629"/>
                <a:gd name="connsiteX138" fmla="*/ 223173 w 607915"/>
                <a:gd name="connsiteY138" fmla="*/ 280800 h 551629"/>
                <a:gd name="connsiteX139" fmla="*/ 255397 w 607915"/>
                <a:gd name="connsiteY139" fmla="*/ 278576 h 551629"/>
                <a:gd name="connsiteX140" fmla="*/ 337765 w 607915"/>
                <a:gd name="connsiteY140" fmla="*/ 238250 h 551629"/>
                <a:gd name="connsiteX141" fmla="*/ 348433 w 607915"/>
                <a:gd name="connsiteY141" fmla="*/ 237404 h 551629"/>
                <a:gd name="connsiteX142" fmla="*/ 185407 w 607915"/>
                <a:gd name="connsiteY142" fmla="*/ 194979 h 551629"/>
                <a:gd name="connsiteX143" fmla="*/ 194484 w 607915"/>
                <a:gd name="connsiteY143" fmla="*/ 201787 h 551629"/>
                <a:gd name="connsiteX144" fmla="*/ 189290 w 607915"/>
                <a:gd name="connsiteY144" fmla="*/ 222070 h 551629"/>
                <a:gd name="connsiteX145" fmla="*/ 189198 w 607915"/>
                <a:gd name="connsiteY145" fmla="*/ 222070 h 551629"/>
                <a:gd name="connsiteX146" fmla="*/ 188919 w 607915"/>
                <a:gd name="connsiteY146" fmla="*/ 222162 h 551629"/>
                <a:gd name="connsiteX147" fmla="*/ 188827 w 607915"/>
                <a:gd name="connsiteY147" fmla="*/ 222255 h 551629"/>
                <a:gd name="connsiteX148" fmla="*/ 168515 w 607915"/>
                <a:gd name="connsiteY148" fmla="*/ 216976 h 551629"/>
                <a:gd name="connsiteX149" fmla="*/ 173709 w 607915"/>
                <a:gd name="connsiteY149" fmla="*/ 196693 h 551629"/>
                <a:gd name="connsiteX150" fmla="*/ 173987 w 607915"/>
                <a:gd name="connsiteY150" fmla="*/ 196600 h 551629"/>
                <a:gd name="connsiteX151" fmla="*/ 174173 w 607915"/>
                <a:gd name="connsiteY151" fmla="*/ 196507 h 551629"/>
                <a:gd name="connsiteX152" fmla="*/ 185407 w 607915"/>
                <a:gd name="connsiteY152" fmla="*/ 194979 h 551629"/>
                <a:gd name="connsiteX153" fmla="*/ 296864 w 607915"/>
                <a:gd name="connsiteY153" fmla="*/ 194030 h 551629"/>
                <a:gd name="connsiteX154" fmla="*/ 308161 w 607915"/>
                <a:gd name="connsiteY154" fmla="*/ 195456 h 551629"/>
                <a:gd name="connsiteX155" fmla="*/ 313734 w 607915"/>
                <a:gd name="connsiteY155" fmla="*/ 215593 h 551629"/>
                <a:gd name="connsiteX156" fmla="*/ 293578 w 607915"/>
                <a:gd name="connsiteY156" fmla="*/ 221161 h 551629"/>
                <a:gd name="connsiteX157" fmla="*/ 288099 w 607915"/>
                <a:gd name="connsiteY157" fmla="*/ 215872 h 551629"/>
                <a:gd name="connsiteX158" fmla="*/ 288006 w 607915"/>
                <a:gd name="connsiteY158" fmla="*/ 201024 h 551629"/>
                <a:gd name="connsiteX159" fmla="*/ 296864 w 607915"/>
                <a:gd name="connsiteY159" fmla="*/ 194030 h 551629"/>
                <a:gd name="connsiteX160" fmla="*/ 240930 w 607915"/>
                <a:gd name="connsiteY160" fmla="*/ 178059 h 551629"/>
                <a:gd name="connsiteX161" fmla="*/ 255890 w 607915"/>
                <a:gd name="connsiteY161" fmla="*/ 192809 h 551629"/>
                <a:gd name="connsiteX162" fmla="*/ 241209 w 607915"/>
                <a:gd name="connsiteY162" fmla="*/ 207745 h 551629"/>
                <a:gd name="connsiteX163" fmla="*/ 228200 w 607915"/>
                <a:gd name="connsiteY163" fmla="*/ 200324 h 551629"/>
                <a:gd name="connsiteX164" fmla="*/ 226156 w 607915"/>
                <a:gd name="connsiteY164" fmla="*/ 192902 h 551629"/>
                <a:gd name="connsiteX165" fmla="*/ 240930 w 607915"/>
                <a:gd name="connsiteY165" fmla="*/ 178059 h 551629"/>
                <a:gd name="connsiteX166" fmla="*/ 205545 w 607915"/>
                <a:gd name="connsiteY166" fmla="*/ 0 h 551629"/>
                <a:gd name="connsiteX167" fmla="*/ 277402 w 607915"/>
                <a:gd name="connsiteY167" fmla="*/ 0 h 551629"/>
                <a:gd name="connsiteX168" fmla="*/ 289100 w 607915"/>
                <a:gd name="connsiteY168" fmla="*/ 11587 h 551629"/>
                <a:gd name="connsiteX169" fmla="*/ 289100 w 607915"/>
                <a:gd name="connsiteY169" fmla="*/ 41527 h 551629"/>
                <a:gd name="connsiteX170" fmla="*/ 277402 w 607915"/>
                <a:gd name="connsiteY170" fmla="*/ 53114 h 551629"/>
                <a:gd name="connsiteX171" fmla="*/ 269047 w 607915"/>
                <a:gd name="connsiteY171" fmla="*/ 53114 h 551629"/>
                <a:gd name="connsiteX172" fmla="*/ 269047 w 607915"/>
                <a:gd name="connsiteY172" fmla="*/ 74156 h 551629"/>
                <a:gd name="connsiteX173" fmla="*/ 391223 w 607915"/>
                <a:gd name="connsiteY173" fmla="*/ 124767 h 551629"/>
                <a:gd name="connsiteX174" fmla="*/ 407563 w 607915"/>
                <a:gd name="connsiteY174" fmla="*/ 108453 h 551629"/>
                <a:gd name="connsiteX175" fmla="*/ 392894 w 607915"/>
                <a:gd name="connsiteY175" fmla="*/ 93900 h 551629"/>
                <a:gd name="connsiteX176" fmla="*/ 405706 w 607915"/>
                <a:gd name="connsiteY176" fmla="*/ 81201 h 551629"/>
                <a:gd name="connsiteX177" fmla="*/ 455468 w 607915"/>
                <a:gd name="connsiteY177" fmla="*/ 81201 h 551629"/>
                <a:gd name="connsiteX178" fmla="*/ 473014 w 607915"/>
                <a:gd name="connsiteY178" fmla="*/ 98720 h 551629"/>
                <a:gd name="connsiteX179" fmla="*/ 473014 w 607915"/>
                <a:gd name="connsiteY179" fmla="*/ 148404 h 551629"/>
                <a:gd name="connsiteX180" fmla="*/ 460295 w 607915"/>
                <a:gd name="connsiteY180" fmla="*/ 161104 h 551629"/>
                <a:gd name="connsiteX181" fmla="*/ 445441 w 607915"/>
                <a:gd name="connsiteY181" fmla="*/ 146272 h 551629"/>
                <a:gd name="connsiteX182" fmla="*/ 429101 w 607915"/>
                <a:gd name="connsiteY182" fmla="*/ 162587 h 551629"/>
                <a:gd name="connsiteX183" fmla="*/ 448505 w 607915"/>
                <a:gd name="connsiteY183" fmla="*/ 190673 h 551629"/>
                <a:gd name="connsiteX184" fmla="*/ 477470 w 607915"/>
                <a:gd name="connsiteY184" fmla="*/ 267702 h 551629"/>
                <a:gd name="connsiteX185" fmla="*/ 475892 w 607915"/>
                <a:gd name="connsiteY185" fmla="*/ 267702 h 551629"/>
                <a:gd name="connsiteX186" fmla="*/ 443213 w 607915"/>
                <a:gd name="connsiteY186" fmla="*/ 299960 h 551629"/>
                <a:gd name="connsiteX187" fmla="*/ 437271 w 607915"/>
                <a:gd name="connsiteY187" fmla="*/ 302370 h 551629"/>
                <a:gd name="connsiteX188" fmla="*/ 425109 w 607915"/>
                <a:gd name="connsiteY188" fmla="*/ 294955 h 551629"/>
                <a:gd name="connsiteX189" fmla="*/ 400600 w 607915"/>
                <a:gd name="connsiteY189" fmla="*/ 218852 h 551629"/>
                <a:gd name="connsiteX190" fmla="*/ 148356 w 607915"/>
                <a:gd name="connsiteY190" fmla="*/ 153317 h 551629"/>
                <a:gd name="connsiteX191" fmla="*/ 82719 w 607915"/>
                <a:gd name="connsiteY191" fmla="*/ 405261 h 551629"/>
                <a:gd name="connsiteX192" fmla="*/ 334963 w 607915"/>
                <a:gd name="connsiteY192" fmla="*/ 470704 h 551629"/>
                <a:gd name="connsiteX193" fmla="*/ 359101 w 607915"/>
                <a:gd name="connsiteY193" fmla="*/ 453833 h 551629"/>
                <a:gd name="connsiteX194" fmla="*/ 373027 w 607915"/>
                <a:gd name="connsiteY194" fmla="*/ 457170 h 551629"/>
                <a:gd name="connsiteX195" fmla="*/ 375440 w 607915"/>
                <a:gd name="connsiteY195" fmla="*/ 463103 h 551629"/>
                <a:gd name="connsiteX196" fmla="*/ 366156 w 607915"/>
                <a:gd name="connsiteY196" fmla="*/ 485906 h 551629"/>
                <a:gd name="connsiteX197" fmla="*/ 375719 w 607915"/>
                <a:gd name="connsiteY197" fmla="*/ 509079 h 551629"/>
                <a:gd name="connsiteX198" fmla="*/ 376740 w 607915"/>
                <a:gd name="connsiteY198" fmla="*/ 510006 h 551629"/>
                <a:gd name="connsiteX199" fmla="*/ 363093 w 607915"/>
                <a:gd name="connsiteY199" fmla="*/ 518719 h 551629"/>
                <a:gd name="connsiteX200" fmla="*/ 34536 w 607915"/>
                <a:gd name="connsiteY200" fmla="*/ 433440 h 551629"/>
                <a:gd name="connsiteX201" fmla="*/ 54032 w 607915"/>
                <a:gd name="connsiteY201" fmla="*/ 162587 h 551629"/>
                <a:gd name="connsiteX202" fmla="*/ 37692 w 607915"/>
                <a:gd name="connsiteY202" fmla="*/ 146180 h 551629"/>
                <a:gd name="connsiteX203" fmla="*/ 23024 w 607915"/>
                <a:gd name="connsiteY203" fmla="*/ 160733 h 551629"/>
                <a:gd name="connsiteX204" fmla="*/ 10305 w 607915"/>
                <a:gd name="connsiteY204" fmla="*/ 148126 h 551629"/>
                <a:gd name="connsiteX205" fmla="*/ 10305 w 607915"/>
                <a:gd name="connsiteY205" fmla="*/ 98442 h 551629"/>
                <a:gd name="connsiteX206" fmla="*/ 27851 w 607915"/>
                <a:gd name="connsiteY206" fmla="*/ 80923 h 551629"/>
                <a:gd name="connsiteX207" fmla="*/ 77613 w 607915"/>
                <a:gd name="connsiteY207" fmla="*/ 80923 h 551629"/>
                <a:gd name="connsiteX208" fmla="*/ 90425 w 607915"/>
                <a:gd name="connsiteY208" fmla="*/ 93529 h 551629"/>
                <a:gd name="connsiteX209" fmla="*/ 75571 w 607915"/>
                <a:gd name="connsiteY209" fmla="*/ 108360 h 551629"/>
                <a:gd name="connsiteX210" fmla="*/ 91910 w 607915"/>
                <a:gd name="connsiteY210" fmla="*/ 124675 h 551629"/>
                <a:gd name="connsiteX211" fmla="*/ 119948 w 607915"/>
                <a:gd name="connsiteY211" fmla="*/ 105301 h 551629"/>
                <a:gd name="connsiteX212" fmla="*/ 215386 w 607915"/>
                <a:gd name="connsiteY212" fmla="*/ 73785 h 551629"/>
                <a:gd name="connsiteX213" fmla="*/ 215386 w 607915"/>
                <a:gd name="connsiteY213" fmla="*/ 53022 h 551629"/>
                <a:gd name="connsiteX214" fmla="*/ 205545 w 607915"/>
                <a:gd name="connsiteY214" fmla="*/ 53022 h 551629"/>
                <a:gd name="connsiteX215" fmla="*/ 193847 w 607915"/>
                <a:gd name="connsiteY215" fmla="*/ 41342 h 551629"/>
                <a:gd name="connsiteX216" fmla="*/ 193847 w 607915"/>
                <a:gd name="connsiteY216" fmla="*/ 11587 h 551629"/>
                <a:gd name="connsiteX217" fmla="*/ 205545 w 607915"/>
                <a:gd name="connsiteY217" fmla="*/ 0 h 551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</a:cxnLst>
              <a:rect l="l" t="t" r="r" b="b"/>
              <a:pathLst>
                <a:path w="607915" h="551629">
                  <a:moveTo>
                    <a:pt x="243058" y="416124"/>
                  </a:moveTo>
                  <a:cubicBezTo>
                    <a:pt x="251334" y="416124"/>
                    <a:pt x="258029" y="422695"/>
                    <a:pt x="258029" y="430839"/>
                  </a:cubicBezTo>
                  <a:cubicBezTo>
                    <a:pt x="258122" y="438984"/>
                    <a:pt x="251613" y="445647"/>
                    <a:pt x="243430" y="445740"/>
                  </a:cubicBezTo>
                  <a:cubicBezTo>
                    <a:pt x="237851" y="445832"/>
                    <a:pt x="233016" y="442871"/>
                    <a:pt x="230412" y="438428"/>
                  </a:cubicBezTo>
                  <a:cubicBezTo>
                    <a:pt x="229110" y="436392"/>
                    <a:pt x="228366" y="433894"/>
                    <a:pt x="228366" y="431210"/>
                  </a:cubicBezTo>
                  <a:cubicBezTo>
                    <a:pt x="228273" y="422880"/>
                    <a:pt x="234875" y="416217"/>
                    <a:pt x="243058" y="416124"/>
                  </a:cubicBezTo>
                  <a:close/>
                  <a:moveTo>
                    <a:pt x="551744" y="407129"/>
                  </a:moveTo>
                  <a:lnTo>
                    <a:pt x="531968" y="412505"/>
                  </a:lnTo>
                  <a:cubicBezTo>
                    <a:pt x="531968" y="424277"/>
                    <a:pt x="527511" y="436049"/>
                    <a:pt x="518598" y="445040"/>
                  </a:cubicBezTo>
                  <a:cubicBezTo>
                    <a:pt x="509778" y="453939"/>
                    <a:pt x="497987" y="458388"/>
                    <a:pt x="486381" y="458481"/>
                  </a:cubicBezTo>
                  <a:lnTo>
                    <a:pt x="481089" y="478688"/>
                  </a:lnTo>
                  <a:cubicBezTo>
                    <a:pt x="499751" y="480263"/>
                    <a:pt x="518784" y="473868"/>
                    <a:pt x="533082" y="459593"/>
                  </a:cubicBezTo>
                  <a:cubicBezTo>
                    <a:pt x="547380" y="445318"/>
                    <a:pt x="553694" y="425853"/>
                    <a:pt x="551744" y="407129"/>
                  </a:cubicBezTo>
                  <a:close/>
                  <a:moveTo>
                    <a:pt x="179372" y="401381"/>
                  </a:moveTo>
                  <a:cubicBezTo>
                    <a:pt x="183021" y="400362"/>
                    <a:pt x="187076" y="400733"/>
                    <a:pt x="190690" y="402770"/>
                  </a:cubicBezTo>
                  <a:cubicBezTo>
                    <a:pt x="197827" y="406752"/>
                    <a:pt x="200329" y="415735"/>
                    <a:pt x="196344" y="422865"/>
                  </a:cubicBezTo>
                  <a:cubicBezTo>
                    <a:pt x="192359" y="430089"/>
                    <a:pt x="183369" y="432496"/>
                    <a:pt x="176232" y="428607"/>
                  </a:cubicBezTo>
                  <a:cubicBezTo>
                    <a:pt x="173823" y="427218"/>
                    <a:pt x="171969" y="425366"/>
                    <a:pt x="170671" y="423143"/>
                  </a:cubicBezTo>
                  <a:cubicBezTo>
                    <a:pt x="168076" y="418698"/>
                    <a:pt x="167798" y="413142"/>
                    <a:pt x="170486" y="408326"/>
                  </a:cubicBezTo>
                  <a:cubicBezTo>
                    <a:pt x="172479" y="404807"/>
                    <a:pt x="175722" y="402399"/>
                    <a:pt x="179372" y="401381"/>
                  </a:cubicBezTo>
                  <a:close/>
                  <a:moveTo>
                    <a:pt x="306331" y="400103"/>
                  </a:moveTo>
                  <a:cubicBezTo>
                    <a:pt x="309990" y="401041"/>
                    <a:pt x="313266" y="403358"/>
                    <a:pt x="315310" y="406833"/>
                  </a:cubicBezTo>
                  <a:cubicBezTo>
                    <a:pt x="319585" y="413875"/>
                    <a:pt x="317169" y="423049"/>
                    <a:pt x="310106" y="427126"/>
                  </a:cubicBezTo>
                  <a:cubicBezTo>
                    <a:pt x="303043" y="431296"/>
                    <a:pt x="294029" y="428980"/>
                    <a:pt x="289847" y="421937"/>
                  </a:cubicBezTo>
                  <a:cubicBezTo>
                    <a:pt x="285572" y="414895"/>
                    <a:pt x="287988" y="405813"/>
                    <a:pt x="295051" y="401644"/>
                  </a:cubicBezTo>
                  <a:cubicBezTo>
                    <a:pt x="298629" y="399605"/>
                    <a:pt x="302672" y="399165"/>
                    <a:pt x="306331" y="400103"/>
                  </a:cubicBezTo>
                  <a:close/>
                  <a:moveTo>
                    <a:pt x="485847" y="390456"/>
                  </a:moveTo>
                  <a:cubicBezTo>
                    <a:pt x="480207" y="390467"/>
                    <a:pt x="474590" y="392622"/>
                    <a:pt x="470319" y="396933"/>
                  </a:cubicBezTo>
                  <a:cubicBezTo>
                    <a:pt x="461777" y="405646"/>
                    <a:pt x="461777" y="419550"/>
                    <a:pt x="470412" y="428077"/>
                  </a:cubicBezTo>
                  <a:cubicBezTo>
                    <a:pt x="479046" y="436791"/>
                    <a:pt x="493066" y="436791"/>
                    <a:pt x="501608" y="427985"/>
                  </a:cubicBezTo>
                  <a:cubicBezTo>
                    <a:pt x="510149" y="419364"/>
                    <a:pt x="510149" y="405368"/>
                    <a:pt x="501515" y="396840"/>
                  </a:cubicBezTo>
                  <a:cubicBezTo>
                    <a:pt x="497151" y="392576"/>
                    <a:pt x="491487" y="390444"/>
                    <a:pt x="485847" y="390456"/>
                  </a:cubicBezTo>
                  <a:close/>
                  <a:moveTo>
                    <a:pt x="432810" y="376726"/>
                  </a:moveTo>
                  <a:cubicBezTo>
                    <a:pt x="415169" y="402123"/>
                    <a:pt x="417769" y="437254"/>
                    <a:pt x="440609" y="459871"/>
                  </a:cubicBezTo>
                  <a:cubicBezTo>
                    <a:pt x="445622" y="465062"/>
                    <a:pt x="451564" y="469140"/>
                    <a:pt x="457785" y="472199"/>
                  </a:cubicBezTo>
                  <a:lnTo>
                    <a:pt x="463077" y="452548"/>
                  </a:lnTo>
                  <a:cubicBezTo>
                    <a:pt x="459642" y="450602"/>
                    <a:pt x="456392" y="448099"/>
                    <a:pt x="453607" y="445318"/>
                  </a:cubicBezTo>
                  <a:cubicBezTo>
                    <a:pt x="438473" y="430302"/>
                    <a:pt x="435966" y="407500"/>
                    <a:pt x="445994" y="389888"/>
                  </a:cubicBezTo>
                  <a:close/>
                  <a:moveTo>
                    <a:pt x="143052" y="358214"/>
                  </a:moveTo>
                  <a:cubicBezTo>
                    <a:pt x="146731" y="359153"/>
                    <a:pt x="150051" y="361497"/>
                    <a:pt x="152140" y="365023"/>
                  </a:cubicBezTo>
                  <a:cubicBezTo>
                    <a:pt x="156226" y="372075"/>
                    <a:pt x="153998" y="381169"/>
                    <a:pt x="146940" y="385345"/>
                  </a:cubicBezTo>
                  <a:cubicBezTo>
                    <a:pt x="139883" y="389521"/>
                    <a:pt x="130690" y="387201"/>
                    <a:pt x="126604" y="380149"/>
                  </a:cubicBezTo>
                  <a:cubicBezTo>
                    <a:pt x="122425" y="373003"/>
                    <a:pt x="124747" y="363909"/>
                    <a:pt x="131804" y="359826"/>
                  </a:cubicBezTo>
                  <a:cubicBezTo>
                    <a:pt x="135333" y="357738"/>
                    <a:pt x="139372" y="357274"/>
                    <a:pt x="143052" y="358214"/>
                  </a:cubicBezTo>
                  <a:close/>
                  <a:moveTo>
                    <a:pt x="341949" y="356317"/>
                  </a:moveTo>
                  <a:cubicBezTo>
                    <a:pt x="345611" y="355321"/>
                    <a:pt x="349657" y="355691"/>
                    <a:pt x="353191" y="357637"/>
                  </a:cubicBezTo>
                  <a:cubicBezTo>
                    <a:pt x="360260" y="361622"/>
                    <a:pt x="362771" y="370610"/>
                    <a:pt x="358772" y="377838"/>
                  </a:cubicBezTo>
                  <a:cubicBezTo>
                    <a:pt x="354866" y="384881"/>
                    <a:pt x="345751" y="387475"/>
                    <a:pt x="338589" y="383398"/>
                  </a:cubicBezTo>
                  <a:cubicBezTo>
                    <a:pt x="336078" y="382101"/>
                    <a:pt x="334218" y="380247"/>
                    <a:pt x="333102" y="378023"/>
                  </a:cubicBezTo>
                  <a:cubicBezTo>
                    <a:pt x="330497" y="373576"/>
                    <a:pt x="330311" y="368016"/>
                    <a:pt x="333008" y="363197"/>
                  </a:cubicBezTo>
                  <a:cubicBezTo>
                    <a:pt x="335008" y="359676"/>
                    <a:pt x="338287" y="357313"/>
                    <a:pt x="341949" y="356317"/>
                  </a:cubicBezTo>
                  <a:close/>
                  <a:moveTo>
                    <a:pt x="492439" y="348419"/>
                  </a:moveTo>
                  <a:cubicBezTo>
                    <a:pt x="477700" y="347156"/>
                    <a:pt x="462613" y="350864"/>
                    <a:pt x="449893" y="359485"/>
                  </a:cubicBezTo>
                  <a:lnTo>
                    <a:pt x="462984" y="372647"/>
                  </a:lnTo>
                  <a:cubicBezTo>
                    <a:pt x="480532" y="362636"/>
                    <a:pt x="503465" y="364953"/>
                    <a:pt x="518413" y="379877"/>
                  </a:cubicBezTo>
                  <a:cubicBezTo>
                    <a:pt x="521291" y="382751"/>
                    <a:pt x="523612" y="385809"/>
                    <a:pt x="525655" y="389146"/>
                  </a:cubicBezTo>
                  <a:lnTo>
                    <a:pt x="545059" y="383863"/>
                  </a:lnTo>
                  <a:cubicBezTo>
                    <a:pt x="542088" y="377838"/>
                    <a:pt x="538003" y="372276"/>
                    <a:pt x="532896" y="367178"/>
                  </a:cubicBezTo>
                  <a:cubicBezTo>
                    <a:pt x="521569" y="355916"/>
                    <a:pt x="507178" y="349682"/>
                    <a:pt x="492439" y="348419"/>
                  </a:cubicBezTo>
                  <a:close/>
                  <a:moveTo>
                    <a:pt x="122546" y="298280"/>
                  </a:moveTo>
                  <a:cubicBezTo>
                    <a:pt x="130710" y="298280"/>
                    <a:pt x="137389" y="304862"/>
                    <a:pt x="137574" y="313019"/>
                  </a:cubicBezTo>
                  <a:cubicBezTo>
                    <a:pt x="137667" y="321177"/>
                    <a:pt x="131081" y="327851"/>
                    <a:pt x="122917" y="327944"/>
                  </a:cubicBezTo>
                  <a:cubicBezTo>
                    <a:pt x="117351" y="328129"/>
                    <a:pt x="112527" y="325163"/>
                    <a:pt x="109929" y="320713"/>
                  </a:cubicBezTo>
                  <a:cubicBezTo>
                    <a:pt x="108723" y="318581"/>
                    <a:pt x="107981" y="316078"/>
                    <a:pt x="107981" y="313390"/>
                  </a:cubicBezTo>
                  <a:cubicBezTo>
                    <a:pt x="107888" y="305233"/>
                    <a:pt x="114382" y="298558"/>
                    <a:pt x="122546" y="298280"/>
                  </a:cubicBezTo>
                  <a:close/>
                  <a:moveTo>
                    <a:pt x="245832" y="296467"/>
                  </a:moveTo>
                  <a:cubicBezTo>
                    <a:pt x="237474" y="294243"/>
                    <a:pt x="228745" y="299341"/>
                    <a:pt x="226516" y="307870"/>
                  </a:cubicBezTo>
                  <a:cubicBezTo>
                    <a:pt x="224288" y="316306"/>
                    <a:pt x="229395" y="324927"/>
                    <a:pt x="237938" y="327152"/>
                  </a:cubicBezTo>
                  <a:cubicBezTo>
                    <a:pt x="246389" y="329377"/>
                    <a:pt x="255025" y="324278"/>
                    <a:pt x="257254" y="315750"/>
                  </a:cubicBezTo>
                  <a:cubicBezTo>
                    <a:pt x="259483" y="307221"/>
                    <a:pt x="254282" y="298600"/>
                    <a:pt x="245832" y="296467"/>
                  </a:cubicBezTo>
                  <a:close/>
                  <a:moveTo>
                    <a:pt x="361161" y="296093"/>
                  </a:moveTo>
                  <a:cubicBezTo>
                    <a:pt x="369424" y="296093"/>
                    <a:pt x="376108" y="302669"/>
                    <a:pt x="376108" y="310819"/>
                  </a:cubicBezTo>
                  <a:cubicBezTo>
                    <a:pt x="376108" y="318969"/>
                    <a:pt x="369517" y="325638"/>
                    <a:pt x="361347" y="325730"/>
                  </a:cubicBezTo>
                  <a:cubicBezTo>
                    <a:pt x="355963" y="325730"/>
                    <a:pt x="351135" y="322767"/>
                    <a:pt x="348536" y="318506"/>
                  </a:cubicBezTo>
                  <a:cubicBezTo>
                    <a:pt x="347143" y="316283"/>
                    <a:pt x="346400" y="313783"/>
                    <a:pt x="346400" y="311097"/>
                  </a:cubicBezTo>
                  <a:cubicBezTo>
                    <a:pt x="346400" y="302947"/>
                    <a:pt x="352992" y="296093"/>
                    <a:pt x="361161" y="296093"/>
                  </a:cubicBezTo>
                  <a:close/>
                  <a:moveTo>
                    <a:pt x="478582" y="292282"/>
                  </a:moveTo>
                  <a:lnTo>
                    <a:pt x="494459" y="292282"/>
                  </a:lnTo>
                  <a:cubicBezTo>
                    <a:pt x="500122" y="292282"/>
                    <a:pt x="504672" y="296824"/>
                    <a:pt x="504672" y="302571"/>
                  </a:cubicBezTo>
                  <a:lnTo>
                    <a:pt x="504672" y="317587"/>
                  </a:lnTo>
                  <a:cubicBezTo>
                    <a:pt x="517670" y="320090"/>
                    <a:pt x="530204" y="325188"/>
                    <a:pt x="541438" y="332789"/>
                  </a:cubicBezTo>
                  <a:lnTo>
                    <a:pt x="552208" y="322037"/>
                  </a:lnTo>
                  <a:cubicBezTo>
                    <a:pt x="556201" y="318144"/>
                    <a:pt x="562793" y="318144"/>
                    <a:pt x="566692" y="322037"/>
                  </a:cubicBezTo>
                  <a:lnTo>
                    <a:pt x="578019" y="333160"/>
                  </a:lnTo>
                  <a:cubicBezTo>
                    <a:pt x="581919" y="337146"/>
                    <a:pt x="581919" y="343727"/>
                    <a:pt x="578019" y="347620"/>
                  </a:cubicBezTo>
                  <a:lnTo>
                    <a:pt x="567063" y="358558"/>
                  </a:lnTo>
                  <a:cubicBezTo>
                    <a:pt x="574770" y="369774"/>
                    <a:pt x="579690" y="382287"/>
                    <a:pt x="582197" y="395079"/>
                  </a:cubicBezTo>
                  <a:lnTo>
                    <a:pt x="597795" y="395079"/>
                  </a:lnTo>
                  <a:cubicBezTo>
                    <a:pt x="603366" y="395079"/>
                    <a:pt x="607915" y="399713"/>
                    <a:pt x="607915" y="405368"/>
                  </a:cubicBezTo>
                  <a:lnTo>
                    <a:pt x="607915" y="421218"/>
                  </a:lnTo>
                  <a:cubicBezTo>
                    <a:pt x="607915" y="426872"/>
                    <a:pt x="603366" y="431414"/>
                    <a:pt x="597702" y="431414"/>
                  </a:cubicBezTo>
                  <a:lnTo>
                    <a:pt x="582104" y="431414"/>
                  </a:lnTo>
                  <a:cubicBezTo>
                    <a:pt x="579598" y="444299"/>
                    <a:pt x="574677" y="456812"/>
                    <a:pt x="566971" y="467935"/>
                  </a:cubicBezTo>
                  <a:lnTo>
                    <a:pt x="578112" y="478873"/>
                  </a:lnTo>
                  <a:cubicBezTo>
                    <a:pt x="582104" y="482859"/>
                    <a:pt x="582104" y="489440"/>
                    <a:pt x="578112" y="493333"/>
                  </a:cubicBezTo>
                  <a:lnTo>
                    <a:pt x="566971" y="504642"/>
                  </a:lnTo>
                  <a:cubicBezTo>
                    <a:pt x="562978" y="508535"/>
                    <a:pt x="556479" y="508535"/>
                    <a:pt x="552487" y="504642"/>
                  </a:cubicBezTo>
                  <a:lnTo>
                    <a:pt x="541345" y="493611"/>
                  </a:lnTo>
                  <a:cubicBezTo>
                    <a:pt x="530204" y="501305"/>
                    <a:pt x="517856" y="506310"/>
                    <a:pt x="504950" y="508813"/>
                  </a:cubicBezTo>
                  <a:lnTo>
                    <a:pt x="504950" y="524385"/>
                  </a:lnTo>
                  <a:cubicBezTo>
                    <a:pt x="504950" y="530040"/>
                    <a:pt x="500401" y="534674"/>
                    <a:pt x="494644" y="534674"/>
                  </a:cubicBezTo>
                  <a:lnTo>
                    <a:pt x="478861" y="534674"/>
                  </a:lnTo>
                  <a:cubicBezTo>
                    <a:pt x="473104" y="534674"/>
                    <a:pt x="468555" y="530040"/>
                    <a:pt x="468555" y="524385"/>
                  </a:cubicBezTo>
                  <a:lnTo>
                    <a:pt x="468555" y="508813"/>
                  </a:lnTo>
                  <a:cubicBezTo>
                    <a:pt x="455649" y="506496"/>
                    <a:pt x="443208" y="501397"/>
                    <a:pt x="431881" y="493889"/>
                  </a:cubicBezTo>
                  <a:lnTo>
                    <a:pt x="421018" y="504734"/>
                  </a:lnTo>
                  <a:cubicBezTo>
                    <a:pt x="417026" y="508720"/>
                    <a:pt x="410527" y="508720"/>
                    <a:pt x="406534" y="504734"/>
                  </a:cubicBezTo>
                  <a:lnTo>
                    <a:pt x="395300" y="493611"/>
                  </a:lnTo>
                  <a:cubicBezTo>
                    <a:pt x="391308" y="489625"/>
                    <a:pt x="391308" y="483137"/>
                    <a:pt x="395300" y="479151"/>
                  </a:cubicBezTo>
                  <a:lnTo>
                    <a:pt x="406070" y="468399"/>
                  </a:lnTo>
                  <a:cubicBezTo>
                    <a:pt x="398364" y="457183"/>
                    <a:pt x="393165" y="444669"/>
                    <a:pt x="390658" y="431785"/>
                  </a:cubicBezTo>
                  <a:lnTo>
                    <a:pt x="375617" y="431785"/>
                  </a:lnTo>
                  <a:cubicBezTo>
                    <a:pt x="369861" y="431785"/>
                    <a:pt x="365311" y="427243"/>
                    <a:pt x="365311" y="421589"/>
                  </a:cubicBezTo>
                  <a:lnTo>
                    <a:pt x="365311" y="405738"/>
                  </a:lnTo>
                  <a:cubicBezTo>
                    <a:pt x="365311" y="400084"/>
                    <a:pt x="369861" y="395449"/>
                    <a:pt x="375617" y="395449"/>
                  </a:cubicBezTo>
                  <a:lnTo>
                    <a:pt x="390658" y="395449"/>
                  </a:lnTo>
                  <a:cubicBezTo>
                    <a:pt x="393072" y="382472"/>
                    <a:pt x="398086" y="370052"/>
                    <a:pt x="405792" y="358650"/>
                  </a:cubicBezTo>
                  <a:lnTo>
                    <a:pt x="395114" y="347991"/>
                  </a:lnTo>
                  <a:cubicBezTo>
                    <a:pt x="391215" y="344098"/>
                    <a:pt x="391215" y="337516"/>
                    <a:pt x="395114" y="333531"/>
                  </a:cubicBezTo>
                  <a:lnTo>
                    <a:pt x="406256" y="322315"/>
                  </a:lnTo>
                  <a:cubicBezTo>
                    <a:pt x="410248" y="318329"/>
                    <a:pt x="416840" y="318329"/>
                    <a:pt x="420740" y="322315"/>
                  </a:cubicBezTo>
                  <a:lnTo>
                    <a:pt x="431417" y="332974"/>
                  </a:lnTo>
                  <a:cubicBezTo>
                    <a:pt x="442837" y="325188"/>
                    <a:pt x="455278" y="320090"/>
                    <a:pt x="468276" y="317587"/>
                  </a:cubicBezTo>
                  <a:lnTo>
                    <a:pt x="468276" y="302571"/>
                  </a:lnTo>
                  <a:cubicBezTo>
                    <a:pt x="468276" y="296824"/>
                    <a:pt x="472919" y="292282"/>
                    <a:pt x="478582" y="292282"/>
                  </a:cubicBezTo>
                  <a:close/>
                  <a:moveTo>
                    <a:pt x="134055" y="239316"/>
                  </a:moveTo>
                  <a:cubicBezTo>
                    <a:pt x="137707" y="238297"/>
                    <a:pt x="141764" y="238667"/>
                    <a:pt x="145381" y="240658"/>
                  </a:cubicBezTo>
                  <a:cubicBezTo>
                    <a:pt x="152522" y="244548"/>
                    <a:pt x="155026" y="253623"/>
                    <a:pt x="151038" y="260754"/>
                  </a:cubicBezTo>
                  <a:cubicBezTo>
                    <a:pt x="147050" y="267884"/>
                    <a:pt x="138054" y="270477"/>
                    <a:pt x="130913" y="266403"/>
                  </a:cubicBezTo>
                  <a:cubicBezTo>
                    <a:pt x="128409" y="265199"/>
                    <a:pt x="126554" y="263347"/>
                    <a:pt x="125349" y="261124"/>
                  </a:cubicBezTo>
                  <a:cubicBezTo>
                    <a:pt x="122752" y="256679"/>
                    <a:pt x="122566" y="251030"/>
                    <a:pt x="125163" y="246307"/>
                  </a:cubicBezTo>
                  <a:cubicBezTo>
                    <a:pt x="127157" y="242742"/>
                    <a:pt x="130403" y="240334"/>
                    <a:pt x="134055" y="239316"/>
                  </a:cubicBezTo>
                  <a:close/>
                  <a:moveTo>
                    <a:pt x="348433" y="237404"/>
                  </a:moveTo>
                  <a:cubicBezTo>
                    <a:pt x="351857" y="238435"/>
                    <a:pt x="354899" y="240706"/>
                    <a:pt x="356802" y="243997"/>
                  </a:cubicBezTo>
                  <a:cubicBezTo>
                    <a:pt x="360795" y="250486"/>
                    <a:pt x="358938" y="259015"/>
                    <a:pt x="352438" y="263280"/>
                  </a:cubicBezTo>
                  <a:lnTo>
                    <a:pt x="277405" y="315935"/>
                  </a:lnTo>
                  <a:cubicBezTo>
                    <a:pt x="276198" y="326781"/>
                    <a:pt x="270162" y="336886"/>
                    <a:pt x="259947" y="343005"/>
                  </a:cubicBezTo>
                  <a:cubicBezTo>
                    <a:pt x="242767" y="353109"/>
                    <a:pt x="220573" y="347454"/>
                    <a:pt x="210451" y="330211"/>
                  </a:cubicBezTo>
                  <a:cubicBezTo>
                    <a:pt x="200329" y="313061"/>
                    <a:pt x="205994" y="290905"/>
                    <a:pt x="223173" y="280800"/>
                  </a:cubicBezTo>
                  <a:cubicBezTo>
                    <a:pt x="233388" y="274867"/>
                    <a:pt x="245275" y="274404"/>
                    <a:pt x="255397" y="278576"/>
                  </a:cubicBezTo>
                  <a:lnTo>
                    <a:pt x="337765" y="238250"/>
                  </a:lnTo>
                  <a:cubicBezTo>
                    <a:pt x="341201" y="236581"/>
                    <a:pt x="345009" y="236372"/>
                    <a:pt x="348433" y="237404"/>
                  </a:cubicBezTo>
                  <a:close/>
                  <a:moveTo>
                    <a:pt x="185407" y="194979"/>
                  </a:moveTo>
                  <a:cubicBezTo>
                    <a:pt x="189082" y="195929"/>
                    <a:pt x="192398" y="198267"/>
                    <a:pt x="194484" y="201787"/>
                  </a:cubicBezTo>
                  <a:cubicBezTo>
                    <a:pt x="198565" y="208825"/>
                    <a:pt x="196247" y="217809"/>
                    <a:pt x="189290" y="222070"/>
                  </a:cubicBezTo>
                  <a:lnTo>
                    <a:pt x="189198" y="222070"/>
                  </a:lnTo>
                  <a:cubicBezTo>
                    <a:pt x="189012" y="222070"/>
                    <a:pt x="189012" y="222162"/>
                    <a:pt x="188919" y="222162"/>
                  </a:cubicBezTo>
                  <a:lnTo>
                    <a:pt x="188827" y="222255"/>
                  </a:lnTo>
                  <a:cubicBezTo>
                    <a:pt x="181778" y="226515"/>
                    <a:pt x="172689" y="224107"/>
                    <a:pt x="168515" y="216976"/>
                  </a:cubicBezTo>
                  <a:cubicBezTo>
                    <a:pt x="164341" y="209937"/>
                    <a:pt x="166660" y="200953"/>
                    <a:pt x="173709" y="196693"/>
                  </a:cubicBezTo>
                  <a:cubicBezTo>
                    <a:pt x="173802" y="196693"/>
                    <a:pt x="173802" y="196600"/>
                    <a:pt x="173987" y="196600"/>
                  </a:cubicBezTo>
                  <a:cubicBezTo>
                    <a:pt x="174080" y="196600"/>
                    <a:pt x="174173" y="196507"/>
                    <a:pt x="174173" y="196507"/>
                  </a:cubicBezTo>
                  <a:cubicBezTo>
                    <a:pt x="177697" y="194470"/>
                    <a:pt x="181732" y="194030"/>
                    <a:pt x="185407" y="194979"/>
                  </a:cubicBezTo>
                  <a:close/>
                  <a:moveTo>
                    <a:pt x="296864" y="194030"/>
                  </a:moveTo>
                  <a:cubicBezTo>
                    <a:pt x="300521" y="193020"/>
                    <a:pt x="304585" y="193415"/>
                    <a:pt x="308161" y="195456"/>
                  </a:cubicBezTo>
                  <a:cubicBezTo>
                    <a:pt x="315220" y="199447"/>
                    <a:pt x="317820" y="208448"/>
                    <a:pt x="313734" y="215593"/>
                  </a:cubicBezTo>
                  <a:cubicBezTo>
                    <a:pt x="309740" y="222646"/>
                    <a:pt x="300730" y="225244"/>
                    <a:pt x="293578" y="221161"/>
                  </a:cubicBezTo>
                  <a:cubicBezTo>
                    <a:pt x="291164" y="219955"/>
                    <a:pt x="289306" y="218006"/>
                    <a:pt x="288099" y="215872"/>
                  </a:cubicBezTo>
                  <a:cubicBezTo>
                    <a:pt x="285498" y="211417"/>
                    <a:pt x="285219" y="205850"/>
                    <a:pt x="288006" y="201024"/>
                  </a:cubicBezTo>
                  <a:cubicBezTo>
                    <a:pt x="289956" y="197452"/>
                    <a:pt x="293207" y="195039"/>
                    <a:pt x="296864" y="194030"/>
                  </a:cubicBezTo>
                  <a:close/>
                  <a:moveTo>
                    <a:pt x="240930" y="178059"/>
                  </a:moveTo>
                  <a:cubicBezTo>
                    <a:pt x="249200" y="177966"/>
                    <a:pt x="255890" y="184646"/>
                    <a:pt x="255890" y="192809"/>
                  </a:cubicBezTo>
                  <a:cubicBezTo>
                    <a:pt x="256076" y="201066"/>
                    <a:pt x="249386" y="207652"/>
                    <a:pt x="241209" y="207745"/>
                  </a:cubicBezTo>
                  <a:cubicBezTo>
                    <a:pt x="235727" y="207745"/>
                    <a:pt x="230895" y="204777"/>
                    <a:pt x="228200" y="200324"/>
                  </a:cubicBezTo>
                  <a:cubicBezTo>
                    <a:pt x="226900" y="198097"/>
                    <a:pt x="226156" y="195592"/>
                    <a:pt x="226156" y="192902"/>
                  </a:cubicBezTo>
                  <a:cubicBezTo>
                    <a:pt x="226156" y="184738"/>
                    <a:pt x="232754" y="178059"/>
                    <a:pt x="240930" y="178059"/>
                  </a:cubicBezTo>
                  <a:close/>
                  <a:moveTo>
                    <a:pt x="205545" y="0"/>
                  </a:moveTo>
                  <a:lnTo>
                    <a:pt x="277402" y="0"/>
                  </a:lnTo>
                  <a:cubicBezTo>
                    <a:pt x="283901" y="0"/>
                    <a:pt x="289100" y="5191"/>
                    <a:pt x="289100" y="11587"/>
                  </a:cubicBezTo>
                  <a:lnTo>
                    <a:pt x="289100" y="41527"/>
                  </a:lnTo>
                  <a:cubicBezTo>
                    <a:pt x="289100" y="47923"/>
                    <a:pt x="283901" y="53114"/>
                    <a:pt x="277402" y="53114"/>
                  </a:cubicBezTo>
                  <a:lnTo>
                    <a:pt x="269047" y="53114"/>
                  </a:lnTo>
                  <a:lnTo>
                    <a:pt x="269047" y="74156"/>
                  </a:lnTo>
                  <a:cubicBezTo>
                    <a:pt x="313331" y="79347"/>
                    <a:pt x="355758" y="96588"/>
                    <a:pt x="391223" y="124767"/>
                  </a:cubicBezTo>
                  <a:lnTo>
                    <a:pt x="407563" y="108453"/>
                  </a:lnTo>
                  <a:lnTo>
                    <a:pt x="392894" y="93900"/>
                  </a:lnTo>
                  <a:lnTo>
                    <a:pt x="405706" y="81201"/>
                  </a:lnTo>
                  <a:cubicBezTo>
                    <a:pt x="419446" y="67482"/>
                    <a:pt x="441727" y="67482"/>
                    <a:pt x="455468" y="81201"/>
                  </a:cubicBezTo>
                  <a:lnTo>
                    <a:pt x="473014" y="98720"/>
                  </a:lnTo>
                  <a:cubicBezTo>
                    <a:pt x="486754" y="112439"/>
                    <a:pt x="486754" y="134686"/>
                    <a:pt x="473014" y="148404"/>
                  </a:cubicBezTo>
                  <a:lnTo>
                    <a:pt x="460295" y="161104"/>
                  </a:lnTo>
                  <a:lnTo>
                    <a:pt x="445441" y="146272"/>
                  </a:lnTo>
                  <a:lnTo>
                    <a:pt x="429101" y="162587"/>
                  </a:lnTo>
                  <a:cubicBezTo>
                    <a:pt x="436157" y="171393"/>
                    <a:pt x="442656" y="180662"/>
                    <a:pt x="448505" y="190673"/>
                  </a:cubicBezTo>
                  <a:cubicBezTo>
                    <a:pt x="462987" y="215144"/>
                    <a:pt x="472550" y="241192"/>
                    <a:pt x="477470" y="267702"/>
                  </a:cubicBezTo>
                  <a:lnTo>
                    <a:pt x="475892" y="267702"/>
                  </a:lnTo>
                  <a:cubicBezTo>
                    <a:pt x="458067" y="267702"/>
                    <a:pt x="443398" y="282163"/>
                    <a:pt x="443213" y="299960"/>
                  </a:cubicBezTo>
                  <a:cubicBezTo>
                    <a:pt x="441170" y="300702"/>
                    <a:pt x="439221" y="301536"/>
                    <a:pt x="437271" y="302370"/>
                  </a:cubicBezTo>
                  <a:cubicBezTo>
                    <a:pt x="433743" y="299033"/>
                    <a:pt x="429565" y="296623"/>
                    <a:pt x="425109" y="294955"/>
                  </a:cubicBezTo>
                  <a:cubicBezTo>
                    <a:pt x="422788" y="268907"/>
                    <a:pt x="414711" y="242953"/>
                    <a:pt x="400600" y="218852"/>
                  </a:cubicBezTo>
                  <a:cubicBezTo>
                    <a:pt x="349074" y="131349"/>
                    <a:pt x="235996" y="101964"/>
                    <a:pt x="148356" y="153317"/>
                  </a:cubicBezTo>
                  <a:cubicBezTo>
                    <a:pt x="60716" y="204763"/>
                    <a:pt x="31194" y="317757"/>
                    <a:pt x="82719" y="405261"/>
                  </a:cubicBezTo>
                  <a:cubicBezTo>
                    <a:pt x="134245" y="492765"/>
                    <a:pt x="247323" y="522149"/>
                    <a:pt x="334963" y="470704"/>
                  </a:cubicBezTo>
                  <a:cubicBezTo>
                    <a:pt x="343504" y="465698"/>
                    <a:pt x="351581" y="459951"/>
                    <a:pt x="359101" y="453833"/>
                  </a:cubicBezTo>
                  <a:cubicBezTo>
                    <a:pt x="363371" y="455872"/>
                    <a:pt x="368013" y="457170"/>
                    <a:pt x="373027" y="457170"/>
                  </a:cubicBezTo>
                  <a:cubicBezTo>
                    <a:pt x="373769" y="459117"/>
                    <a:pt x="374605" y="461063"/>
                    <a:pt x="375440" y="463103"/>
                  </a:cubicBezTo>
                  <a:cubicBezTo>
                    <a:pt x="369499" y="469220"/>
                    <a:pt x="366156" y="477285"/>
                    <a:pt x="366156" y="485906"/>
                  </a:cubicBezTo>
                  <a:cubicBezTo>
                    <a:pt x="366156" y="494711"/>
                    <a:pt x="369499" y="502869"/>
                    <a:pt x="375719" y="509079"/>
                  </a:cubicBezTo>
                  <a:lnTo>
                    <a:pt x="376740" y="510006"/>
                  </a:lnTo>
                  <a:cubicBezTo>
                    <a:pt x="372284" y="512972"/>
                    <a:pt x="367828" y="515939"/>
                    <a:pt x="363093" y="518719"/>
                  </a:cubicBezTo>
                  <a:cubicBezTo>
                    <a:pt x="248994" y="585552"/>
                    <a:pt x="101565" y="547362"/>
                    <a:pt x="34536" y="433440"/>
                  </a:cubicBezTo>
                  <a:cubicBezTo>
                    <a:pt x="-17083" y="345566"/>
                    <a:pt x="-6035" y="238040"/>
                    <a:pt x="54032" y="162587"/>
                  </a:cubicBezTo>
                  <a:lnTo>
                    <a:pt x="37692" y="146180"/>
                  </a:lnTo>
                  <a:lnTo>
                    <a:pt x="23024" y="160733"/>
                  </a:lnTo>
                  <a:lnTo>
                    <a:pt x="10305" y="148126"/>
                  </a:lnTo>
                  <a:cubicBezTo>
                    <a:pt x="-3435" y="134407"/>
                    <a:pt x="-3435" y="112161"/>
                    <a:pt x="10305" y="98442"/>
                  </a:cubicBezTo>
                  <a:lnTo>
                    <a:pt x="27851" y="80923"/>
                  </a:lnTo>
                  <a:cubicBezTo>
                    <a:pt x="41591" y="67204"/>
                    <a:pt x="63873" y="67204"/>
                    <a:pt x="77613" y="80923"/>
                  </a:cubicBezTo>
                  <a:lnTo>
                    <a:pt x="90425" y="93529"/>
                  </a:lnTo>
                  <a:lnTo>
                    <a:pt x="75571" y="108360"/>
                  </a:lnTo>
                  <a:lnTo>
                    <a:pt x="91910" y="124675"/>
                  </a:lnTo>
                  <a:cubicBezTo>
                    <a:pt x="100637" y="117630"/>
                    <a:pt x="109921" y="111048"/>
                    <a:pt x="119948" y="105301"/>
                  </a:cubicBezTo>
                  <a:cubicBezTo>
                    <a:pt x="150213" y="87597"/>
                    <a:pt x="182614" y="77308"/>
                    <a:pt x="215386" y="73785"/>
                  </a:cubicBezTo>
                  <a:lnTo>
                    <a:pt x="215386" y="53022"/>
                  </a:lnTo>
                  <a:lnTo>
                    <a:pt x="205545" y="53022"/>
                  </a:lnTo>
                  <a:cubicBezTo>
                    <a:pt x="199046" y="53022"/>
                    <a:pt x="193847" y="47831"/>
                    <a:pt x="193847" y="41342"/>
                  </a:cubicBezTo>
                  <a:lnTo>
                    <a:pt x="193847" y="11587"/>
                  </a:lnTo>
                  <a:cubicBezTo>
                    <a:pt x="193847" y="5191"/>
                    <a:pt x="199046" y="0"/>
                    <a:pt x="205545" y="0"/>
                  </a:cubicBezTo>
                  <a:close/>
                </a:path>
              </a:pathLst>
            </a:custGeom>
            <a:solidFill>
              <a:schemeClr val="accent3"/>
            </a:solidFill>
            <a:ln w="57150">
              <a:noFill/>
              <a:miter lim="400000"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943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EF0B996-479D-4B64-8F8E-EA9475718E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A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0A62EE0-80B2-4ABC-B4DC-6AF83CC7E955}"/>
              </a:ext>
            </a:extLst>
          </p:cNvPr>
          <p:cNvSpPr/>
          <p:nvPr/>
        </p:nvSpPr>
        <p:spPr>
          <a:xfrm>
            <a:off x="0" y="0"/>
            <a:ext cx="545910" cy="1119116"/>
          </a:xfrm>
          <a:prstGeom prst="rect">
            <a:avLst/>
          </a:prstGeom>
          <a:solidFill>
            <a:srgbClr val="56A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B8CCFB3-ED2C-441F-9BE6-2CC4E1661286}"/>
              </a:ext>
            </a:extLst>
          </p:cNvPr>
          <p:cNvGrpSpPr/>
          <p:nvPr/>
        </p:nvGrpSpPr>
        <p:grpSpPr>
          <a:xfrm>
            <a:off x="653875" y="155782"/>
            <a:ext cx="3526916" cy="862143"/>
            <a:chOff x="1825771" y="1612142"/>
            <a:chExt cx="3526916" cy="862143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9ED47FE-777D-44F8-BF4A-841A67A22B1F}"/>
                </a:ext>
              </a:extLst>
            </p:cNvPr>
            <p:cNvSpPr txBox="1"/>
            <p:nvPr/>
          </p:nvSpPr>
          <p:spPr>
            <a:xfrm>
              <a:off x="1825771" y="1612142"/>
              <a:ext cx="26896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56ACAF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03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8D8C29E-D7E2-464F-A1BD-9F8B2A9BA90B}"/>
                </a:ext>
              </a:extLst>
            </p:cNvPr>
            <p:cNvSpPr txBox="1"/>
            <p:nvPr/>
          </p:nvSpPr>
          <p:spPr>
            <a:xfrm>
              <a:off x="1825771" y="2135731"/>
              <a:ext cx="35269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Operating System and Language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C536797-8D15-4513-B5C9-01EC0DA69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4D57D7-5C64-4A42-8B31-BF5FCE5FB3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cs"/>
            </a:endParaRPr>
          </a:p>
        </p:txBody>
      </p:sp>
      <p:pic>
        <p:nvPicPr>
          <p:cNvPr id="5122" name="Picture 2" descr="Getting Started With Spring Boot Framework">
            <a:extLst>
              <a:ext uri="{FF2B5EF4-FFF2-40B4-BE49-F238E27FC236}">
                <a16:creationId xmlns:a16="http://schemas.microsoft.com/office/drawing/2014/main" id="{CF8DCCC3-2C38-4DFA-8866-DE799E455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782" y="1246414"/>
            <a:ext cx="4844350" cy="25432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126" name="Picture 6" descr="1.uni-app环境搭建和项目创建- 进击的码农设计师">
            <a:extLst>
              <a:ext uri="{FF2B5EF4-FFF2-40B4-BE49-F238E27FC236}">
                <a16:creationId xmlns:a16="http://schemas.microsoft.com/office/drawing/2014/main" id="{B7BDBEE9-7270-4C9C-967B-A9E33C50E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870" y="1246628"/>
            <a:ext cx="4006401" cy="2543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8667286-E91A-427C-83A9-401F34DC34F5}"/>
              </a:ext>
            </a:extLst>
          </p:cNvPr>
          <p:cNvSpPr txBox="1">
            <a:spLocks/>
          </p:cNvSpPr>
          <p:nvPr/>
        </p:nvSpPr>
        <p:spPr>
          <a:xfrm>
            <a:off x="6213869" y="4301236"/>
            <a:ext cx="4844349" cy="1663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Uni-App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</a:rPr>
              <a:t>Vue.js: html-like framework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</a:rPr>
              <a:t>Cross platform development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TW" dirty="0">
              <a:solidFill>
                <a:schemeClr val="bg1"/>
              </a:solidFill>
            </a:endParaRPr>
          </a:p>
          <a:p>
            <a:pPr lvl="1" algn="l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B5EDD0F-6990-4833-82D2-15BB66FCFD0F}"/>
              </a:ext>
            </a:extLst>
          </p:cNvPr>
          <p:cNvSpPr txBox="1"/>
          <p:nvPr/>
        </p:nvSpPr>
        <p:spPr>
          <a:xfrm>
            <a:off x="1133781" y="4301236"/>
            <a:ext cx="4844349" cy="1448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2400" dirty="0">
                <a:solidFill>
                  <a:schemeClr val="bg1"/>
                </a:solidFill>
              </a:rPr>
              <a:t>Spring boot</a:t>
            </a:r>
          </a:p>
          <a:p>
            <a:pPr marL="800100" lvl="1" indent="-3429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chemeClr val="bg1"/>
                </a:solidFill>
              </a:rPr>
              <a:t>Java based</a:t>
            </a:r>
          </a:p>
          <a:p>
            <a:pPr marL="800100" lvl="1" indent="-3429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chemeClr val="bg1"/>
                </a:solidFill>
              </a:rPr>
              <a:t>Old and stable</a:t>
            </a:r>
          </a:p>
          <a:p>
            <a:pPr marL="800100" lvl="1" indent="-3429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chemeClr val="bg1"/>
                </a:solidFill>
              </a:rPr>
              <a:t>Rich study resources</a:t>
            </a:r>
          </a:p>
        </p:txBody>
      </p:sp>
    </p:spTree>
    <p:extLst>
      <p:ext uri="{BB962C8B-B14F-4D97-AF65-F5344CB8AC3E}">
        <p14:creationId xmlns:p14="http://schemas.microsoft.com/office/powerpoint/2010/main" val="342050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EF0B996-479D-4B64-8F8E-EA9475718E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A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0A62EE0-80B2-4ABC-B4DC-6AF83CC7E955}"/>
              </a:ext>
            </a:extLst>
          </p:cNvPr>
          <p:cNvSpPr/>
          <p:nvPr/>
        </p:nvSpPr>
        <p:spPr>
          <a:xfrm>
            <a:off x="0" y="0"/>
            <a:ext cx="545910" cy="1119116"/>
          </a:xfrm>
          <a:prstGeom prst="rect">
            <a:avLst/>
          </a:prstGeom>
          <a:solidFill>
            <a:srgbClr val="56A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B8CCFB3-ED2C-441F-9BE6-2CC4E1661286}"/>
              </a:ext>
            </a:extLst>
          </p:cNvPr>
          <p:cNvGrpSpPr/>
          <p:nvPr/>
        </p:nvGrpSpPr>
        <p:grpSpPr>
          <a:xfrm>
            <a:off x="653875" y="155782"/>
            <a:ext cx="3526916" cy="862143"/>
            <a:chOff x="1825771" y="1612142"/>
            <a:chExt cx="3526916" cy="862143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9ED47FE-777D-44F8-BF4A-841A67A22B1F}"/>
                </a:ext>
              </a:extLst>
            </p:cNvPr>
            <p:cNvSpPr txBox="1"/>
            <p:nvPr/>
          </p:nvSpPr>
          <p:spPr>
            <a:xfrm>
              <a:off x="1825771" y="1612142"/>
              <a:ext cx="26896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56ACAF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03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8D8C29E-D7E2-464F-A1BD-9F8B2A9BA90B}"/>
                </a:ext>
              </a:extLst>
            </p:cNvPr>
            <p:cNvSpPr txBox="1"/>
            <p:nvPr/>
          </p:nvSpPr>
          <p:spPr>
            <a:xfrm>
              <a:off x="1825771" y="2135731"/>
              <a:ext cx="35269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Estimate User’s Consumption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C536797-8D15-4513-B5C9-01EC0DA69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4D57D7-5C64-4A42-8B31-BF5FCE5FB3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cs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07359F3-4D4E-4387-AD8D-0DC7CA4AFA3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 customized shopping list for users.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Show the item if remaining product &lt; weekly consumption.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Compute</a:t>
            </a:r>
            <a:r>
              <a:rPr lang="en-US" dirty="0">
                <a:solidFill>
                  <a:schemeClr val="bg1"/>
                </a:solidFill>
              </a:rPr>
              <a:t> weekly consumption.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Which data should we use?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Changes of numbers of remaining items – cost too many space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Purchasing history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60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wrhd4wf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2045</TotalTime>
  <Words>561</Words>
  <Application>Microsoft Office PowerPoint</Application>
  <PresentationFormat>宽屏</PresentationFormat>
  <Paragraphs>145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等线</vt:lpstr>
      <vt:lpstr>微软雅黑</vt:lpstr>
      <vt:lpstr>Arial</vt:lpstr>
      <vt:lpstr>Calibri</vt:lpstr>
      <vt:lpstr>Cambria Math</vt:lpstr>
      <vt:lpstr>Wingdings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建筑背景模板</dc:title>
  <dc:creator>第一PPT</dc:creator>
  <cp:keywords>www.1ppt.com</cp:keywords>
  <dc:description>www.1ppt.com</dc:description>
  <cp:lastModifiedBy>cvb237</cp:lastModifiedBy>
  <cp:revision>288</cp:revision>
  <dcterms:created xsi:type="dcterms:W3CDTF">2019-01-20T02:06:36Z</dcterms:created>
  <dcterms:modified xsi:type="dcterms:W3CDTF">2021-04-21T13:18:50Z</dcterms:modified>
</cp:coreProperties>
</file>