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5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4B950-4781-EED1-A8BD-9473040A6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026A18-AC96-2116-0E2F-256A2C6ED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E6B507-ABA4-BF56-4081-A39DF2BBC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A80F-0D42-4EE0-8817-8DA88B178A52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771B5B-BE91-FC3C-831A-F58F1954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3E7254-78E3-54A8-F86D-C3D7B35F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E90C-349D-43C3-97EF-2EC9F2831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3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7C3D8-A768-9B62-F538-007EB21CD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074632-EBFB-DF01-5250-E0EA576A4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18530F-BAF3-2CB6-7556-AC85AA73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A80F-0D42-4EE0-8817-8DA88B178A52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99315D-4F77-F93D-FDDC-B69A82C43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DDD56D-AC76-09BC-509F-2F5ACDB6C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E90C-349D-43C3-97EF-2EC9F2831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63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EABD1A-E5EE-EFD0-0765-70330392C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FDB58F-0098-6707-18FB-71C209E79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48196F-6928-109C-2FA2-46231F7B5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A80F-0D42-4EE0-8817-8DA88B178A52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9C1870-2582-B849-F12B-A53F78092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EC7308-1A54-E3EB-292F-8E88EA0D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E90C-349D-43C3-97EF-2EC9F2831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F5AB7-EB22-B463-B746-01586CCD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CE5B4-7DBE-F97E-974B-59FDFF63C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1B9EA-4CC0-A02C-94F7-358360A7E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A80F-0D42-4EE0-8817-8DA88B178A52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AB9E86-47E8-A341-B0CF-32E5D570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2B628E-A1F2-C45D-B367-2D575BEF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E90C-349D-43C3-97EF-2EC9F2831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9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CBA93-7171-79D5-2CCB-2DACDC202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5DB599-61FA-03FB-710A-7A99CB604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AA14E-872D-138F-EADF-8B748803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A80F-0D42-4EE0-8817-8DA88B178A52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B691B-3204-1CF7-9C12-0D62AFA1A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741D64-8EEC-6546-E41B-FB4763CE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E90C-349D-43C3-97EF-2EC9F2831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07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DF2D6-1970-3B5C-6261-4BF298BD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92674-8F82-B1F5-1F4E-ADFB1B5C0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2BD51F-8F2F-8166-F308-8D3CEA986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9D3E85-5202-5C32-9BA3-5D4E9270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A80F-0D42-4EE0-8817-8DA88B178A52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290BE7-3BF5-6B79-D095-C9E12BFD2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ECCE3E-882B-A6B5-326D-000EB762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E90C-349D-43C3-97EF-2EC9F2831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35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C1FCA-7D47-A9B5-F101-5F52534F8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EAFC93-98F4-9F17-2AB0-97BE8D9D8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19B1C5-1564-2058-555A-562B9F772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147F73-4169-A9CC-9190-9F74131E0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D51783-E0BD-091B-D790-B8D406E8F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3401E5-2542-3CC8-8835-378D22F97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A80F-0D42-4EE0-8817-8DA88B178A52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21C84E-91E8-6F3D-7898-DBBBA54F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E77700-99F9-08D4-7BAC-FB6A7FC3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E90C-349D-43C3-97EF-2EC9F2831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15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BC570-CC7A-DB03-7446-5D2695F5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6AA3DF-D0E6-3A01-441D-958FC71F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A80F-0D42-4EE0-8817-8DA88B178A52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05AD7B-93A3-0346-68B5-3B825A12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5C8788-216F-F8F3-297F-4A7D601FB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E90C-349D-43C3-97EF-2EC9F2831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44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36080A-81FD-6166-B533-71479C29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A80F-0D42-4EE0-8817-8DA88B178A52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765E69-E942-9A30-36B1-960FE8DEF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991AEC-D844-1DCA-AD0E-15CF4C88C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E90C-349D-43C3-97EF-2EC9F2831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94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98958-E5F8-6379-99DE-6A86A935C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66F48F-A373-F2BE-1D7F-4773A647E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6B35ED-D06D-DCD1-F6E3-5F5E7CBD2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E75793-548D-21F3-C909-8475674A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A80F-0D42-4EE0-8817-8DA88B178A52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D8C076-43E5-EE05-DBCA-A47E1904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83C97D-AD52-F64E-7A32-4136F6C8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E90C-349D-43C3-97EF-2EC9F2831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2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EE4F6-73E8-7AD1-01A5-7D81691A4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1E5595-D194-A78E-4336-04005B29B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D49B30-96E6-23E9-1E8C-FF137E2FD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0BA5EC-F172-FEC9-A9EA-65E5343E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A80F-0D42-4EE0-8817-8DA88B178A52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563578-4819-408F-7D5E-8B8D08E3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CB1C87-82B6-8B3D-6AFB-5FED950B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E90C-349D-43C3-97EF-2EC9F2831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11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9FEBE7-0201-99C0-FAFD-EE068D98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ED484-EFF4-7217-C5EF-1F5152ECD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56569-166D-EE24-119B-B66F190CC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9A80F-0D42-4EE0-8817-8DA88B178A52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0B352E-BA6D-8A4F-004C-5260FFC5F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D96BE7-F339-6904-E3AF-2D1F5F0B0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CE90C-349D-43C3-97EF-2EC9F2831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44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16C906-C48B-DF78-4F36-036B695C7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70638" cy="6858000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5ADF45D-0AC8-1920-9F7D-39832AAB0671}"/>
              </a:ext>
            </a:extLst>
          </p:cNvPr>
          <p:cNvCxnSpPr/>
          <p:nvPr/>
        </p:nvCxnSpPr>
        <p:spPr>
          <a:xfrm>
            <a:off x="7498080" y="4135120"/>
            <a:ext cx="2062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29D71E9-B104-D003-C85A-CE66776710C3}"/>
              </a:ext>
            </a:extLst>
          </p:cNvPr>
          <p:cNvSpPr/>
          <p:nvPr/>
        </p:nvSpPr>
        <p:spPr>
          <a:xfrm>
            <a:off x="9682480" y="3810000"/>
            <a:ext cx="1869440" cy="660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区域排名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0714EC7-03B5-8CC3-4A3F-050F6C6DB55D}"/>
              </a:ext>
            </a:extLst>
          </p:cNvPr>
          <p:cNvCxnSpPr/>
          <p:nvPr/>
        </p:nvCxnSpPr>
        <p:spPr>
          <a:xfrm>
            <a:off x="7620000" y="5821680"/>
            <a:ext cx="2062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AC243F2-CEE9-6395-9689-5045F96407DA}"/>
              </a:ext>
            </a:extLst>
          </p:cNvPr>
          <p:cNvSpPr/>
          <p:nvPr/>
        </p:nvSpPr>
        <p:spPr>
          <a:xfrm>
            <a:off x="9682480" y="5420361"/>
            <a:ext cx="1869440" cy="660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治疗领域排名</a:t>
            </a:r>
          </a:p>
        </p:txBody>
      </p:sp>
    </p:spTree>
    <p:extLst>
      <p:ext uri="{BB962C8B-B14F-4D97-AF65-F5344CB8AC3E}">
        <p14:creationId xmlns:p14="http://schemas.microsoft.com/office/powerpoint/2010/main" val="35078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595A27B-5217-1266-F1CC-0F2512101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721311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8E0F06BD-B81A-C15B-3B99-204F35800EF1}"/>
              </a:ext>
            </a:extLst>
          </p:cNvPr>
          <p:cNvSpPr/>
          <p:nvPr/>
        </p:nvSpPr>
        <p:spPr>
          <a:xfrm>
            <a:off x="4480560" y="375643"/>
            <a:ext cx="873760" cy="4978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28EA8D3-A5E4-8F53-778B-C8BA135D5BE7}"/>
              </a:ext>
            </a:extLst>
          </p:cNvPr>
          <p:cNvSpPr/>
          <p:nvPr/>
        </p:nvSpPr>
        <p:spPr>
          <a:xfrm>
            <a:off x="4693920" y="2133600"/>
            <a:ext cx="1402080" cy="4978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给药途径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FD43E18-294A-A8FB-1910-462367558307}"/>
              </a:ext>
            </a:extLst>
          </p:cNvPr>
          <p:cNvSpPr/>
          <p:nvPr/>
        </p:nvSpPr>
        <p:spPr>
          <a:xfrm>
            <a:off x="3037840" y="2133600"/>
            <a:ext cx="1554480" cy="4978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处方药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/OTC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4A8195B-2FDF-D63D-B917-39AF825966F1}"/>
              </a:ext>
            </a:extLst>
          </p:cNvPr>
          <p:cNvSpPr/>
          <p:nvPr/>
        </p:nvSpPr>
        <p:spPr>
          <a:xfrm>
            <a:off x="6268720" y="2133600"/>
            <a:ext cx="1554480" cy="4978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市场准入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7CD0436-BECF-EA39-ED1C-890247C286C6}"/>
              </a:ext>
            </a:extLst>
          </p:cNvPr>
          <p:cNvSpPr/>
          <p:nvPr/>
        </p:nvSpPr>
        <p:spPr>
          <a:xfrm>
            <a:off x="8067040" y="2133600"/>
            <a:ext cx="1554480" cy="4978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治疗领域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3891C06-39EA-0EDD-FAA3-0DE03D0B0067}"/>
              </a:ext>
            </a:extLst>
          </p:cNvPr>
          <p:cNvSpPr/>
          <p:nvPr/>
        </p:nvSpPr>
        <p:spPr>
          <a:xfrm>
            <a:off x="9435497" y="2382520"/>
            <a:ext cx="1554480" cy="49784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下拉菜单</a:t>
            </a:r>
          </a:p>
        </p:txBody>
      </p:sp>
    </p:spTree>
    <p:extLst>
      <p:ext uri="{BB962C8B-B14F-4D97-AF65-F5344CB8AC3E}">
        <p14:creationId xmlns:p14="http://schemas.microsoft.com/office/powerpoint/2010/main" val="375094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83248EF-1FA7-30C5-7CD5-558576E04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782"/>
            <a:ext cx="12192000" cy="671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7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1F01652-1013-9BB4-E3E6-4952AF8F5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31736" cy="6858000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4F57DC5D-F0D1-1E7F-2108-D17136BD472C}"/>
              </a:ext>
            </a:extLst>
          </p:cNvPr>
          <p:cNvCxnSpPr>
            <a:cxnSpLocks/>
          </p:cNvCxnSpPr>
          <p:nvPr/>
        </p:nvCxnSpPr>
        <p:spPr>
          <a:xfrm flipV="1">
            <a:off x="4643120" y="1330960"/>
            <a:ext cx="4084320" cy="269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6B583BE-1DFF-5B7B-4BED-4DBFDC8B3ECA}"/>
              </a:ext>
            </a:extLst>
          </p:cNvPr>
          <p:cNvSpPr/>
          <p:nvPr/>
        </p:nvSpPr>
        <p:spPr>
          <a:xfrm>
            <a:off x="8950959" y="1330960"/>
            <a:ext cx="2530887" cy="3322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说明书文件（文本）</a:t>
            </a:r>
            <a:endParaRPr lang="en-US" altLang="zh-CN" dirty="0"/>
          </a:p>
          <a:p>
            <a:pPr algn="ctr"/>
            <a:r>
              <a:rPr lang="zh-CN" altLang="en-US" dirty="0"/>
              <a:t>医保准入（图片）</a:t>
            </a:r>
            <a:endParaRPr lang="en-US" altLang="zh-CN" dirty="0"/>
          </a:p>
          <a:p>
            <a:pPr algn="ctr"/>
            <a:r>
              <a:rPr lang="zh-CN" altLang="en-US" dirty="0"/>
              <a:t>海外销售（图片）</a:t>
            </a:r>
            <a:endParaRPr lang="en-US" altLang="zh-CN" dirty="0"/>
          </a:p>
          <a:p>
            <a:pPr algn="ctr"/>
            <a:r>
              <a:rPr lang="zh-CN" altLang="en-US" dirty="0"/>
              <a:t>药品价格（图片）</a:t>
            </a:r>
            <a:endParaRPr lang="en-US" altLang="zh-CN" dirty="0"/>
          </a:p>
          <a:p>
            <a:pPr algn="ctr"/>
            <a:r>
              <a:rPr lang="zh-CN" altLang="en-US" dirty="0"/>
              <a:t>论文列表（</a:t>
            </a:r>
            <a:r>
              <a:rPr lang="en-US" altLang="zh-CN" dirty="0"/>
              <a:t>table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zh-CN" altLang="en-US" dirty="0"/>
              <a:t>专利列表（</a:t>
            </a:r>
            <a:r>
              <a:rPr lang="en-US" altLang="zh-CN" dirty="0"/>
              <a:t>table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86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57518B7-8F23-56DC-E6DB-79F5E494D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67800" cy="5124450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298D9334-4F9B-5923-14D0-E595EF6C4687}"/>
              </a:ext>
            </a:extLst>
          </p:cNvPr>
          <p:cNvCxnSpPr>
            <a:cxnSpLocks/>
          </p:cNvCxnSpPr>
          <p:nvPr/>
        </p:nvCxnSpPr>
        <p:spPr>
          <a:xfrm>
            <a:off x="3515360" y="3129280"/>
            <a:ext cx="615696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6357AC2-C54D-C4C8-C253-7C4609B463B9}"/>
              </a:ext>
            </a:extLst>
          </p:cNvPr>
          <p:cNvSpPr/>
          <p:nvPr/>
        </p:nvSpPr>
        <p:spPr>
          <a:xfrm>
            <a:off x="9794240" y="2082800"/>
            <a:ext cx="1869440" cy="3322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产品获奖或新闻报道</a:t>
            </a:r>
            <a:endParaRPr lang="en-US" altLang="zh-CN" dirty="0"/>
          </a:p>
          <a:p>
            <a:pPr algn="ctr"/>
            <a:r>
              <a:rPr lang="zh-CN" altLang="en-US" dirty="0"/>
              <a:t>（图片）</a:t>
            </a:r>
          </a:p>
        </p:txBody>
      </p:sp>
    </p:spTree>
    <p:extLst>
      <p:ext uri="{BB962C8B-B14F-4D97-AF65-F5344CB8AC3E}">
        <p14:creationId xmlns:p14="http://schemas.microsoft.com/office/powerpoint/2010/main" val="180537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514D2B1-AB33-6E0A-8FD9-E4EE9A40B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73" y="0"/>
            <a:ext cx="10928453" cy="6858000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9F3BCBE8-E36D-5360-F4FF-ED5325EEE368}"/>
              </a:ext>
            </a:extLst>
          </p:cNvPr>
          <p:cNvSpPr/>
          <p:nvPr/>
        </p:nvSpPr>
        <p:spPr>
          <a:xfrm>
            <a:off x="4643120" y="0"/>
            <a:ext cx="873760" cy="4978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企业</a:t>
            </a:r>
          </a:p>
        </p:txBody>
      </p:sp>
    </p:spTree>
    <p:extLst>
      <p:ext uri="{BB962C8B-B14F-4D97-AF65-F5344CB8AC3E}">
        <p14:creationId xmlns:p14="http://schemas.microsoft.com/office/powerpoint/2010/main" val="650552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2EC42AE-A9D2-CEA3-397A-77CB0C1AB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1" y="0"/>
            <a:ext cx="121623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548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58</Words>
  <Application>Microsoft Office PowerPoint</Application>
  <PresentationFormat>宽屏</PresentationFormat>
  <Paragraphs>17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品种</dc:creator>
  <cp:lastModifiedBy>Xuhui Li</cp:lastModifiedBy>
  <cp:revision>13</cp:revision>
  <dcterms:created xsi:type="dcterms:W3CDTF">2022-07-25T01:27:24Z</dcterms:created>
  <dcterms:modified xsi:type="dcterms:W3CDTF">2022-09-09T15:20:34Z</dcterms:modified>
</cp:coreProperties>
</file>