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333" r:id="rId5"/>
    <p:sldId id="308" r:id="rId6"/>
    <p:sldId id="279" r:id="rId7"/>
    <p:sldId id="306" r:id="rId8"/>
    <p:sldId id="301" r:id="rId9"/>
    <p:sldId id="282" r:id="rId10"/>
    <p:sldId id="297" r:id="rId11"/>
    <p:sldId id="310" r:id="rId12"/>
    <p:sldId id="299" r:id="rId13"/>
    <p:sldId id="288" r:id="rId14"/>
    <p:sldId id="289" r:id="rId15"/>
    <p:sldId id="293" r:id="rId16"/>
    <p:sldId id="307" r:id="rId17"/>
    <p:sldId id="311" r:id="rId18"/>
    <p:sldId id="312" r:id="rId19"/>
    <p:sldId id="296" r:id="rId20"/>
    <p:sldId id="281" r:id="rId21"/>
    <p:sldId id="298" r:id="rId22"/>
    <p:sldId id="300" r:id="rId23"/>
    <p:sldId id="285" r:id="rId24"/>
    <p:sldId id="290" r:id="rId25"/>
    <p:sldId id="291" r:id="rId26"/>
    <p:sldId id="295" r:id="rId27"/>
    <p:sldId id="286" r:id="rId28"/>
    <p:sldId id="334" r:id="rId29"/>
    <p:sldId id="278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  <a:srgbClr val="596371"/>
    <a:srgbClr val="9FA4AD"/>
    <a:srgbClr val="D7D9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DEDE-4A76-4EF1-9E5D-FB3B8EC904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F368-FA56-4F82-B525-FB83C15ABE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DEDE-4A76-4EF1-9E5D-FB3B8EC904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F368-FA56-4F82-B525-FB83C15ABE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DEDE-4A76-4EF1-9E5D-FB3B8EC904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F368-FA56-4F82-B525-FB83C15ABE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DEDE-4A76-4EF1-9E5D-FB3B8EC904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F368-FA56-4F82-B525-FB83C15ABE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DEDE-4A76-4EF1-9E5D-FB3B8EC904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F368-FA56-4F82-B525-FB83C15ABE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DEDE-4A76-4EF1-9E5D-FB3B8EC904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F368-FA56-4F82-B525-FB83C15ABE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DEDE-4A76-4EF1-9E5D-FB3B8EC904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F368-FA56-4F82-B525-FB83C15ABE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DEDE-4A76-4EF1-9E5D-FB3B8EC904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F368-FA56-4F82-B525-FB83C15ABE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DEDE-4A76-4EF1-9E5D-FB3B8EC904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F368-FA56-4F82-B525-FB83C15ABE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DEDE-4A76-4EF1-9E5D-FB3B8EC904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F368-FA56-4F82-B525-FB83C15ABE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DEDE-4A76-4EF1-9E5D-FB3B8EC904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AF368-FA56-4F82-B525-FB83C15ABE0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5DEDE-4A76-4EF1-9E5D-FB3B8EC9042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AF368-FA56-4F82-B525-FB83C15ABE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直角三角形 12"/>
          <p:cNvSpPr/>
          <p:nvPr/>
        </p:nvSpPr>
        <p:spPr>
          <a:xfrm flipH="1" flipV="1">
            <a:off x="9867900" y="0"/>
            <a:ext cx="2324100" cy="2324100"/>
          </a:xfrm>
          <a:prstGeom prst="rtTriangle">
            <a:avLst/>
          </a:prstGeom>
          <a:solidFill>
            <a:schemeClr val="tx2">
              <a:lumMod val="75000"/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713885" y="1547495"/>
            <a:ext cx="324421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>
                <a:solidFill>
                  <a:schemeClr val="tx2">
                    <a:lumMod val="75000"/>
                    <a:alpha val="8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萌宠汇</a:t>
            </a:r>
            <a:endParaRPr lang="zh-CN" altLang="en-US" sz="8000" b="1" dirty="0">
              <a:solidFill>
                <a:schemeClr val="tx2">
                  <a:lumMod val="75000"/>
                  <a:alpha val="8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0" y="3168015"/>
            <a:ext cx="12192000" cy="1755140"/>
          </a:xfrm>
          <a:prstGeom prst="rect">
            <a:avLst/>
          </a:prstGeom>
          <a:solidFill>
            <a:srgbClr val="596371">
              <a:alpha val="6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918480" y="3543733"/>
            <a:ext cx="6355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333F50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李富群个人开发报告</a:t>
            </a:r>
            <a:endParaRPr lang="zh-CN" altLang="en-US" sz="5400" dirty="0">
              <a:solidFill>
                <a:srgbClr val="333F50">
                  <a:alpha val="7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8"/>
          <a:stretch>
            <a:fillRect/>
          </a:stretch>
        </p:blipFill>
        <p:spPr>
          <a:xfrm>
            <a:off x="0" y="-1"/>
            <a:ext cx="3395766" cy="943429"/>
          </a:xfrm>
          <a:custGeom>
            <a:avLst/>
            <a:gdLst>
              <a:gd name="connsiteX0" fmla="*/ 0 w 3395766"/>
              <a:gd name="connsiteY0" fmla="*/ 0 h 740228"/>
              <a:gd name="connsiteX1" fmla="*/ 3395766 w 3395766"/>
              <a:gd name="connsiteY1" fmla="*/ 0 h 740228"/>
              <a:gd name="connsiteX2" fmla="*/ 3395766 w 3395766"/>
              <a:gd name="connsiteY2" fmla="*/ 740228 h 740228"/>
              <a:gd name="connsiteX3" fmla="*/ 0 w 3395766"/>
              <a:gd name="connsiteY3" fmla="*/ 740228 h 740228"/>
              <a:gd name="connsiteX4" fmla="*/ 0 w 3395766"/>
              <a:gd name="connsiteY4" fmla="*/ 0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5766" h="740228">
                <a:moveTo>
                  <a:pt x="0" y="0"/>
                </a:moveTo>
                <a:lnTo>
                  <a:pt x="3395766" y="0"/>
                </a:lnTo>
                <a:lnTo>
                  <a:pt x="3395766" y="740228"/>
                </a:lnTo>
                <a:lnTo>
                  <a:pt x="0" y="740228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2" name="文本框 31"/>
          <p:cNvSpPr txBox="1"/>
          <p:nvPr/>
        </p:nvSpPr>
        <p:spPr>
          <a:xfrm>
            <a:off x="242179" y="210103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博客模块数据库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评论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0" y="555625"/>
            <a:ext cx="3909060" cy="2743200"/>
          </a:xfrm>
          <a:prstGeom prst="rect">
            <a:avLst/>
          </a:prstGeom>
        </p:spPr>
      </p:pic>
      <p:pic>
        <p:nvPicPr>
          <p:cNvPr id="7" name="图片 6" descr="comme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620" y="3390265"/>
            <a:ext cx="8115300" cy="33832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944620" y="396875"/>
            <a:ext cx="2397125" cy="398780"/>
          </a:xfrm>
          <a:prstGeom prst="rect">
            <a:avLst/>
          </a:prstGeom>
          <a:solidFill>
            <a:srgbClr val="596371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博客评论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44620" y="2808605"/>
            <a:ext cx="2397125" cy="398780"/>
          </a:xfrm>
          <a:prstGeom prst="rect">
            <a:avLst/>
          </a:prstGeom>
          <a:solidFill>
            <a:srgbClr val="59637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评论数据表设计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8"/>
          <a:stretch>
            <a:fillRect/>
          </a:stretch>
        </p:blipFill>
        <p:spPr>
          <a:xfrm>
            <a:off x="0" y="-1"/>
            <a:ext cx="3395766" cy="943429"/>
          </a:xfrm>
          <a:custGeom>
            <a:avLst/>
            <a:gdLst>
              <a:gd name="connsiteX0" fmla="*/ 0 w 3395766"/>
              <a:gd name="connsiteY0" fmla="*/ 0 h 740228"/>
              <a:gd name="connsiteX1" fmla="*/ 3395766 w 3395766"/>
              <a:gd name="connsiteY1" fmla="*/ 0 h 740228"/>
              <a:gd name="connsiteX2" fmla="*/ 3395766 w 3395766"/>
              <a:gd name="connsiteY2" fmla="*/ 740228 h 740228"/>
              <a:gd name="connsiteX3" fmla="*/ 0 w 3395766"/>
              <a:gd name="connsiteY3" fmla="*/ 740228 h 740228"/>
              <a:gd name="connsiteX4" fmla="*/ 0 w 3395766"/>
              <a:gd name="connsiteY4" fmla="*/ 0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5766" h="740228">
                <a:moveTo>
                  <a:pt x="0" y="0"/>
                </a:moveTo>
                <a:lnTo>
                  <a:pt x="3395766" y="0"/>
                </a:lnTo>
                <a:lnTo>
                  <a:pt x="3395766" y="740228"/>
                </a:lnTo>
                <a:lnTo>
                  <a:pt x="0" y="740228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2" name="文本框 31"/>
          <p:cNvSpPr txBox="1"/>
          <p:nvPr/>
        </p:nvSpPr>
        <p:spPr>
          <a:xfrm>
            <a:off x="242179" y="210103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博客模块数据库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博客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0" y="-256540"/>
            <a:ext cx="6264910" cy="3948430"/>
          </a:xfrm>
          <a:prstGeom prst="rect">
            <a:avLst/>
          </a:prstGeom>
        </p:spPr>
      </p:pic>
      <p:pic>
        <p:nvPicPr>
          <p:cNvPr id="3" name="图片 2" descr="publish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" y="3462655"/>
            <a:ext cx="7658100" cy="325374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561840" y="333375"/>
            <a:ext cx="2397125" cy="398780"/>
          </a:xfrm>
          <a:prstGeom prst="rect">
            <a:avLst/>
          </a:prstGeom>
          <a:solidFill>
            <a:srgbClr val="59637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6890" y="2775585"/>
            <a:ext cx="2397125" cy="398780"/>
          </a:xfrm>
          <a:prstGeom prst="rect">
            <a:avLst/>
          </a:prstGeom>
          <a:solidFill>
            <a:srgbClr val="59637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博客数据表设计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12192000" cy="943428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8"/>
          <a:stretch>
            <a:fillRect/>
          </a:stretch>
        </p:blipFill>
        <p:spPr>
          <a:xfrm>
            <a:off x="0" y="-1"/>
            <a:ext cx="3395766" cy="943429"/>
          </a:xfrm>
          <a:custGeom>
            <a:avLst/>
            <a:gdLst>
              <a:gd name="connsiteX0" fmla="*/ 0 w 3395766"/>
              <a:gd name="connsiteY0" fmla="*/ 0 h 740228"/>
              <a:gd name="connsiteX1" fmla="*/ 3395766 w 3395766"/>
              <a:gd name="connsiteY1" fmla="*/ 0 h 740228"/>
              <a:gd name="connsiteX2" fmla="*/ 3395766 w 3395766"/>
              <a:gd name="connsiteY2" fmla="*/ 740228 h 740228"/>
              <a:gd name="connsiteX3" fmla="*/ 0 w 3395766"/>
              <a:gd name="connsiteY3" fmla="*/ 740228 h 740228"/>
              <a:gd name="connsiteX4" fmla="*/ 0 w 3395766"/>
              <a:gd name="connsiteY4" fmla="*/ 0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5766" h="740228">
                <a:moveTo>
                  <a:pt x="0" y="0"/>
                </a:moveTo>
                <a:lnTo>
                  <a:pt x="3395766" y="0"/>
                </a:lnTo>
                <a:lnTo>
                  <a:pt x="3395766" y="740228"/>
                </a:lnTo>
                <a:lnTo>
                  <a:pt x="0" y="740228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2" name="文本框 31"/>
          <p:cNvSpPr txBox="1"/>
          <p:nvPr/>
        </p:nvSpPr>
        <p:spPr>
          <a:xfrm>
            <a:off x="647944" y="210103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博客列表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 descr="博客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885" y="1423035"/>
            <a:ext cx="9206230" cy="47250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12192000" cy="943428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8"/>
          <a:stretch>
            <a:fillRect/>
          </a:stretch>
        </p:blipFill>
        <p:spPr>
          <a:xfrm>
            <a:off x="0" y="-1"/>
            <a:ext cx="3395766" cy="943429"/>
          </a:xfrm>
          <a:custGeom>
            <a:avLst/>
            <a:gdLst>
              <a:gd name="connsiteX0" fmla="*/ 0 w 3395766"/>
              <a:gd name="connsiteY0" fmla="*/ 0 h 740228"/>
              <a:gd name="connsiteX1" fmla="*/ 3395766 w 3395766"/>
              <a:gd name="connsiteY1" fmla="*/ 0 h 740228"/>
              <a:gd name="connsiteX2" fmla="*/ 3395766 w 3395766"/>
              <a:gd name="connsiteY2" fmla="*/ 740228 h 740228"/>
              <a:gd name="connsiteX3" fmla="*/ 0 w 3395766"/>
              <a:gd name="connsiteY3" fmla="*/ 740228 h 740228"/>
              <a:gd name="connsiteX4" fmla="*/ 0 w 3395766"/>
              <a:gd name="connsiteY4" fmla="*/ 0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5766" h="740228">
                <a:moveTo>
                  <a:pt x="0" y="0"/>
                </a:moveTo>
                <a:lnTo>
                  <a:pt x="3395766" y="0"/>
                </a:lnTo>
                <a:lnTo>
                  <a:pt x="3395766" y="740228"/>
                </a:lnTo>
                <a:lnTo>
                  <a:pt x="0" y="740228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2" name="文本框 31"/>
          <p:cNvSpPr txBox="1"/>
          <p:nvPr/>
        </p:nvSpPr>
        <p:spPr>
          <a:xfrm>
            <a:off x="647944" y="210103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博客子页面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博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" y="1009650"/>
            <a:ext cx="6022975" cy="5559425"/>
          </a:xfrm>
          <a:prstGeom prst="rect">
            <a:avLst/>
          </a:prstGeom>
        </p:spPr>
      </p:pic>
      <p:pic>
        <p:nvPicPr>
          <p:cNvPr id="5" name="图片 4" descr="bo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730" y="1602740"/>
            <a:ext cx="5716270" cy="45548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12192000" cy="943428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8"/>
          <a:stretch>
            <a:fillRect/>
          </a:stretch>
        </p:blipFill>
        <p:spPr>
          <a:xfrm>
            <a:off x="0" y="-1"/>
            <a:ext cx="3395766" cy="943429"/>
          </a:xfrm>
          <a:custGeom>
            <a:avLst/>
            <a:gdLst>
              <a:gd name="connsiteX0" fmla="*/ 0 w 3395766"/>
              <a:gd name="connsiteY0" fmla="*/ 0 h 740228"/>
              <a:gd name="connsiteX1" fmla="*/ 3395766 w 3395766"/>
              <a:gd name="connsiteY1" fmla="*/ 0 h 740228"/>
              <a:gd name="connsiteX2" fmla="*/ 3395766 w 3395766"/>
              <a:gd name="connsiteY2" fmla="*/ 740228 h 740228"/>
              <a:gd name="connsiteX3" fmla="*/ 0 w 3395766"/>
              <a:gd name="connsiteY3" fmla="*/ 740228 h 740228"/>
              <a:gd name="connsiteX4" fmla="*/ 0 w 3395766"/>
              <a:gd name="connsiteY4" fmla="*/ 0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5766" h="740228">
                <a:moveTo>
                  <a:pt x="0" y="0"/>
                </a:moveTo>
                <a:lnTo>
                  <a:pt x="3395766" y="0"/>
                </a:lnTo>
                <a:lnTo>
                  <a:pt x="3395766" y="740228"/>
                </a:lnTo>
                <a:lnTo>
                  <a:pt x="0" y="740228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2" name="文本框 31"/>
          <p:cNvSpPr txBox="1"/>
          <p:nvPr/>
        </p:nvSpPr>
        <p:spPr>
          <a:xfrm>
            <a:off x="412994" y="210738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博客后台发布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发布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" y="1227455"/>
            <a:ext cx="12084685" cy="54089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E:\Desktop\gw\picturesPet\wallhaven-zmvolo.jpgwallhaven-zmvol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26847" y="3015093"/>
            <a:ext cx="5461635" cy="3640455"/>
          </a:xfrm>
          <a:custGeom>
            <a:avLst/>
            <a:gdLst>
              <a:gd name="connsiteX0" fmla="*/ 3619500 w 7239000"/>
              <a:gd name="connsiteY0" fmla="*/ 0 h 4045359"/>
              <a:gd name="connsiteX1" fmla="*/ 7239000 w 7239000"/>
              <a:gd name="connsiteY1" fmla="*/ 4045359 h 4045359"/>
              <a:gd name="connsiteX2" fmla="*/ 0 w 7239000"/>
              <a:gd name="connsiteY2" fmla="*/ 4045359 h 404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0" h="4045359">
                <a:moveTo>
                  <a:pt x="3619500" y="0"/>
                </a:moveTo>
                <a:lnTo>
                  <a:pt x="7239000" y="4045359"/>
                </a:lnTo>
                <a:lnTo>
                  <a:pt x="0" y="4045359"/>
                </a:lnTo>
                <a:close/>
              </a:path>
            </a:pathLst>
          </a:custGeom>
        </p:spPr>
      </p:pic>
      <p:sp>
        <p:nvSpPr>
          <p:cNvPr id="13" name="等腰三角形 12"/>
          <p:cNvSpPr/>
          <p:nvPr/>
        </p:nvSpPr>
        <p:spPr>
          <a:xfrm flipV="1">
            <a:off x="1496816" y="0"/>
            <a:ext cx="8098971" cy="4045359"/>
          </a:xfrm>
          <a:prstGeom prst="triangle">
            <a:avLst/>
          </a:prstGeom>
          <a:solidFill>
            <a:srgbClr val="333F5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等腰三角形 13"/>
          <p:cNvSpPr/>
          <p:nvPr/>
        </p:nvSpPr>
        <p:spPr>
          <a:xfrm>
            <a:off x="4797862" y="2141755"/>
            <a:ext cx="6294741" cy="3144163"/>
          </a:xfrm>
          <a:prstGeom prst="triangle">
            <a:avLst/>
          </a:prstGeom>
          <a:solidFill>
            <a:srgbClr val="9FA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93271" y="716935"/>
            <a:ext cx="21628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391234" y="3309257"/>
            <a:ext cx="1097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zh-CN" altLang="en-US" sz="7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93934" y="1558509"/>
            <a:ext cx="25006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志愿者模块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8"/>
          <a:stretch>
            <a:fillRect/>
          </a:stretch>
        </p:blipFill>
        <p:spPr>
          <a:xfrm>
            <a:off x="0" y="-1"/>
            <a:ext cx="3395766" cy="943429"/>
          </a:xfrm>
          <a:custGeom>
            <a:avLst/>
            <a:gdLst>
              <a:gd name="connsiteX0" fmla="*/ 0 w 3395766"/>
              <a:gd name="connsiteY0" fmla="*/ 0 h 740228"/>
              <a:gd name="connsiteX1" fmla="*/ 3395766 w 3395766"/>
              <a:gd name="connsiteY1" fmla="*/ 0 h 740228"/>
              <a:gd name="connsiteX2" fmla="*/ 3395766 w 3395766"/>
              <a:gd name="connsiteY2" fmla="*/ 740228 h 740228"/>
              <a:gd name="connsiteX3" fmla="*/ 0 w 3395766"/>
              <a:gd name="connsiteY3" fmla="*/ 740228 h 740228"/>
              <a:gd name="connsiteX4" fmla="*/ 0 w 3395766"/>
              <a:gd name="connsiteY4" fmla="*/ 0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5766" h="740228">
                <a:moveTo>
                  <a:pt x="0" y="0"/>
                </a:moveTo>
                <a:lnTo>
                  <a:pt x="3395766" y="0"/>
                </a:lnTo>
                <a:lnTo>
                  <a:pt x="3395766" y="740228"/>
                </a:lnTo>
                <a:lnTo>
                  <a:pt x="0" y="740228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2" name="文本框 31"/>
          <p:cNvSpPr txBox="1"/>
          <p:nvPr/>
        </p:nvSpPr>
        <p:spPr>
          <a:xfrm>
            <a:off x="558409" y="138983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志愿者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7510" y="1350645"/>
            <a:ext cx="4871085" cy="398780"/>
          </a:xfrm>
          <a:prstGeom prst="rect">
            <a:avLst/>
          </a:prstGeom>
          <a:solidFill>
            <a:srgbClr val="596371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后台管理员审核志愿者申请操作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 descr="E:\Desktop\个人截图\设置.PNG设置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63615" y="1749425"/>
            <a:ext cx="5653405" cy="4674235"/>
          </a:xfrm>
          <a:prstGeom prst="rect">
            <a:avLst/>
          </a:prstGeom>
        </p:spPr>
      </p:pic>
      <p:pic>
        <p:nvPicPr>
          <p:cNvPr id="16" name="图片 15" descr="E:\Desktop\个人截图\志愿者后.PNG志愿者后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43305" y="2472690"/>
            <a:ext cx="4669790" cy="24460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8"/>
          <a:stretch>
            <a:fillRect/>
          </a:stretch>
        </p:blipFill>
        <p:spPr>
          <a:xfrm>
            <a:off x="0" y="-1"/>
            <a:ext cx="3395766" cy="943429"/>
          </a:xfrm>
          <a:custGeom>
            <a:avLst/>
            <a:gdLst>
              <a:gd name="connsiteX0" fmla="*/ 0 w 3395766"/>
              <a:gd name="connsiteY0" fmla="*/ 0 h 740228"/>
              <a:gd name="connsiteX1" fmla="*/ 3395766 w 3395766"/>
              <a:gd name="connsiteY1" fmla="*/ 0 h 740228"/>
              <a:gd name="connsiteX2" fmla="*/ 3395766 w 3395766"/>
              <a:gd name="connsiteY2" fmla="*/ 740228 h 740228"/>
              <a:gd name="connsiteX3" fmla="*/ 0 w 3395766"/>
              <a:gd name="connsiteY3" fmla="*/ 740228 h 740228"/>
              <a:gd name="connsiteX4" fmla="*/ 0 w 3395766"/>
              <a:gd name="connsiteY4" fmla="*/ 0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5766" h="740228">
                <a:moveTo>
                  <a:pt x="0" y="0"/>
                </a:moveTo>
                <a:lnTo>
                  <a:pt x="3395766" y="0"/>
                </a:lnTo>
                <a:lnTo>
                  <a:pt x="3395766" y="740228"/>
                </a:lnTo>
                <a:lnTo>
                  <a:pt x="0" y="740228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2" name="文本框 31"/>
          <p:cNvSpPr txBox="1"/>
          <p:nvPr/>
        </p:nvSpPr>
        <p:spPr>
          <a:xfrm>
            <a:off x="558409" y="138983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志愿者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7020" y="3024505"/>
            <a:ext cx="4871085" cy="398780"/>
          </a:xfrm>
          <a:prstGeom prst="rect">
            <a:avLst/>
          </a:prstGeom>
          <a:solidFill>
            <a:srgbClr val="596371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志愿者搜索功能实现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 descr="E:\Desktop\个人截图\搜索结果.PNG搜索结果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716270" y="0"/>
            <a:ext cx="5986145" cy="3662680"/>
          </a:xfrm>
          <a:prstGeom prst="rect">
            <a:avLst/>
          </a:prstGeom>
        </p:spPr>
      </p:pic>
      <p:pic>
        <p:nvPicPr>
          <p:cNvPr id="3" name="图片 2" descr="前端搜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20" y="3662680"/>
            <a:ext cx="8938260" cy="32308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943428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8"/>
          <a:stretch>
            <a:fillRect/>
          </a:stretch>
        </p:blipFill>
        <p:spPr>
          <a:xfrm>
            <a:off x="0" y="-1"/>
            <a:ext cx="3395766" cy="943429"/>
          </a:xfrm>
          <a:custGeom>
            <a:avLst/>
            <a:gdLst>
              <a:gd name="connsiteX0" fmla="*/ 0 w 3395766"/>
              <a:gd name="connsiteY0" fmla="*/ 0 h 740228"/>
              <a:gd name="connsiteX1" fmla="*/ 3395766 w 3395766"/>
              <a:gd name="connsiteY1" fmla="*/ 0 h 740228"/>
              <a:gd name="connsiteX2" fmla="*/ 3395766 w 3395766"/>
              <a:gd name="connsiteY2" fmla="*/ 740228 h 740228"/>
              <a:gd name="connsiteX3" fmla="*/ 0 w 3395766"/>
              <a:gd name="connsiteY3" fmla="*/ 740228 h 740228"/>
              <a:gd name="connsiteX4" fmla="*/ 0 w 3395766"/>
              <a:gd name="connsiteY4" fmla="*/ 0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5766" h="740228">
                <a:moveTo>
                  <a:pt x="0" y="0"/>
                </a:moveTo>
                <a:lnTo>
                  <a:pt x="3395766" y="0"/>
                </a:lnTo>
                <a:lnTo>
                  <a:pt x="3395766" y="740228"/>
                </a:lnTo>
                <a:lnTo>
                  <a:pt x="0" y="740228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文本框 3"/>
          <p:cNvSpPr txBox="1"/>
          <p:nvPr/>
        </p:nvSpPr>
        <p:spPr>
          <a:xfrm>
            <a:off x="455295" y="149225"/>
            <a:ext cx="22504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志愿者模块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菱形 7"/>
          <p:cNvSpPr/>
          <p:nvPr/>
        </p:nvSpPr>
        <p:spPr>
          <a:xfrm>
            <a:off x="5291429" y="2919856"/>
            <a:ext cx="1609142" cy="1609142"/>
          </a:xfrm>
          <a:prstGeom prst="diamond">
            <a:avLst/>
          </a:prstGeom>
          <a:solidFill>
            <a:srgbClr val="596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: Shape 18"/>
          <p:cNvSpPr/>
          <p:nvPr/>
        </p:nvSpPr>
        <p:spPr>
          <a:xfrm>
            <a:off x="5826000" y="3454427"/>
            <a:ext cx="540000" cy="540000"/>
          </a:xfrm>
          <a:custGeom>
            <a:avLst/>
            <a:gdLst>
              <a:gd name="connsiteX0" fmla="*/ 199497 w 331788"/>
              <a:gd name="connsiteY0" fmla="*/ 265112 h 331787"/>
              <a:gd name="connsiteX1" fmla="*/ 209798 w 331788"/>
              <a:gd name="connsiteY1" fmla="*/ 279217 h 331787"/>
              <a:gd name="connsiteX2" fmla="*/ 238126 w 331788"/>
              <a:gd name="connsiteY2" fmla="*/ 315118 h 331787"/>
              <a:gd name="connsiteX3" fmla="*/ 166018 w 331788"/>
              <a:gd name="connsiteY3" fmla="*/ 331787 h 331787"/>
              <a:gd name="connsiteX4" fmla="*/ 122238 w 331788"/>
              <a:gd name="connsiteY4" fmla="*/ 325376 h 331787"/>
              <a:gd name="connsiteX5" fmla="*/ 199497 w 331788"/>
              <a:gd name="connsiteY5" fmla="*/ 265112 h 331787"/>
              <a:gd name="connsiteX6" fmla="*/ 190500 w 331788"/>
              <a:gd name="connsiteY6" fmla="*/ 228600 h 331787"/>
              <a:gd name="connsiteX7" fmla="*/ 201490 w 331788"/>
              <a:gd name="connsiteY7" fmla="*/ 228600 h 331787"/>
              <a:gd name="connsiteX8" fmla="*/ 206375 w 331788"/>
              <a:gd name="connsiteY8" fmla="*/ 236394 h 331787"/>
              <a:gd name="connsiteX9" fmla="*/ 200269 w 331788"/>
              <a:gd name="connsiteY9" fmla="*/ 242888 h 331787"/>
              <a:gd name="connsiteX10" fmla="*/ 190500 w 331788"/>
              <a:gd name="connsiteY10" fmla="*/ 228600 h 331787"/>
              <a:gd name="connsiteX11" fmla="*/ 146452 w 331788"/>
              <a:gd name="connsiteY11" fmla="*/ 228600 h 331787"/>
              <a:gd name="connsiteX12" fmla="*/ 164590 w 331788"/>
              <a:gd name="connsiteY12" fmla="*/ 229897 h 331787"/>
              <a:gd name="connsiteX13" fmla="*/ 165885 w 331788"/>
              <a:gd name="connsiteY13" fmla="*/ 229897 h 331787"/>
              <a:gd name="connsiteX14" fmla="*/ 173659 w 331788"/>
              <a:gd name="connsiteY14" fmla="*/ 229897 h 331787"/>
              <a:gd name="connsiteX15" fmla="*/ 190501 w 331788"/>
              <a:gd name="connsiteY15" fmla="*/ 253240 h 331787"/>
              <a:gd name="connsiteX16" fmla="*/ 103699 w 331788"/>
              <a:gd name="connsiteY16" fmla="*/ 320675 h 331787"/>
              <a:gd name="connsiteX17" fmla="*/ 77788 w 331788"/>
              <a:gd name="connsiteY17" fmla="*/ 306410 h 331787"/>
              <a:gd name="connsiteX18" fmla="*/ 112768 w 331788"/>
              <a:gd name="connsiteY18" fmla="*/ 244162 h 331787"/>
              <a:gd name="connsiteX19" fmla="*/ 121837 w 331788"/>
              <a:gd name="connsiteY19" fmla="*/ 245459 h 331787"/>
              <a:gd name="connsiteX20" fmla="*/ 146452 w 331788"/>
              <a:gd name="connsiteY20" fmla="*/ 228600 h 331787"/>
              <a:gd name="connsiteX21" fmla="*/ 323851 w 331788"/>
              <a:gd name="connsiteY21" fmla="*/ 217487 h 331787"/>
              <a:gd name="connsiteX22" fmla="*/ 249631 w 331788"/>
              <a:gd name="connsiteY22" fmla="*/ 307975 h 331787"/>
              <a:gd name="connsiteX23" fmla="*/ 207963 w 331788"/>
              <a:gd name="connsiteY23" fmla="*/ 253682 h 331787"/>
              <a:gd name="connsiteX24" fmla="*/ 218380 w 331788"/>
              <a:gd name="connsiteY24" fmla="*/ 243341 h 331787"/>
              <a:gd name="connsiteX25" fmla="*/ 227495 w 331788"/>
              <a:gd name="connsiteY25" fmla="*/ 244634 h 331787"/>
              <a:gd name="connsiteX26" fmla="*/ 253537 w 331788"/>
              <a:gd name="connsiteY26" fmla="*/ 225243 h 331787"/>
              <a:gd name="connsiteX27" fmla="*/ 323851 w 331788"/>
              <a:gd name="connsiteY27" fmla="*/ 217487 h 331787"/>
              <a:gd name="connsiteX28" fmla="*/ 3175 w 331788"/>
              <a:gd name="connsiteY28" fmla="*/ 196850 h 331787"/>
              <a:gd name="connsiteX29" fmla="*/ 93642 w 331788"/>
              <a:gd name="connsiteY29" fmla="*/ 222902 h 331787"/>
              <a:gd name="connsiteX30" fmla="*/ 100013 w 331788"/>
              <a:gd name="connsiteY30" fmla="*/ 235927 h 331787"/>
              <a:gd name="connsiteX31" fmla="*/ 65610 w 331788"/>
              <a:gd name="connsiteY31" fmla="*/ 298450 h 331787"/>
              <a:gd name="connsiteX32" fmla="*/ 3175 w 331788"/>
              <a:gd name="connsiteY32" fmla="*/ 196850 h 331787"/>
              <a:gd name="connsiteX33" fmla="*/ 146517 w 331788"/>
              <a:gd name="connsiteY33" fmla="*/ 192087 h 331787"/>
              <a:gd name="connsiteX34" fmla="*/ 163513 w 331788"/>
              <a:gd name="connsiteY34" fmla="*/ 215900 h 331787"/>
              <a:gd name="connsiteX35" fmla="*/ 147825 w 331788"/>
              <a:gd name="connsiteY35" fmla="*/ 214577 h 331787"/>
              <a:gd name="connsiteX36" fmla="*/ 141288 w 331788"/>
              <a:gd name="connsiteY36" fmla="*/ 200025 h 331787"/>
              <a:gd name="connsiteX37" fmla="*/ 146517 w 331788"/>
              <a:gd name="connsiteY37" fmla="*/ 192087 h 331787"/>
              <a:gd name="connsiteX38" fmla="*/ 277877 w 331788"/>
              <a:gd name="connsiteY38" fmla="*/ 160337 h 331787"/>
              <a:gd name="connsiteX39" fmla="*/ 314326 w 331788"/>
              <a:gd name="connsiteY39" fmla="*/ 204624 h 331787"/>
              <a:gd name="connsiteX40" fmla="*/ 253143 w 331788"/>
              <a:gd name="connsiteY40" fmla="*/ 211137 h 331787"/>
              <a:gd name="connsiteX41" fmla="*/ 249238 w 331788"/>
              <a:gd name="connsiteY41" fmla="*/ 203322 h 331787"/>
              <a:gd name="connsiteX42" fmla="*/ 277877 w 331788"/>
              <a:gd name="connsiteY42" fmla="*/ 160337 h 331787"/>
              <a:gd name="connsiteX43" fmla="*/ 290513 w 331788"/>
              <a:gd name="connsiteY43" fmla="*/ 153987 h 331787"/>
              <a:gd name="connsiteX44" fmla="*/ 331788 w 331788"/>
              <a:gd name="connsiteY44" fmla="*/ 167061 h 331787"/>
              <a:gd name="connsiteX45" fmla="*/ 329125 w 331788"/>
              <a:gd name="connsiteY45" fmla="*/ 198437 h 331787"/>
              <a:gd name="connsiteX46" fmla="*/ 290513 w 331788"/>
              <a:gd name="connsiteY46" fmla="*/ 153987 h 331787"/>
              <a:gd name="connsiteX47" fmla="*/ 113341 w 331788"/>
              <a:gd name="connsiteY47" fmla="*/ 139700 h 331787"/>
              <a:gd name="connsiteX48" fmla="*/ 130085 w 331788"/>
              <a:gd name="connsiteY48" fmla="*/ 169324 h 331787"/>
              <a:gd name="connsiteX49" fmla="*/ 136525 w 331788"/>
              <a:gd name="connsiteY49" fmla="*/ 178340 h 331787"/>
              <a:gd name="connsiteX50" fmla="*/ 128797 w 331788"/>
              <a:gd name="connsiteY50" fmla="*/ 191219 h 331787"/>
              <a:gd name="connsiteX51" fmla="*/ 121069 w 331788"/>
              <a:gd name="connsiteY51" fmla="*/ 189932 h 331787"/>
              <a:gd name="connsiteX52" fmla="*/ 95310 w 331788"/>
              <a:gd name="connsiteY52" fmla="*/ 207963 h 331787"/>
              <a:gd name="connsiteX53" fmla="*/ 1288 w 331788"/>
              <a:gd name="connsiteY53" fmla="*/ 179628 h 331787"/>
              <a:gd name="connsiteX54" fmla="*/ 0 w 331788"/>
              <a:gd name="connsiteY54" fmla="*/ 165460 h 331787"/>
              <a:gd name="connsiteX55" fmla="*/ 1288 w 331788"/>
              <a:gd name="connsiteY55" fmla="*/ 151292 h 331787"/>
              <a:gd name="connsiteX56" fmla="*/ 113341 w 331788"/>
              <a:gd name="connsiteY56" fmla="*/ 139700 h 331787"/>
              <a:gd name="connsiteX57" fmla="*/ 186315 w 331788"/>
              <a:gd name="connsiteY57" fmla="*/ 138112 h 331787"/>
              <a:gd name="connsiteX58" fmla="*/ 268288 w 331788"/>
              <a:gd name="connsiteY58" fmla="*/ 149780 h 331787"/>
              <a:gd name="connsiteX59" fmla="*/ 238829 w 331788"/>
              <a:gd name="connsiteY59" fmla="*/ 193860 h 331787"/>
              <a:gd name="connsiteX60" fmla="*/ 227301 w 331788"/>
              <a:gd name="connsiteY60" fmla="*/ 191267 h 331787"/>
              <a:gd name="connsiteX61" fmla="*/ 200404 w 331788"/>
              <a:gd name="connsiteY61" fmla="*/ 214604 h 331787"/>
              <a:gd name="connsiteX62" fmla="*/ 179911 w 331788"/>
              <a:gd name="connsiteY62" fmla="*/ 215900 h 331787"/>
              <a:gd name="connsiteX63" fmla="*/ 155575 w 331788"/>
              <a:gd name="connsiteY63" fmla="*/ 179599 h 331787"/>
              <a:gd name="connsiteX64" fmla="*/ 173507 w 331788"/>
              <a:gd name="connsiteY64" fmla="*/ 154966 h 331787"/>
              <a:gd name="connsiteX65" fmla="*/ 186315 w 331788"/>
              <a:gd name="connsiteY65" fmla="*/ 138112 h 331787"/>
              <a:gd name="connsiteX66" fmla="*/ 168276 w 331788"/>
              <a:gd name="connsiteY66" fmla="*/ 138112 h 331787"/>
              <a:gd name="connsiteX67" fmla="*/ 161661 w 331788"/>
              <a:gd name="connsiteY67" fmla="*/ 145566 h 331787"/>
              <a:gd name="connsiteX68" fmla="*/ 145786 w 331788"/>
              <a:gd name="connsiteY68" fmla="*/ 166687 h 331787"/>
              <a:gd name="connsiteX69" fmla="*/ 141817 w 331788"/>
              <a:gd name="connsiteY69" fmla="*/ 161718 h 331787"/>
              <a:gd name="connsiteX70" fmla="*/ 128588 w 331788"/>
              <a:gd name="connsiteY70" fmla="*/ 139354 h 331787"/>
              <a:gd name="connsiteX71" fmla="*/ 168276 w 331788"/>
              <a:gd name="connsiteY71" fmla="*/ 138112 h 331787"/>
              <a:gd name="connsiteX72" fmla="*/ 220028 w 331788"/>
              <a:gd name="connsiteY72" fmla="*/ 103187 h 331787"/>
              <a:gd name="connsiteX73" fmla="*/ 232728 w 331788"/>
              <a:gd name="connsiteY73" fmla="*/ 105784 h 331787"/>
              <a:gd name="connsiteX74" fmla="*/ 237808 w 331788"/>
              <a:gd name="connsiteY74" fmla="*/ 105784 h 331787"/>
              <a:gd name="connsiteX75" fmla="*/ 246698 w 331788"/>
              <a:gd name="connsiteY75" fmla="*/ 118773 h 331787"/>
              <a:gd name="connsiteX76" fmla="*/ 255588 w 331788"/>
              <a:gd name="connsiteY76" fmla="*/ 131762 h 331787"/>
              <a:gd name="connsiteX77" fmla="*/ 198438 w 331788"/>
              <a:gd name="connsiteY77" fmla="*/ 125267 h 331787"/>
              <a:gd name="connsiteX78" fmla="*/ 220028 w 331788"/>
              <a:gd name="connsiteY78" fmla="*/ 103187 h 331787"/>
              <a:gd name="connsiteX79" fmla="*/ 317236 w 331788"/>
              <a:gd name="connsiteY79" fmla="*/ 98425 h 331787"/>
              <a:gd name="connsiteX80" fmla="*/ 331788 w 331788"/>
              <a:gd name="connsiteY80" fmla="*/ 152400 h 331787"/>
              <a:gd name="connsiteX81" fmla="*/ 292100 w 331788"/>
              <a:gd name="connsiteY81" fmla="*/ 140552 h 331787"/>
              <a:gd name="connsiteX82" fmla="*/ 317236 w 331788"/>
              <a:gd name="connsiteY82" fmla="*/ 98425 h 331787"/>
              <a:gd name="connsiteX83" fmla="*/ 286068 w 331788"/>
              <a:gd name="connsiteY83" fmla="*/ 52387 h 331787"/>
              <a:gd name="connsiteX84" fmla="*/ 309563 w 331788"/>
              <a:gd name="connsiteY84" fmla="*/ 84748 h 331787"/>
              <a:gd name="connsiteX85" fmla="*/ 278236 w 331788"/>
              <a:gd name="connsiteY85" fmla="*/ 136525 h 331787"/>
              <a:gd name="connsiteX86" fmla="*/ 276931 w 331788"/>
              <a:gd name="connsiteY86" fmla="*/ 136525 h 331787"/>
              <a:gd name="connsiteX87" fmla="*/ 258657 w 331788"/>
              <a:gd name="connsiteY87" fmla="*/ 110636 h 331787"/>
              <a:gd name="connsiteX88" fmla="*/ 250825 w 331788"/>
              <a:gd name="connsiteY88" fmla="*/ 98986 h 331787"/>
              <a:gd name="connsiteX89" fmla="*/ 259962 w 331788"/>
              <a:gd name="connsiteY89" fmla="*/ 78275 h 331787"/>
              <a:gd name="connsiteX90" fmla="*/ 258657 w 331788"/>
              <a:gd name="connsiteY90" fmla="*/ 70509 h 331787"/>
              <a:gd name="connsiteX91" fmla="*/ 286068 w 331788"/>
              <a:gd name="connsiteY91" fmla="*/ 52387 h 331787"/>
              <a:gd name="connsiteX92" fmla="*/ 73025 w 331788"/>
              <a:gd name="connsiteY92" fmla="*/ 28575 h 331787"/>
              <a:gd name="connsiteX93" fmla="*/ 107950 w 331788"/>
              <a:gd name="connsiteY93" fmla="*/ 126377 h 331787"/>
              <a:gd name="connsiteX94" fmla="*/ 3175 w 331788"/>
              <a:gd name="connsiteY94" fmla="*/ 138113 h 331787"/>
              <a:gd name="connsiteX95" fmla="*/ 73025 w 331788"/>
              <a:gd name="connsiteY95" fmla="*/ 28575 h 331787"/>
              <a:gd name="connsiteX96" fmla="*/ 203200 w 331788"/>
              <a:gd name="connsiteY96" fmla="*/ 4762 h 331787"/>
              <a:gd name="connsiteX97" fmla="*/ 274638 w 331788"/>
              <a:gd name="connsiteY97" fmla="*/ 41817 h 331787"/>
              <a:gd name="connsiteX98" fmla="*/ 251258 w 331788"/>
              <a:gd name="connsiteY98" fmla="*/ 57150 h 331787"/>
              <a:gd name="connsiteX99" fmla="*/ 233074 w 331788"/>
              <a:gd name="connsiteY99" fmla="*/ 50761 h 331787"/>
              <a:gd name="connsiteX100" fmla="*/ 225281 w 331788"/>
              <a:gd name="connsiteY100" fmla="*/ 52039 h 331787"/>
              <a:gd name="connsiteX101" fmla="*/ 203200 w 331788"/>
              <a:gd name="connsiteY101" fmla="*/ 4762 h 331787"/>
              <a:gd name="connsiteX102" fmla="*/ 165260 w 331788"/>
              <a:gd name="connsiteY102" fmla="*/ 0 h 331787"/>
              <a:gd name="connsiteX103" fmla="*/ 185786 w 331788"/>
              <a:gd name="connsiteY103" fmla="*/ 1290 h 331787"/>
              <a:gd name="connsiteX104" fmla="*/ 212725 w 331788"/>
              <a:gd name="connsiteY104" fmla="*/ 59333 h 331787"/>
              <a:gd name="connsiteX105" fmla="*/ 205028 w 331788"/>
              <a:gd name="connsiteY105" fmla="*/ 77390 h 331787"/>
              <a:gd name="connsiteX106" fmla="*/ 208876 w 331788"/>
              <a:gd name="connsiteY106" fmla="*/ 91579 h 331787"/>
              <a:gd name="connsiteX107" fmla="*/ 179371 w 331788"/>
              <a:gd name="connsiteY107" fmla="*/ 122535 h 331787"/>
              <a:gd name="connsiteX108" fmla="*/ 176806 w 331788"/>
              <a:gd name="connsiteY108" fmla="*/ 122535 h 331787"/>
              <a:gd name="connsiteX109" fmla="*/ 122927 w 331788"/>
              <a:gd name="connsiteY109" fmla="*/ 123825 h 331787"/>
              <a:gd name="connsiteX110" fmla="*/ 85725 w 331788"/>
              <a:gd name="connsiteY110" fmla="*/ 20637 h 331787"/>
              <a:gd name="connsiteX111" fmla="*/ 165260 w 331788"/>
              <a:gd name="connsiteY111" fmla="*/ 0 h 33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331788" h="331787">
                <a:moveTo>
                  <a:pt x="199497" y="265112"/>
                </a:moveTo>
                <a:cubicBezTo>
                  <a:pt x="203360" y="270241"/>
                  <a:pt x="205935" y="274088"/>
                  <a:pt x="209798" y="279217"/>
                </a:cubicBezTo>
                <a:cubicBezTo>
                  <a:pt x="222674" y="295885"/>
                  <a:pt x="231688" y="307425"/>
                  <a:pt x="238126" y="315118"/>
                </a:cubicBezTo>
                <a:cubicBezTo>
                  <a:pt x="216236" y="325376"/>
                  <a:pt x="191771" y="331787"/>
                  <a:pt x="166018" y="331787"/>
                </a:cubicBezTo>
                <a:cubicBezTo>
                  <a:pt x="150566" y="331787"/>
                  <a:pt x="136402" y="329223"/>
                  <a:pt x="122238" y="325376"/>
                </a:cubicBezTo>
                <a:cubicBezTo>
                  <a:pt x="141553" y="312554"/>
                  <a:pt x="169881" y="293321"/>
                  <a:pt x="199497" y="265112"/>
                </a:cubicBezTo>
                <a:close/>
                <a:moveTo>
                  <a:pt x="190500" y="228600"/>
                </a:moveTo>
                <a:cubicBezTo>
                  <a:pt x="194163" y="228600"/>
                  <a:pt x="197827" y="228600"/>
                  <a:pt x="201490" y="228600"/>
                </a:cubicBezTo>
                <a:cubicBezTo>
                  <a:pt x="202712" y="231198"/>
                  <a:pt x="203933" y="233796"/>
                  <a:pt x="206375" y="236394"/>
                </a:cubicBezTo>
                <a:cubicBezTo>
                  <a:pt x="203933" y="237693"/>
                  <a:pt x="201490" y="240290"/>
                  <a:pt x="200269" y="242888"/>
                </a:cubicBezTo>
                <a:cubicBezTo>
                  <a:pt x="196606" y="237693"/>
                  <a:pt x="194163" y="233796"/>
                  <a:pt x="190500" y="228600"/>
                </a:cubicBezTo>
                <a:close/>
                <a:moveTo>
                  <a:pt x="146452" y="228600"/>
                </a:moveTo>
                <a:cubicBezTo>
                  <a:pt x="152930" y="228600"/>
                  <a:pt x="159408" y="229897"/>
                  <a:pt x="164590" y="229897"/>
                </a:cubicBezTo>
                <a:cubicBezTo>
                  <a:pt x="164590" y="229897"/>
                  <a:pt x="164590" y="229897"/>
                  <a:pt x="165885" y="229897"/>
                </a:cubicBezTo>
                <a:cubicBezTo>
                  <a:pt x="168477" y="229897"/>
                  <a:pt x="171068" y="229897"/>
                  <a:pt x="173659" y="229897"/>
                </a:cubicBezTo>
                <a:cubicBezTo>
                  <a:pt x="178841" y="237678"/>
                  <a:pt x="185319" y="245459"/>
                  <a:pt x="190501" y="253240"/>
                </a:cubicBezTo>
                <a:cubicBezTo>
                  <a:pt x="156817" y="286958"/>
                  <a:pt x="123132" y="309004"/>
                  <a:pt x="103699" y="320675"/>
                </a:cubicBezTo>
                <a:cubicBezTo>
                  <a:pt x="94630" y="316785"/>
                  <a:pt x="85561" y="311597"/>
                  <a:pt x="77788" y="306410"/>
                </a:cubicBezTo>
                <a:cubicBezTo>
                  <a:pt x="84266" y="293442"/>
                  <a:pt x="97221" y="271396"/>
                  <a:pt x="112768" y="244162"/>
                </a:cubicBezTo>
                <a:cubicBezTo>
                  <a:pt x="115359" y="245459"/>
                  <a:pt x="117950" y="245459"/>
                  <a:pt x="121837" y="245459"/>
                </a:cubicBezTo>
                <a:cubicBezTo>
                  <a:pt x="132201" y="245459"/>
                  <a:pt x="142566" y="238975"/>
                  <a:pt x="146452" y="228600"/>
                </a:cubicBezTo>
                <a:close/>
                <a:moveTo>
                  <a:pt x="323851" y="217487"/>
                </a:moveTo>
                <a:cubicBezTo>
                  <a:pt x="310830" y="256268"/>
                  <a:pt x="284788" y="287292"/>
                  <a:pt x="249631" y="307975"/>
                </a:cubicBezTo>
                <a:cubicBezTo>
                  <a:pt x="240516" y="295048"/>
                  <a:pt x="224890" y="275658"/>
                  <a:pt x="207963" y="253682"/>
                </a:cubicBezTo>
                <a:cubicBezTo>
                  <a:pt x="211869" y="249804"/>
                  <a:pt x="214474" y="247219"/>
                  <a:pt x="218380" y="243341"/>
                </a:cubicBezTo>
                <a:cubicBezTo>
                  <a:pt x="220984" y="244634"/>
                  <a:pt x="223588" y="244634"/>
                  <a:pt x="227495" y="244634"/>
                </a:cubicBezTo>
                <a:cubicBezTo>
                  <a:pt x="239214" y="244634"/>
                  <a:pt x="250933" y="236878"/>
                  <a:pt x="253537" y="225243"/>
                </a:cubicBezTo>
                <a:cubicBezTo>
                  <a:pt x="280881" y="222658"/>
                  <a:pt x="304319" y="220073"/>
                  <a:pt x="323851" y="217487"/>
                </a:cubicBezTo>
                <a:close/>
                <a:moveTo>
                  <a:pt x="3175" y="196850"/>
                </a:moveTo>
                <a:cubicBezTo>
                  <a:pt x="23562" y="204666"/>
                  <a:pt x="55417" y="215086"/>
                  <a:pt x="93642" y="222902"/>
                </a:cubicBezTo>
                <a:cubicBezTo>
                  <a:pt x="94916" y="228112"/>
                  <a:pt x="96190" y="232019"/>
                  <a:pt x="100013" y="235927"/>
                </a:cubicBezTo>
                <a:cubicBezTo>
                  <a:pt x="84723" y="261978"/>
                  <a:pt x="71981" y="284122"/>
                  <a:pt x="65610" y="298450"/>
                </a:cubicBezTo>
                <a:cubicBezTo>
                  <a:pt x="33755" y="273702"/>
                  <a:pt x="10820" y="237230"/>
                  <a:pt x="3175" y="196850"/>
                </a:cubicBezTo>
                <a:close/>
                <a:moveTo>
                  <a:pt x="146517" y="192087"/>
                </a:moveTo>
                <a:cubicBezTo>
                  <a:pt x="151747" y="200025"/>
                  <a:pt x="156976" y="207963"/>
                  <a:pt x="163513" y="215900"/>
                </a:cubicBezTo>
                <a:cubicBezTo>
                  <a:pt x="158284" y="215900"/>
                  <a:pt x="153054" y="214577"/>
                  <a:pt x="147825" y="214577"/>
                </a:cubicBezTo>
                <a:cubicBezTo>
                  <a:pt x="147825" y="209286"/>
                  <a:pt x="145210" y="203994"/>
                  <a:pt x="141288" y="200025"/>
                </a:cubicBezTo>
                <a:cubicBezTo>
                  <a:pt x="142595" y="197379"/>
                  <a:pt x="145210" y="194733"/>
                  <a:pt x="146517" y="192087"/>
                </a:cubicBezTo>
                <a:close/>
                <a:moveTo>
                  <a:pt x="277877" y="160337"/>
                </a:moveTo>
                <a:cubicBezTo>
                  <a:pt x="290894" y="175968"/>
                  <a:pt x="302610" y="190296"/>
                  <a:pt x="314326" y="204624"/>
                </a:cubicBezTo>
                <a:cubicBezTo>
                  <a:pt x="297403" y="205927"/>
                  <a:pt x="276575" y="208532"/>
                  <a:pt x="253143" y="211137"/>
                </a:cubicBezTo>
                <a:cubicBezTo>
                  <a:pt x="251842" y="207230"/>
                  <a:pt x="251842" y="204624"/>
                  <a:pt x="249238" y="203322"/>
                </a:cubicBezTo>
                <a:cubicBezTo>
                  <a:pt x="259652" y="188994"/>
                  <a:pt x="270066" y="174665"/>
                  <a:pt x="277877" y="160337"/>
                </a:cubicBezTo>
                <a:close/>
                <a:moveTo>
                  <a:pt x="290513" y="153987"/>
                </a:moveTo>
                <a:cubicBezTo>
                  <a:pt x="306490" y="159216"/>
                  <a:pt x="321136" y="163139"/>
                  <a:pt x="331788" y="167061"/>
                </a:cubicBezTo>
                <a:cubicBezTo>
                  <a:pt x="331788" y="178827"/>
                  <a:pt x="330457" y="187978"/>
                  <a:pt x="329125" y="198437"/>
                </a:cubicBezTo>
                <a:cubicBezTo>
                  <a:pt x="317142" y="185364"/>
                  <a:pt x="303828" y="170983"/>
                  <a:pt x="290513" y="153987"/>
                </a:cubicBezTo>
                <a:close/>
                <a:moveTo>
                  <a:pt x="113341" y="139700"/>
                </a:moveTo>
                <a:cubicBezTo>
                  <a:pt x="118493" y="150004"/>
                  <a:pt x="124933" y="160307"/>
                  <a:pt x="130085" y="169324"/>
                </a:cubicBezTo>
                <a:cubicBezTo>
                  <a:pt x="132661" y="171900"/>
                  <a:pt x="135237" y="175764"/>
                  <a:pt x="136525" y="178340"/>
                </a:cubicBezTo>
                <a:cubicBezTo>
                  <a:pt x="133949" y="183492"/>
                  <a:pt x="131373" y="187356"/>
                  <a:pt x="128797" y="191219"/>
                </a:cubicBezTo>
                <a:cubicBezTo>
                  <a:pt x="126221" y="189932"/>
                  <a:pt x="123645" y="189932"/>
                  <a:pt x="121069" y="189932"/>
                </a:cubicBezTo>
                <a:cubicBezTo>
                  <a:pt x="109478" y="189932"/>
                  <a:pt x="99174" y="197659"/>
                  <a:pt x="95310" y="207963"/>
                </a:cubicBezTo>
                <a:cubicBezTo>
                  <a:pt x="52807" y="200235"/>
                  <a:pt x="19320" y="187356"/>
                  <a:pt x="1288" y="179628"/>
                </a:cubicBezTo>
                <a:cubicBezTo>
                  <a:pt x="0" y="174476"/>
                  <a:pt x="0" y="170612"/>
                  <a:pt x="0" y="165460"/>
                </a:cubicBezTo>
                <a:cubicBezTo>
                  <a:pt x="0" y="160307"/>
                  <a:pt x="0" y="156444"/>
                  <a:pt x="1288" y="151292"/>
                </a:cubicBezTo>
                <a:cubicBezTo>
                  <a:pt x="23183" y="147428"/>
                  <a:pt x="64399" y="142276"/>
                  <a:pt x="113341" y="139700"/>
                </a:cubicBezTo>
                <a:close/>
                <a:moveTo>
                  <a:pt x="186315" y="138112"/>
                </a:moveTo>
                <a:cubicBezTo>
                  <a:pt x="215774" y="139408"/>
                  <a:pt x="243952" y="143298"/>
                  <a:pt x="268288" y="149780"/>
                </a:cubicBezTo>
                <a:cubicBezTo>
                  <a:pt x="259322" y="164042"/>
                  <a:pt x="249076" y="179599"/>
                  <a:pt x="238829" y="193860"/>
                </a:cubicBezTo>
                <a:cubicBezTo>
                  <a:pt x="234986" y="192564"/>
                  <a:pt x="231144" y="191267"/>
                  <a:pt x="227301" y="191267"/>
                </a:cubicBezTo>
                <a:cubicBezTo>
                  <a:pt x="213212" y="191267"/>
                  <a:pt x="201685" y="201639"/>
                  <a:pt x="200404" y="214604"/>
                </a:cubicBezTo>
                <a:cubicBezTo>
                  <a:pt x="194000" y="214604"/>
                  <a:pt x="186315" y="214604"/>
                  <a:pt x="179911" y="215900"/>
                </a:cubicBezTo>
                <a:cubicBezTo>
                  <a:pt x="170945" y="202936"/>
                  <a:pt x="163260" y="191267"/>
                  <a:pt x="155575" y="179599"/>
                </a:cubicBezTo>
                <a:cubicBezTo>
                  <a:pt x="160698" y="171820"/>
                  <a:pt x="167102" y="162745"/>
                  <a:pt x="173507" y="154966"/>
                </a:cubicBezTo>
                <a:cubicBezTo>
                  <a:pt x="177349" y="148483"/>
                  <a:pt x="182472" y="143298"/>
                  <a:pt x="186315" y="138112"/>
                </a:cubicBezTo>
                <a:close/>
                <a:moveTo>
                  <a:pt x="168276" y="138112"/>
                </a:moveTo>
                <a:cubicBezTo>
                  <a:pt x="165630" y="140597"/>
                  <a:pt x="164307" y="143081"/>
                  <a:pt x="161661" y="145566"/>
                </a:cubicBezTo>
                <a:cubicBezTo>
                  <a:pt x="156370" y="153020"/>
                  <a:pt x="151078" y="159232"/>
                  <a:pt x="145786" y="166687"/>
                </a:cubicBezTo>
                <a:cubicBezTo>
                  <a:pt x="144463" y="165445"/>
                  <a:pt x="143140" y="162960"/>
                  <a:pt x="141817" y="161718"/>
                </a:cubicBezTo>
                <a:cubicBezTo>
                  <a:pt x="137849" y="154263"/>
                  <a:pt x="132557" y="146808"/>
                  <a:pt x="128588" y="139354"/>
                </a:cubicBezTo>
                <a:cubicBezTo>
                  <a:pt x="141817" y="139354"/>
                  <a:pt x="155047" y="138112"/>
                  <a:pt x="168276" y="138112"/>
                </a:cubicBezTo>
                <a:close/>
                <a:moveTo>
                  <a:pt x="220028" y="103187"/>
                </a:moveTo>
                <a:cubicBezTo>
                  <a:pt x="223838" y="104486"/>
                  <a:pt x="227648" y="105784"/>
                  <a:pt x="232728" y="105784"/>
                </a:cubicBezTo>
                <a:cubicBezTo>
                  <a:pt x="233998" y="105784"/>
                  <a:pt x="236538" y="105784"/>
                  <a:pt x="237808" y="105784"/>
                </a:cubicBezTo>
                <a:cubicBezTo>
                  <a:pt x="241618" y="109681"/>
                  <a:pt x="244158" y="114877"/>
                  <a:pt x="246698" y="118773"/>
                </a:cubicBezTo>
                <a:cubicBezTo>
                  <a:pt x="249238" y="122670"/>
                  <a:pt x="253048" y="127865"/>
                  <a:pt x="255588" y="131762"/>
                </a:cubicBezTo>
                <a:cubicBezTo>
                  <a:pt x="237808" y="129164"/>
                  <a:pt x="218758" y="126566"/>
                  <a:pt x="198438" y="125267"/>
                </a:cubicBezTo>
                <a:cubicBezTo>
                  <a:pt x="206058" y="117474"/>
                  <a:pt x="213678" y="109681"/>
                  <a:pt x="220028" y="103187"/>
                </a:cubicBezTo>
                <a:close/>
                <a:moveTo>
                  <a:pt x="317236" y="98425"/>
                </a:moveTo>
                <a:cubicBezTo>
                  <a:pt x="325173" y="115539"/>
                  <a:pt x="329142" y="133969"/>
                  <a:pt x="331788" y="152400"/>
                </a:cubicBezTo>
                <a:cubicBezTo>
                  <a:pt x="319882" y="148450"/>
                  <a:pt x="306652" y="144501"/>
                  <a:pt x="292100" y="140552"/>
                </a:cubicBezTo>
                <a:cubicBezTo>
                  <a:pt x="301361" y="124754"/>
                  <a:pt x="310621" y="111589"/>
                  <a:pt x="317236" y="98425"/>
                </a:cubicBezTo>
                <a:close/>
                <a:moveTo>
                  <a:pt x="286068" y="52387"/>
                </a:moveTo>
                <a:cubicBezTo>
                  <a:pt x="295205" y="61448"/>
                  <a:pt x="303037" y="71803"/>
                  <a:pt x="309563" y="84748"/>
                </a:cubicBezTo>
                <a:cubicBezTo>
                  <a:pt x="301731" y="98986"/>
                  <a:pt x="289984" y="117108"/>
                  <a:pt x="278236" y="136525"/>
                </a:cubicBezTo>
                <a:cubicBezTo>
                  <a:pt x="278236" y="136525"/>
                  <a:pt x="276931" y="136525"/>
                  <a:pt x="276931" y="136525"/>
                </a:cubicBezTo>
                <a:cubicBezTo>
                  <a:pt x="270404" y="127464"/>
                  <a:pt x="265183" y="119697"/>
                  <a:pt x="258657" y="110636"/>
                </a:cubicBezTo>
                <a:cubicBezTo>
                  <a:pt x="256046" y="106753"/>
                  <a:pt x="253436" y="102870"/>
                  <a:pt x="250825" y="98986"/>
                </a:cubicBezTo>
                <a:cubicBezTo>
                  <a:pt x="256046" y="93809"/>
                  <a:pt x="259962" y="86042"/>
                  <a:pt x="259962" y="78275"/>
                </a:cubicBezTo>
                <a:cubicBezTo>
                  <a:pt x="259962" y="75687"/>
                  <a:pt x="259962" y="73098"/>
                  <a:pt x="258657" y="70509"/>
                </a:cubicBezTo>
                <a:cubicBezTo>
                  <a:pt x="269099" y="62742"/>
                  <a:pt x="278236" y="57564"/>
                  <a:pt x="286068" y="52387"/>
                </a:cubicBezTo>
                <a:close/>
                <a:moveTo>
                  <a:pt x="73025" y="28575"/>
                </a:moveTo>
                <a:cubicBezTo>
                  <a:pt x="79493" y="54655"/>
                  <a:pt x="92428" y="92472"/>
                  <a:pt x="107950" y="126377"/>
                </a:cubicBezTo>
                <a:cubicBezTo>
                  <a:pt x="63970" y="128985"/>
                  <a:pt x="25165" y="134201"/>
                  <a:pt x="3175" y="138113"/>
                </a:cubicBezTo>
                <a:cubicBezTo>
                  <a:pt x="10936" y="92472"/>
                  <a:pt x="36806" y="53351"/>
                  <a:pt x="73025" y="28575"/>
                </a:cubicBezTo>
                <a:close/>
                <a:moveTo>
                  <a:pt x="203200" y="4762"/>
                </a:moveTo>
                <a:cubicBezTo>
                  <a:pt x="230476" y="11151"/>
                  <a:pt x="255155" y="23928"/>
                  <a:pt x="274638" y="41817"/>
                </a:cubicBezTo>
                <a:cubicBezTo>
                  <a:pt x="268144" y="45650"/>
                  <a:pt x="260350" y="52039"/>
                  <a:pt x="251258" y="57150"/>
                </a:cubicBezTo>
                <a:cubicBezTo>
                  <a:pt x="246063" y="53316"/>
                  <a:pt x="239568" y="50761"/>
                  <a:pt x="233074" y="50761"/>
                </a:cubicBezTo>
                <a:cubicBezTo>
                  <a:pt x="230476" y="50761"/>
                  <a:pt x="227879" y="50761"/>
                  <a:pt x="225281" y="52039"/>
                </a:cubicBezTo>
                <a:cubicBezTo>
                  <a:pt x="216189" y="34150"/>
                  <a:pt x="208395" y="17539"/>
                  <a:pt x="203200" y="4762"/>
                </a:cubicBezTo>
                <a:close/>
                <a:moveTo>
                  <a:pt x="165260" y="0"/>
                </a:moveTo>
                <a:cubicBezTo>
                  <a:pt x="172957" y="0"/>
                  <a:pt x="179371" y="0"/>
                  <a:pt x="185786" y="1290"/>
                </a:cubicBezTo>
                <a:cubicBezTo>
                  <a:pt x="192200" y="15478"/>
                  <a:pt x="199897" y="36115"/>
                  <a:pt x="212725" y="59333"/>
                </a:cubicBezTo>
                <a:cubicBezTo>
                  <a:pt x="207594" y="63202"/>
                  <a:pt x="205028" y="69651"/>
                  <a:pt x="205028" y="77390"/>
                </a:cubicBezTo>
                <a:cubicBezTo>
                  <a:pt x="205028" y="82550"/>
                  <a:pt x="206311" y="87709"/>
                  <a:pt x="208876" y="91579"/>
                </a:cubicBezTo>
                <a:cubicBezTo>
                  <a:pt x="198614" y="100608"/>
                  <a:pt x="188351" y="110926"/>
                  <a:pt x="179371" y="122535"/>
                </a:cubicBezTo>
                <a:cubicBezTo>
                  <a:pt x="178089" y="122535"/>
                  <a:pt x="178089" y="122535"/>
                  <a:pt x="176806" y="122535"/>
                </a:cubicBezTo>
                <a:cubicBezTo>
                  <a:pt x="158846" y="122535"/>
                  <a:pt x="139604" y="123825"/>
                  <a:pt x="122927" y="123825"/>
                </a:cubicBezTo>
                <a:cubicBezTo>
                  <a:pt x="104967" y="87709"/>
                  <a:pt x="92139" y="45144"/>
                  <a:pt x="85725" y="20637"/>
                </a:cubicBezTo>
                <a:cubicBezTo>
                  <a:pt x="108816" y="7739"/>
                  <a:pt x="135755" y="0"/>
                  <a:pt x="1652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菱形 10"/>
          <p:cNvSpPr/>
          <p:nvPr/>
        </p:nvSpPr>
        <p:spPr>
          <a:xfrm>
            <a:off x="4674000" y="3994427"/>
            <a:ext cx="1152000" cy="11520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11"/>
          <p:cNvSpPr/>
          <p:nvPr/>
        </p:nvSpPr>
        <p:spPr>
          <a:xfrm>
            <a:off x="4674000" y="2285047"/>
            <a:ext cx="1152000" cy="1152000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菱形 12"/>
          <p:cNvSpPr/>
          <p:nvPr/>
        </p:nvSpPr>
        <p:spPr>
          <a:xfrm>
            <a:off x="6366000" y="2285047"/>
            <a:ext cx="1152000" cy="1152000"/>
          </a:xfrm>
          <a:prstGeom prst="diamond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菱形 13"/>
          <p:cNvSpPr/>
          <p:nvPr/>
        </p:nvSpPr>
        <p:spPr>
          <a:xfrm>
            <a:off x="6324571" y="3986212"/>
            <a:ext cx="1152000" cy="1152000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: Shape 17"/>
          <p:cNvSpPr/>
          <p:nvPr/>
        </p:nvSpPr>
        <p:spPr>
          <a:xfrm>
            <a:off x="5034000" y="2645047"/>
            <a:ext cx="432000" cy="432000"/>
          </a:xfrm>
          <a:custGeom>
            <a:avLst/>
            <a:gdLst>
              <a:gd name="connsiteX0" fmla="*/ 58918 w 323554"/>
              <a:gd name="connsiteY0" fmla="*/ 189699 h 313525"/>
              <a:gd name="connsiteX1" fmla="*/ 101421 w 323554"/>
              <a:gd name="connsiteY1" fmla="*/ 189699 h 313525"/>
              <a:gd name="connsiteX2" fmla="*/ 103997 w 323554"/>
              <a:gd name="connsiteY2" fmla="*/ 189699 h 313525"/>
              <a:gd name="connsiteX3" fmla="*/ 114301 w 323554"/>
              <a:gd name="connsiteY3" fmla="*/ 201731 h 313525"/>
              <a:gd name="connsiteX4" fmla="*/ 113013 w 323554"/>
              <a:gd name="connsiteY4" fmla="*/ 205741 h 313525"/>
              <a:gd name="connsiteX5" fmla="*/ 101421 w 323554"/>
              <a:gd name="connsiteY5" fmla="*/ 215099 h 313525"/>
              <a:gd name="connsiteX6" fmla="*/ 58918 w 323554"/>
              <a:gd name="connsiteY6" fmla="*/ 215099 h 313525"/>
              <a:gd name="connsiteX7" fmla="*/ 46038 w 323554"/>
              <a:gd name="connsiteY7" fmla="*/ 201731 h 313525"/>
              <a:gd name="connsiteX8" fmla="*/ 58918 w 323554"/>
              <a:gd name="connsiteY8" fmla="*/ 189699 h 313525"/>
              <a:gd name="connsiteX9" fmla="*/ 149225 w 323554"/>
              <a:gd name="connsiteY9" fmla="*/ 165887 h 313525"/>
              <a:gd name="connsiteX10" fmla="*/ 142875 w 323554"/>
              <a:gd name="connsiteY10" fmla="*/ 186525 h 313525"/>
              <a:gd name="connsiteX11" fmla="*/ 153988 w 323554"/>
              <a:gd name="connsiteY11" fmla="*/ 196050 h 313525"/>
              <a:gd name="connsiteX12" fmla="*/ 173038 w 323554"/>
              <a:gd name="connsiteY12" fmla="*/ 188112 h 313525"/>
              <a:gd name="connsiteX13" fmla="*/ 145188 w 323554"/>
              <a:gd name="connsiteY13" fmla="*/ 151599 h 313525"/>
              <a:gd name="connsiteX14" fmla="*/ 187326 w 323554"/>
              <a:gd name="connsiteY14" fmla="*/ 190104 h 313525"/>
              <a:gd name="connsiteX15" fmla="*/ 138803 w 323554"/>
              <a:gd name="connsiteY15" fmla="*/ 210640 h 313525"/>
              <a:gd name="connsiteX16" fmla="*/ 131142 w 323554"/>
              <a:gd name="connsiteY16" fmla="*/ 210640 h 313525"/>
              <a:gd name="connsiteX17" fmla="*/ 129865 w 323554"/>
              <a:gd name="connsiteY17" fmla="*/ 202939 h 313525"/>
              <a:gd name="connsiteX18" fmla="*/ 145188 w 323554"/>
              <a:gd name="connsiteY18" fmla="*/ 151599 h 313525"/>
              <a:gd name="connsiteX19" fmla="*/ 58982 w 323554"/>
              <a:gd name="connsiteY19" fmla="*/ 146837 h 313525"/>
              <a:gd name="connsiteX20" fmla="*/ 130176 w 323554"/>
              <a:gd name="connsiteY20" fmla="*/ 146837 h 313525"/>
              <a:gd name="connsiteX21" fmla="*/ 130176 w 323554"/>
              <a:gd name="connsiteY21" fmla="*/ 148186 h 313525"/>
              <a:gd name="connsiteX22" fmla="*/ 122409 w 323554"/>
              <a:gd name="connsiteY22" fmla="*/ 173825 h 313525"/>
              <a:gd name="connsiteX23" fmla="*/ 58982 w 323554"/>
              <a:gd name="connsiteY23" fmla="*/ 173825 h 313525"/>
              <a:gd name="connsiteX24" fmla="*/ 46038 w 323554"/>
              <a:gd name="connsiteY24" fmla="*/ 160331 h 313525"/>
              <a:gd name="connsiteX25" fmla="*/ 58982 w 323554"/>
              <a:gd name="connsiteY25" fmla="*/ 146837 h 313525"/>
              <a:gd name="connsiteX26" fmla="*/ 59011 w 323554"/>
              <a:gd name="connsiteY26" fmla="*/ 105562 h 313525"/>
              <a:gd name="connsiteX27" fmla="*/ 166688 w 323554"/>
              <a:gd name="connsiteY27" fmla="*/ 105562 h 313525"/>
              <a:gd name="connsiteX28" fmla="*/ 144634 w 323554"/>
              <a:gd name="connsiteY28" fmla="*/ 130962 h 313525"/>
              <a:gd name="connsiteX29" fmla="*/ 59011 w 323554"/>
              <a:gd name="connsiteY29" fmla="*/ 130962 h 313525"/>
              <a:gd name="connsiteX30" fmla="*/ 46038 w 323554"/>
              <a:gd name="connsiteY30" fmla="*/ 118930 h 313525"/>
              <a:gd name="connsiteX31" fmla="*/ 59011 w 323554"/>
              <a:gd name="connsiteY31" fmla="*/ 105562 h 313525"/>
              <a:gd name="connsiteX32" fmla="*/ 226883 w 323554"/>
              <a:gd name="connsiteY32" fmla="*/ 81749 h 313525"/>
              <a:gd name="connsiteX33" fmla="*/ 224292 w 323554"/>
              <a:gd name="connsiteY33" fmla="*/ 83037 h 313525"/>
              <a:gd name="connsiteX34" fmla="*/ 171159 w 323554"/>
              <a:gd name="connsiteY34" fmla="*/ 140996 h 313525"/>
              <a:gd name="connsiteX35" fmla="*/ 172455 w 323554"/>
              <a:gd name="connsiteY35" fmla="*/ 146148 h 313525"/>
              <a:gd name="connsiteX36" fmla="*/ 175047 w 323554"/>
              <a:gd name="connsiteY36" fmla="*/ 148724 h 313525"/>
              <a:gd name="connsiteX37" fmla="*/ 177639 w 323554"/>
              <a:gd name="connsiteY37" fmla="*/ 150012 h 313525"/>
              <a:gd name="connsiteX38" fmla="*/ 180230 w 323554"/>
              <a:gd name="connsiteY38" fmla="*/ 148724 h 313525"/>
              <a:gd name="connsiteX39" fmla="*/ 232067 w 323554"/>
              <a:gd name="connsiteY39" fmla="*/ 90765 h 313525"/>
              <a:gd name="connsiteX40" fmla="*/ 232067 w 323554"/>
              <a:gd name="connsiteY40" fmla="*/ 85613 h 313525"/>
              <a:gd name="connsiteX41" fmla="*/ 229475 w 323554"/>
              <a:gd name="connsiteY41" fmla="*/ 83037 h 313525"/>
              <a:gd name="connsiteX42" fmla="*/ 226883 w 323554"/>
              <a:gd name="connsiteY42" fmla="*/ 81749 h 313525"/>
              <a:gd name="connsiteX43" fmla="*/ 247254 w 323554"/>
              <a:gd name="connsiteY43" fmla="*/ 62303 h 313525"/>
              <a:gd name="connsiteX44" fmla="*/ 242491 w 323554"/>
              <a:gd name="connsiteY44" fmla="*/ 63493 h 313525"/>
              <a:gd name="connsiteX45" fmla="*/ 237729 w 323554"/>
              <a:gd name="connsiteY45" fmla="*/ 68256 h 313525"/>
              <a:gd name="connsiteX46" fmla="*/ 236538 w 323554"/>
              <a:gd name="connsiteY46" fmla="*/ 70637 h 313525"/>
              <a:gd name="connsiteX47" fmla="*/ 237729 w 323554"/>
              <a:gd name="connsiteY47" fmla="*/ 73019 h 313525"/>
              <a:gd name="connsiteX48" fmla="*/ 240110 w 323554"/>
              <a:gd name="connsiteY48" fmla="*/ 74209 h 313525"/>
              <a:gd name="connsiteX49" fmla="*/ 242491 w 323554"/>
              <a:gd name="connsiteY49" fmla="*/ 75400 h 313525"/>
              <a:gd name="connsiteX50" fmla="*/ 244873 w 323554"/>
              <a:gd name="connsiteY50" fmla="*/ 75400 h 313525"/>
              <a:gd name="connsiteX51" fmla="*/ 244873 w 323554"/>
              <a:gd name="connsiteY51" fmla="*/ 74209 h 313525"/>
              <a:gd name="connsiteX52" fmla="*/ 249635 w 323554"/>
              <a:gd name="connsiteY52" fmla="*/ 69447 h 313525"/>
              <a:gd name="connsiteX53" fmla="*/ 249635 w 323554"/>
              <a:gd name="connsiteY53" fmla="*/ 64684 h 313525"/>
              <a:gd name="connsiteX54" fmla="*/ 247254 w 323554"/>
              <a:gd name="connsiteY54" fmla="*/ 62303 h 313525"/>
              <a:gd name="connsiteX55" fmla="*/ 24647 w 323554"/>
              <a:gd name="connsiteY55" fmla="*/ 48412 h 313525"/>
              <a:gd name="connsiteX56" fmla="*/ 201069 w 323554"/>
              <a:gd name="connsiteY56" fmla="*/ 48412 h 313525"/>
              <a:gd name="connsiteX57" fmla="*/ 214041 w 323554"/>
              <a:gd name="connsiteY57" fmla="*/ 52292 h 313525"/>
              <a:gd name="connsiteX58" fmla="*/ 193285 w 323554"/>
              <a:gd name="connsiteY58" fmla="*/ 76863 h 313525"/>
              <a:gd name="connsiteX59" fmla="*/ 181610 w 323554"/>
              <a:gd name="connsiteY59" fmla="*/ 72983 h 313525"/>
              <a:gd name="connsiteX60" fmla="*/ 45403 w 323554"/>
              <a:gd name="connsiteY60" fmla="*/ 72983 h 313525"/>
              <a:gd name="connsiteX61" fmla="*/ 24647 w 323554"/>
              <a:gd name="connsiteY61" fmla="*/ 93675 h 313525"/>
              <a:gd name="connsiteX62" fmla="*/ 24647 w 323554"/>
              <a:gd name="connsiteY62" fmla="*/ 268262 h 313525"/>
              <a:gd name="connsiteX63" fmla="*/ 45403 w 323554"/>
              <a:gd name="connsiteY63" fmla="*/ 287660 h 313525"/>
              <a:gd name="connsiteX64" fmla="*/ 181610 w 323554"/>
              <a:gd name="connsiteY64" fmla="*/ 287660 h 313525"/>
              <a:gd name="connsiteX65" fmla="*/ 202366 w 323554"/>
              <a:gd name="connsiteY65" fmla="*/ 268262 h 313525"/>
              <a:gd name="connsiteX66" fmla="*/ 202366 w 323554"/>
              <a:gd name="connsiteY66" fmla="*/ 202307 h 313525"/>
              <a:gd name="connsiteX67" fmla="*/ 203663 w 323554"/>
              <a:gd name="connsiteY67" fmla="*/ 201014 h 313525"/>
              <a:gd name="connsiteX68" fmla="*/ 206258 w 323554"/>
              <a:gd name="connsiteY68" fmla="*/ 198427 h 313525"/>
              <a:gd name="connsiteX69" fmla="*/ 227013 w 323554"/>
              <a:gd name="connsiteY69" fmla="*/ 175149 h 313525"/>
              <a:gd name="connsiteX70" fmla="*/ 227013 w 323554"/>
              <a:gd name="connsiteY70" fmla="*/ 287660 h 313525"/>
              <a:gd name="connsiteX71" fmla="*/ 201069 w 323554"/>
              <a:gd name="connsiteY71" fmla="*/ 313525 h 313525"/>
              <a:gd name="connsiteX72" fmla="*/ 25944 w 323554"/>
              <a:gd name="connsiteY72" fmla="*/ 313525 h 313525"/>
              <a:gd name="connsiteX73" fmla="*/ 0 w 323554"/>
              <a:gd name="connsiteY73" fmla="*/ 287660 h 313525"/>
              <a:gd name="connsiteX74" fmla="*/ 0 w 323554"/>
              <a:gd name="connsiteY74" fmla="*/ 72983 h 313525"/>
              <a:gd name="connsiteX75" fmla="*/ 24647 w 323554"/>
              <a:gd name="connsiteY75" fmla="*/ 48412 h 313525"/>
              <a:gd name="connsiteX76" fmla="*/ 242888 w 323554"/>
              <a:gd name="connsiteY76" fmla="*/ 42062 h 313525"/>
              <a:gd name="connsiteX77" fmla="*/ 285751 w 323554"/>
              <a:gd name="connsiteY77" fmla="*/ 81750 h 313525"/>
              <a:gd name="connsiteX78" fmla="*/ 279401 w 323554"/>
              <a:gd name="connsiteY78" fmla="*/ 89687 h 313525"/>
              <a:gd name="connsiteX79" fmla="*/ 200026 w 323554"/>
              <a:gd name="connsiteY79" fmla="*/ 178587 h 313525"/>
              <a:gd name="connsiteX80" fmla="*/ 193676 w 323554"/>
              <a:gd name="connsiteY80" fmla="*/ 184937 h 313525"/>
              <a:gd name="connsiteX81" fmla="*/ 150813 w 323554"/>
              <a:gd name="connsiteY81" fmla="*/ 146837 h 313525"/>
              <a:gd name="connsiteX82" fmla="*/ 155576 w 323554"/>
              <a:gd name="connsiteY82" fmla="*/ 138899 h 313525"/>
              <a:gd name="connsiteX83" fmla="*/ 236538 w 323554"/>
              <a:gd name="connsiteY83" fmla="*/ 48412 h 313525"/>
              <a:gd name="connsiteX84" fmla="*/ 257175 w 323554"/>
              <a:gd name="connsiteY84" fmla="*/ 26187 h 313525"/>
              <a:gd name="connsiteX85" fmla="*/ 301625 w 323554"/>
              <a:gd name="connsiteY85" fmla="*/ 64287 h 313525"/>
              <a:gd name="connsiteX86" fmla="*/ 295275 w 323554"/>
              <a:gd name="connsiteY86" fmla="*/ 72225 h 313525"/>
              <a:gd name="connsiteX87" fmla="*/ 290513 w 323554"/>
              <a:gd name="connsiteY87" fmla="*/ 75400 h 313525"/>
              <a:gd name="connsiteX88" fmla="*/ 247650 w 323554"/>
              <a:gd name="connsiteY88" fmla="*/ 37300 h 313525"/>
              <a:gd name="connsiteX89" fmla="*/ 250825 w 323554"/>
              <a:gd name="connsiteY89" fmla="*/ 34125 h 313525"/>
              <a:gd name="connsiteX90" fmla="*/ 285750 w 323554"/>
              <a:gd name="connsiteY90" fmla="*/ 11899 h 313525"/>
              <a:gd name="connsiteX91" fmla="*/ 279400 w 323554"/>
              <a:gd name="connsiteY91" fmla="*/ 19837 h 313525"/>
              <a:gd name="connsiteX92" fmla="*/ 304800 w 323554"/>
              <a:gd name="connsiteY92" fmla="*/ 43649 h 313525"/>
              <a:gd name="connsiteX93" fmla="*/ 312738 w 323554"/>
              <a:gd name="connsiteY93" fmla="*/ 35712 h 313525"/>
              <a:gd name="connsiteX94" fmla="*/ 285265 w 323554"/>
              <a:gd name="connsiteY94" fmla="*/ 516 h 313525"/>
              <a:gd name="connsiteX95" fmla="*/ 294336 w 323554"/>
              <a:gd name="connsiteY95" fmla="*/ 3151 h 313525"/>
              <a:gd name="connsiteX96" fmla="*/ 318958 w 323554"/>
              <a:gd name="connsiteY96" fmla="*/ 25545 h 313525"/>
              <a:gd name="connsiteX97" fmla="*/ 320254 w 323554"/>
              <a:gd name="connsiteY97" fmla="*/ 43987 h 313525"/>
              <a:gd name="connsiteX98" fmla="*/ 305999 w 323554"/>
              <a:gd name="connsiteY98" fmla="*/ 61112 h 313525"/>
              <a:gd name="connsiteX99" fmla="*/ 261938 w 323554"/>
              <a:gd name="connsiteY99" fmla="*/ 20276 h 313525"/>
              <a:gd name="connsiteX100" fmla="*/ 276193 w 323554"/>
              <a:gd name="connsiteY100" fmla="*/ 4468 h 313525"/>
              <a:gd name="connsiteX101" fmla="*/ 285265 w 323554"/>
              <a:gd name="connsiteY101" fmla="*/ 516 h 31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323554" h="313525">
                <a:moveTo>
                  <a:pt x="58918" y="189699"/>
                </a:moveTo>
                <a:cubicBezTo>
                  <a:pt x="58918" y="189699"/>
                  <a:pt x="58918" y="189699"/>
                  <a:pt x="101421" y="189699"/>
                </a:cubicBezTo>
                <a:cubicBezTo>
                  <a:pt x="102709" y="189699"/>
                  <a:pt x="102709" y="189699"/>
                  <a:pt x="103997" y="189699"/>
                </a:cubicBezTo>
                <a:cubicBezTo>
                  <a:pt x="109149" y="189699"/>
                  <a:pt x="114301" y="195046"/>
                  <a:pt x="114301" y="201731"/>
                </a:cubicBezTo>
                <a:cubicBezTo>
                  <a:pt x="114301" y="203067"/>
                  <a:pt x="114301" y="204404"/>
                  <a:pt x="113013" y="205741"/>
                </a:cubicBezTo>
                <a:cubicBezTo>
                  <a:pt x="111725" y="211088"/>
                  <a:pt x="107861" y="215099"/>
                  <a:pt x="101421" y="215099"/>
                </a:cubicBezTo>
                <a:cubicBezTo>
                  <a:pt x="101421" y="215099"/>
                  <a:pt x="101421" y="215099"/>
                  <a:pt x="58918" y="215099"/>
                </a:cubicBezTo>
                <a:cubicBezTo>
                  <a:pt x="51190" y="215099"/>
                  <a:pt x="46038" y="209752"/>
                  <a:pt x="46038" y="201731"/>
                </a:cubicBezTo>
                <a:cubicBezTo>
                  <a:pt x="46038" y="195046"/>
                  <a:pt x="51190" y="189699"/>
                  <a:pt x="58918" y="189699"/>
                </a:cubicBezTo>
                <a:close/>
                <a:moveTo>
                  <a:pt x="149225" y="165887"/>
                </a:moveTo>
                <a:lnTo>
                  <a:pt x="142875" y="186525"/>
                </a:lnTo>
                <a:lnTo>
                  <a:pt x="153988" y="196050"/>
                </a:lnTo>
                <a:lnTo>
                  <a:pt x="173038" y="188112"/>
                </a:lnTo>
                <a:close/>
                <a:moveTo>
                  <a:pt x="145188" y="151599"/>
                </a:moveTo>
                <a:cubicBezTo>
                  <a:pt x="145188" y="151599"/>
                  <a:pt x="145188" y="151599"/>
                  <a:pt x="187326" y="190104"/>
                </a:cubicBezTo>
                <a:cubicBezTo>
                  <a:pt x="187326" y="190104"/>
                  <a:pt x="187326" y="190104"/>
                  <a:pt x="138803" y="210640"/>
                </a:cubicBezTo>
                <a:cubicBezTo>
                  <a:pt x="136249" y="211924"/>
                  <a:pt x="133696" y="211924"/>
                  <a:pt x="131142" y="210640"/>
                </a:cubicBezTo>
                <a:cubicBezTo>
                  <a:pt x="129865" y="208073"/>
                  <a:pt x="128588" y="205506"/>
                  <a:pt x="129865" y="202939"/>
                </a:cubicBezTo>
                <a:cubicBezTo>
                  <a:pt x="129865" y="202939"/>
                  <a:pt x="129865" y="202939"/>
                  <a:pt x="145188" y="151599"/>
                </a:cubicBezTo>
                <a:close/>
                <a:moveTo>
                  <a:pt x="58982" y="146837"/>
                </a:moveTo>
                <a:cubicBezTo>
                  <a:pt x="58982" y="146837"/>
                  <a:pt x="58982" y="146837"/>
                  <a:pt x="130176" y="146837"/>
                </a:cubicBezTo>
                <a:cubicBezTo>
                  <a:pt x="130176" y="148186"/>
                  <a:pt x="130176" y="148186"/>
                  <a:pt x="130176" y="148186"/>
                </a:cubicBezTo>
                <a:lnTo>
                  <a:pt x="122409" y="173825"/>
                </a:lnTo>
                <a:cubicBezTo>
                  <a:pt x="122409" y="173825"/>
                  <a:pt x="122409" y="173825"/>
                  <a:pt x="58982" y="173825"/>
                </a:cubicBezTo>
                <a:cubicBezTo>
                  <a:pt x="51216" y="173825"/>
                  <a:pt x="46038" y="167078"/>
                  <a:pt x="46038" y="160331"/>
                </a:cubicBezTo>
                <a:cubicBezTo>
                  <a:pt x="46038" y="153584"/>
                  <a:pt x="51216" y="146837"/>
                  <a:pt x="58982" y="146837"/>
                </a:cubicBezTo>
                <a:close/>
                <a:moveTo>
                  <a:pt x="59011" y="105562"/>
                </a:moveTo>
                <a:lnTo>
                  <a:pt x="166688" y="105562"/>
                </a:lnTo>
                <a:cubicBezTo>
                  <a:pt x="166688" y="105562"/>
                  <a:pt x="166688" y="105562"/>
                  <a:pt x="144634" y="130962"/>
                </a:cubicBezTo>
                <a:cubicBezTo>
                  <a:pt x="144634" y="130962"/>
                  <a:pt x="144634" y="130962"/>
                  <a:pt x="59011" y="130962"/>
                </a:cubicBezTo>
                <a:cubicBezTo>
                  <a:pt x="51227" y="130962"/>
                  <a:pt x="46038" y="125615"/>
                  <a:pt x="46038" y="118930"/>
                </a:cubicBezTo>
                <a:cubicBezTo>
                  <a:pt x="46038" y="110909"/>
                  <a:pt x="51227" y="105562"/>
                  <a:pt x="59011" y="105562"/>
                </a:cubicBezTo>
                <a:close/>
                <a:moveTo>
                  <a:pt x="226883" y="81749"/>
                </a:moveTo>
                <a:cubicBezTo>
                  <a:pt x="225587" y="81749"/>
                  <a:pt x="224292" y="83037"/>
                  <a:pt x="224292" y="83037"/>
                </a:cubicBezTo>
                <a:cubicBezTo>
                  <a:pt x="224292" y="83037"/>
                  <a:pt x="224292" y="83037"/>
                  <a:pt x="171159" y="140996"/>
                </a:cubicBezTo>
                <a:cubicBezTo>
                  <a:pt x="169863" y="142284"/>
                  <a:pt x="169863" y="144860"/>
                  <a:pt x="172455" y="146148"/>
                </a:cubicBezTo>
                <a:cubicBezTo>
                  <a:pt x="172455" y="146148"/>
                  <a:pt x="172455" y="146148"/>
                  <a:pt x="175047" y="148724"/>
                </a:cubicBezTo>
                <a:cubicBezTo>
                  <a:pt x="175047" y="148724"/>
                  <a:pt x="176343" y="150012"/>
                  <a:pt x="177639" y="150012"/>
                </a:cubicBezTo>
                <a:cubicBezTo>
                  <a:pt x="177639" y="150012"/>
                  <a:pt x="178934" y="148724"/>
                  <a:pt x="180230" y="148724"/>
                </a:cubicBezTo>
                <a:cubicBezTo>
                  <a:pt x="180230" y="148724"/>
                  <a:pt x="180230" y="148724"/>
                  <a:pt x="232067" y="90765"/>
                </a:cubicBezTo>
                <a:cubicBezTo>
                  <a:pt x="233363" y="89477"/>
                  <a:pt x="233363" y="86901"/>
                  <a:pt x="232067" y="85613"/>
                </a:cubicBezTo>
                <a:cubicBezTo>
                  <a:pt x="232067" y="85613"/>
                  <a:pt x="232067" y="85613"/>
                  <a:pt x="229475" y="83037"/>
                </a:cubicBezTo>
                <a:cubicBezTo>
                  <a:pt x="228179" y="81749"/>
                  <a:pt x="226883" y="81749"/>
                  <a:pt x="226883" y="81749"/>
                </a:cubicBezTo>
                <a:close/>
                <a:moveTo>
                  <a:pt x="247254" y="62303"/>
                </a:moveTo>
                <a:cubicBezTo>
                  <a:pt x="244873" y="61112"/>
                  <a:pt x="243682" y="62303"/>
                  <a:pt x="242491" y="63493"/>
                </a:cubicBezTo>
                <a:cubicBezTo>
                  <a:pt x="242491" y="63493"/>
                  <a:pt x="242491" y="63493"/>
                  <a:pt x="237729" y="68256"/>
                </a:cubicBezTo>
                <a:cubicBezTo>
                  <a:pt x="237729" y="68256"/>
                  <a:pt x="236538" y="69447"/>
                  <a:pt x="236538" y="70637"/>
                </a:cubicBezTo>
                <a:cubicBezTo>
                  <a:pt x="236538" y="70637"/>
                  <a:pt x="237729" y="71828"/>
                  <a:pt x="237729" y="73019"/>
                </a:cubicBezTo>
                <a:cubicBezTo>
                  <a:pt x="237729" y="73019"/>
                  <a:pt x="237729" y="73019"/>
                  <a:pt x="240110" y="74209"/>
                </a:cubicBezTo>
                <a:cubicBezTo>
                  <a:pt x="241301" y="75400"/>
                  <a:pt x="242491" y="75400"/>
                  <a:pt x="242491" y="75400"/>
                </a:cubicBezTo>
                <a:cubicBezTo>
                  <a:pt x="243682" y="75400"/>
                  <a:pt x="243682" y="75400"/>
                  <a:pt x="244873" y="75400"/>
                </a:cubicBezTo>
                <a:cubicBezTo>
                  <a:pt x="244873" y="74209"/>
                  <a:pt x="244873" y="74209"/>
                  <a:pt x="244873" y="74209"/>
                </a:cubicBezTo>
                <a:cubicBezTo>
                  <a:pt x="244873" y="74209"/>
                  <a:pt x="244873" y="74209"/>
                  <a:pt x="249635" y="69447"/>
                </a:cubicBezTo>
                <a:cubicBezTo>
                  <a:pt x="250826" y="68256"/>
                  <a:pt x="250826" y="65875"/>
                  <a:pt x="249635" y="64684"/>
                </a:cubicBezTo>
                <a:cubicBezTo>
                  <a:pt x="249635" y="64684"/>
                  <a:pt x="249635" y="64684"/>
                  <a:pt x="247254" y="62303"/>
                </a:cubicBezTo>
                <a:close/>
                <a:moveTo>
                  <a:pt x="24647" y="48412"/>
                </a:moveTo>
                <a:cubicBezTo>
                  <a:pt x="24647" y="48412"/>
                  <a:pt x="24647" y="48412"/>
                  <a:pt x="201069" y="48412"/>
                </a:cubicBezTo>
                <a:cubicBezTo>
                  <a:pt x="206258" y="48412"/>
                  <a:pt x="210149" y="49705"/>
                  <a:pt x="214041" y="52292"/>
                </a:cubicBezTo>
                <a:cubicBezTo>
                  <a:pt x="214041" y="52292"/>
                  <a:pt x="214041" y="52292"/>
                  <a:pt x="193285" y="76863"/>
                </a:cubicBezTo>
                <a:cubicBezTo>
                  <a:pt x="189394" y="74277"/>
                  <a:pt x="185502" y="72983"/>
                  <a:pt x="181610" y="72983"/>
                </a:cubicBezTo>
                <a:cubicBezTo>
                  <a:pt x="181610" y="72983"/>
                  <a:pt x="181610" y="72983"/>
                  <a:pt x="45403" y="72983"/>
                </a:cubicBezTo>
                <a:cubicBezTo>
                  <a:pt x="33728" y="72983"/>
                  <a:pt x="24647" y="82036"/>
                  <a:pt x="24647" y="93675"/>
                </a:cubicBezTo>
                <a:cubicBezTo>
                  <a:pt x="24647" y="93675"/>
                  <a:pt x="24647" y="93675"/>
                  <a:pt x="24647" y="268262"/>
                </a:cubicBezTo>
                <a:cubicBezTo>
                  <a:pt x="24647" y="278608"/>
                  <a:pt x="33728" y="287660"/>
                  <a:pt x="45403" y="287660"/>
                </a:cubicBezTo>
                <a:cubicBezTo>
                  <a:pt x="45403" y="287660"/>
                  <a:pt x="45403" y="287660"/>
                  <a:pt x="181610" y="287660"/>
                </a:cubicBezTo>
                <a:cubicBezTo>
                  <a:pt x="193285" y="287660"/>
                  <a:pt x="202366" y="278608"/>
                  <a:pt x="202366" y="268262"/>
                </a:cubicBezTo>
                <a:cubicBezTo>
                  <a:pt x="202366" y="268262"/>
                  <a:pt x="202366" y="268262"/>
                  <a:pt x="202366" y="202307"/>
                </a:cubicBezTo>
                <a:cubicBezTo>
                  <a:pt x="202366" y="202307"/>
                  <a:pt x="202366" y="201014"/>
                  <a:pt x="203663" y="201014"/>
                </a:cubicBezTo>
                <a:cubicBezTo>
                  <a:pt x="203663" y="199720"/>
                  <a:pt x="204960" y="199720"/>
                  <a:pt x="206258" y="198427"/>
                </a:cubicBezTo>
                <a:cubicBezTo>
                  <a:pt x="206258" y="198427"/>
                  <a:pt x="206258" y="198427"/>
                  <a:pt x="227013" y="175149"/>
                </a:cubicBezTo>
                <a:cubicBezTo>
                  <a:pt x="227013" y="175149"/>
                  <a:pt x="227013" y="175149"/>
                  <a:pt x="227013" y="287660"/>
                </a:cubicBezTo>
                <a:cubicBezTo>
                  <a:pt x="227013" y="301886"/>
                  <a:pt x="215338" y="313525"/>
                  <a:pt x="201069" y="313525"/>
                </a:cubicBezTo>
                <a:cubicBezTo>
                  <a:pt x="201069" y="313525"/>
                  <a:pt x="201069" y="313525"/>
                  <a:pt x="25944" y="313525"/>
                </a:cubicBezTo>
                <a:cubicBezTo>
                  <a:pt x="11675" y="313525"/>
                  <a:pt x="0" y="301886"/>
                  <a:pt x="0" y="287660"/>
                </a:cubicBezTo>
                <a:cubicBezTo>
                  <a:pt x="0" y="287660"/>
                  <a:pt x="0" y="287660"/>
                  <a:pt x="0" y="72983"/>
                </a:cubicBezTo>
                <a:cubicBezTo>
                  <a:pt x="0" y="60051"/>
                  <a:pt x="10378" y="48412"/>
                  <a:pt x="24647" y="48412"/>
                </a:cubicBezTo>
                <a:close/>
                <a:moveTo>
                  <a:pt x="242888" y="42062"/>
                </a:moveTo>
                <a:lnTo>
                  <a:pt x="285751" y="81750"/>
                </a:lnTo>
                <a:lnTo>
                  <a:pt x="279401" y="89687"/>
                </a:lnTo>
                <a:lnTo>
                  <a:pt x="200026" y="178587"/>
                </a:lnTo>
                <a:lnTo>
                  <a:pt x="193676" y="184937"/>
                </a:lnTo>
                <a:lnTo>
                  <a:pt x="150813" y="146837"/>
                </a:lnTo>
                <a:lnTo>
                  <a:pt x="155576" y="138899"/>
                </a:lnTo>
                <a:lnTo>
                  <a:pt x="236538" y="48412"/>
                </a:lnTo>
                <a:close/>
                <a:moveTo>
                  <a:pt x="257175" y="26187"/>
                </a:moveTo>
                <a:lnTo>
                  <a:pt x="301625" y="64287"/>
                </a:lnTo>
                <a:lnTo>
                  <a:pt x="295275" y="72225"/>
                </a:lnTo>
                <a:lnTo>
                  <a:pt x="290513" y="75400"/>
                </a:lnTo>
                <a:lnTo>
                  <a:pt x="247650" y="37300"/>
                </a:lnTo>
                <a:lnTo>
                  <a:pt x="250825" y="34125"/>
                </a:lnTo>
                <a:close/>
                <a:moveTo>
                  <a:pt x="285750" y="11899"/>
                </a:moveTo>
                <a:lnTo>
                  <a:pt x="279400" y="19837"/>
                </a:lnTo>
                <a:lnTo>
                  <a:pt x="304800" y="43649"/>
                </a:lnTo>
                <a:lnTo>
                  <a:pt x="312738" y="35712"/>
                </a:lnTo>
                <a:close/>
                <a:moveTo>
                  <a:pt x="285265" y="516"/>
                </a:moveTo>
                <a:cubicBezTo>
                  <a:pt x="289152" y="-801"/>
                  <a:pt x="291744" y="516"/>
                  <a:pt x="294336" y="3151"/>
                </a:cubicBezTo>
                <a:cubicBezTo>
                  <a:pt x="294336" y="3151"/>
                  <a:pt x="294336" y="3151"/>
                  <a:pt x="318958" y="25545"/>
                </a:cubicBezTo>
                <a:cubicBezTo>
                  <a:pt x="324142" y="30814"/>
                  <a:pt x="325438" y="38718"/>
                  <a:pt x="320254" y="43987"/>
                </a:cubicBezTo>
                <a:cubicBezTo>
                  <a:pt x="320254" y="43987"/>
                  <a:pt x="320254" y="43987"/>
                  <a:pt x="305999" y="61112"/>
                </a:cubicBezTo>
                <a:cubicBezTo>
                  <a:pt x="305999" y="61112"/>
                  <a:pt x="305999" y="61112"/>
                  <a:pt x="261938" y="20276"/>
                </a:cubicBezTo>
                <a:cubicBezTo>
                  <a:pt x="261938" y="20276"/>
                  <a:pt x="261938" y="20276"/>
                  <a:pt x="276193" y="4468"/>
                </a:cubicBezTo>
                <a:cubicBezTo>
                  <a:pt x="278785" y="1834"/>
                  <a:pt x="281377" y="516"/>
                  <a:pt x="285265" y="51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Freeform: Shape 26"/>
          <p:cNvSpPr/>
          <p:nvPr/>
        </p:nvSpPr>
        <p:spPr>
          <a:xfrm>
            <a:off x="5034000" y="4354427"/>
            <a:ext cx="432000" cy="432000"/>
          </a:xfrm>
          <a:custGeom>
            <a:avLst/>
            <a:gdLst>
              <a:gd name="connsiteX0" fmla="*/ 0 w 331788"/>
              <a:gd name="connsiteY0" fmla="*/ 255587 h 268287"/>
              <a:gd name="connsiteX1" fmla="*/ 331788 w 331788"/>
              <a:gd name="connsiteY1" fmla="*/ 255587 h 268287"/>
              <a:gd name="connsiteX2" fmla="*/ 331788 w 331788"/>
              <a:gd name="connsiteY2" fmla="*/ 268287 h 268287"/>
              <a:gd name="connsiteX3" fmla="*/ 0 w 331788"/>
              <a:gd name="connsiteY3" fmla="*/ 268287 h 268287"/>
              <a:gd name="connsiteX4" fmla="*/ 76201 w 331788"/>
              <a:gd name="connsiteY4" fmla="*/ 207962 h 268287"/>
              <a:gd name="connsiteX5" fmla="*/ 82551 w 331788"/>
              <a:gd name="connsiteY5" fmla="*/ 207962 h 268287"/>
              <a:gd name="connsiteX6" fmla="*/ 82551 w 331788"/>
              <a:gd name="connsiteY6" fmla="*/ 247650 h 268287"/>
              <a:gd name="connsiteX7" fmla="*/ 55563 w 331788"/>
              <a:gd name="connsiteY7" fmla="*/ 247650 h 268287"/>
              <a:gd name="connsiteX8" fmla="*/ 55563 w 331788"/>
              <a:gd name="connsiteY8" fmla="*/ 227012 h 268287"/>
              <a:gd name="connsiteX9" fmla="*/ 115888 w 331788"/>
              <a:gd name="connsiteY9" fmla="*/ 168275 h 268287"/>
              <a:gd name="connsiteX10" fmla="*/ 127168 w 331788"/>
              <a:gd name="connsiteY10" fmla="*/ 168275 h 268287"/>
              <a:gd name="connsiteX11" fmla="*/ 139701 w 331788"/>
              <a:gd name="connsiteY11" fmla="*/ 170835 h 268287"/>
              <a:gd name="connsiteX12" fmla="*/ 139701 w 331788"/>
              <a:gd name="connsiteY12" fmla="*/ 247650 h 268287"/>
              <a:gd name="connsiteX13" fmla="*/ 115888 w 331788"/>
              <a:gd name="connsiteY13" fmla="*/ 247650 h 268287"/>
              <a:gd name="connsiteX14" fmla="*/ 198438 w 331788"/>
              <a:gd name="connsiteY14" fmla="*/ 155575 h 268287"/>
              <a:gd name="connsiteX15" fmla="*/ 198438 w 331788"/>
              <a:gd name="connsiteY15" fmla="*/ 247650 h 268287"/>
              <a:gd name="connsiteX16" fmla="*/ 173038 w 331788"/>
              <a:gd name="connsiteY16" fmla="*/ 247650 h 268287"/>
              <a:gd name="connsiteX17" fmla="*/ 173038 w 331788"/>
              <a:gd name="connsiteY17" fmla="*/ 168363 h 268287"/>
              <a:gd name="connsiteX18" fmla="*/ 198438 w 331788"/>
              <a:gd name="connsiteY18" fmla="*/ 155575 h 268287"/>
              <a:gd name="connsiteX19" fmla="*/ 149226 w 331788"/>
              <a:gd name="connsiteY19" fmla="*/ 41376 h 268287"/>
              <a:gd name="connsiteX20" fmla="*/ 114947 w 331788"/>
              <a:gd name="connsiteY20" fmla="*/ 55968 h 268287"/>
              <a:gd name="connsiteX21" fmla="*/ 114947 w 331788"/>
              <a:gd name="connsiteY21" fmla="*/ 123418 h 268287"/>
              <a:gd name="connsiteX22" fmla="*/ 183504 w 331788"/>
              <a:gd name="connsiteY22" fmla="*/ 123418 h 268287"/>
              <a:gd name="connsiteX23" fmla="*/ 183504 w 331788"/>
              <a:gd name="connsiteY23" fmla="*/ 55968 h 268287"/>
              <a:gd name="connsiteX24" fmla="*/ 149226 w 331788"/>
              <a:gd name="connsiteY24" fmla="*/ 41376 h 268287"/>
              <a:gd name="connsiteX25" fmla="*/ 228600 w 331788"/>
              <a:gd name="connsiteY25" fmla="*/ 39687 h 268287"/>
              <a:gd name="connsiteX26" fmla="*/ 254000 w 331788"/>
              <a:gd name="connsiteY26" fmla="*/ 39687 h 268287"/>
              <a:gd name="connsiteX27" fmla="*/ 254000 w 331788"/>
              <a:gd name="connsiteY27" fmla="*/ 247650 h 268287"/>
              <a:gd name="connsiteX28" fmla="*/ 228600 w 331788"/>
              <a:gd name="connsiteY28" fmla="*/ 247650 h 268287"/>
              <a:gd name="connsiteX29" fmla="*/ 228600 w 331788"/>
              <a:gd name="connsiteY29" fmla="*/ 110730 h 268287"/>
              <a:gd name="connsiteX30" fmla="*/ 231140 w 331788"/>
              <a:gd name="connsiteY30" fmla="*/ 90063 h 268287"/>
              <a:gd name="connsiteX31" fmla="*/ 228600 w 331788"/>
              <a:gd name="connsiteY31" fmla="*/ 69396 h 268287"/>
              <a:gd name="connsiteX32" fmla="*/ 228600 w 331788"/>
              <a:gd name="connsiteY32" fmla="*/ 39687 h 268287"/>
              <a:gd name="connsiteX33" fmla="*/ 149707 w 331788"/>
              <a:gd name="connsiteY33" fmla="*/ 22312 h 268287"/>
              <a:gd name="connsiteX34" fmla="*/ 196764 w 331788"/>
              <a:gd name="connsiteY34" fmla="*/ 41623 h 268287"/>
              <a:gd name="connsiteX35" fmla="*/ 196764 w 331788"/>
              <a:gd name="connsiteY35" fmla="*/ 136893 h 268287"/>
              <a:gd name="connsiteX36" fmla="*/ 109096 w 331788"/>
              <a:gd name="connsiteY36" fmla="*/ 143330 h 268287"/>
              <a:gd name="connsiteX37" fmla="*/ 97492 w 331788"/>
              <a:gd name="connsiteY37" fmla="*/ 154917 h 268287"/>
              <a:gd name="connsiteX38" fmla="*/ 93625 w 331788"/>
              <a:gd name="connsiteY38" fmla="*/ 170366 h 268287"/>
              <a:gd name="connsiteX39" fmla="*/ 43344 w 331788"/>
              <a:gd name="connsiteY39" fmla="*/ 220576 h 268287"/>
              <a:gd name="connsiteX40" fmla="*/ 18848 w 331788"/>
              <a:gd name="connsiteY40" fmla="*/ 220576 h 268287"/>
              <a:gd name="connsiteX41" fmla="*/ 18848 w 331788"/>
              <a:gd name="connsiteY41" fmla="*/ 196115 h 268287"/>
              <a:gd name="connsiteX42" fmla="*/ 67840 w 331788"/>
              <a:gd name="connsiteY42" fmla="*/ 145905 h 268287"/>
              <a:gd name="connsiteX43" fmla="*/ 84600 w 331788"/>
              <a:gd name="connsiteY43" fmla="*/ 140755 h 268287"/>
              <a:gd name="connsiteX44" fmla="*/ 96203 w 331788"/>
              <a:gd name="connsiteY44" fmla="*/ 129168 h 268287"/>
              <a:gd name="connsiteX45" fmla="*/ 102649 w 331788"/>
              <a:gd name="connsiteY45" fmla="*/ 41623 h 268287"/>
              <a:gd name="connsiteX46" fmla="*/ 149707 w 331788"/>
              <a:gd name="connsiteY46" fmla="*/ 22312 h 268287"/>
              <a:gd name="connsiteX47" fmla="*/ 280988 w 331788"/>
              <a:gd name="connsiteY47" fmla="*/ 0 h 268287"/>
              <a:gd name="connsiteX48" fmla="*/ 306388 w 331788"/>
              <a:gd name="connsiteY48" fmla="*/ 0 h 268287"/>
              <a:gd name="connsiteX49" fmla="*/ 306388 w 331788"/>
              <a:gd name="connsiteY49" fmla="*/ 247650 h 268287"/>
              <a:gd name="connsiteX50" fmla="*/ 280988 w 331788"/>
              <a:gd name="connsiteY50" fmla="*/ 247650 h 268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331788" h="268287">
                <a:moveTo>
                  <a:pt x="0" y="255587"/>
                </a:moveTo>
                <a:lnTo>
                  <a:pt x="331788" y="255587"/>
                </a:lnTo>
                <a:lnTo>
                  <a:pt x="331788" y="268287"/>
                </a:lnTo>
                <a:lnTo>
                  <a:pt x="0" y="268287"/>
                </a:lnTo>
                <a:close/>
                <a:moveTo>
                  <a:pt x="76201" y="207962"/>
                </a:moveTo>
                <a:lnTo>
                  <a:pt x="82551" y="207962"/>
                </a:lnTo>
                <a:lnTo>
                  <a:pt x="82551" y="247650"/>
                </a:lnTo>
                <a:lnTo>
                  <a:pt x="55563" y="247650"/>
                </a:lnTo>
                <a:lnTo>
                  <a:pt x="55563" y="227012"/>
                </a:lnTo>
                <a:close/>
                <a:moveTo>
                  <a:pt x="115888" y="168275"/>
                </a:moveTo>
                <a:cubicBezTo>
                  <a:pt x="115888" y="168275"/>
                  <a:pt x="115888" y="168275"/>
                  <a:pt x="127168" y="168275"/>
                </a:cubicBezTo>
                <a:cubicBezTo>
                  <a:pt x="130928" y="169555"/>
                  <a:pt x="135941" y="170835"/>
                  <a:pt x="139701" y="170835"/>
                </a:cubicBezTo>
                <a:cubicBezTo>
                  <a:pt x="139701" y="170835"/>
                  <a:pt x="139701" y="170835"/>
                  <a:pt x="139701" y="247650"/>
                </a:cubicBezTo>
                <a:cubicBezTo>
                  <a:pt x="139701" y="247650"/>
                  <a:pt x="139701" y="247650"/>
                  <a:pt x="115888" y="247650"/>
                </a:cubicBezTo>
                <a:close/>
                <a:moveTo>
                  <a:pt x="198438" y="155575"/>
                </a:moveTo>
                <a:cubicBezTo>
                  <a:pt x="198438" y="155575"/>
                  <a:pt x="198438" y="155575"/>
                  <a:pt x="198438" y="247650"/>
                </a:cubicBezTo>
                <a:cubicBezTo>
                  <a:pt x="198438" y="247650"/>
                  <a:pt x="198438" y="247650"/>
                  <a:pt x="173038" y="247650"/>
                </a:cubicBezTo>
                <a:lnTo>
                  <a:pt x="173038" y="168363"/>
                </a:lnTo>
                <a:cubicBezTo>
                  <a:pt x="181928" y="165805"/>
                  <a:pt x="190818" y="161969"/>
                  <a:pt x="198438" y="155575"/>
                </a:cubicBezTo>
                <a:close/>
                <a:moveTo>
                  <a:pt x="149226" y="41376"/>
                </a:moveTo>
                <a:cubicBezTo>
                  <a:pt x="136937" y="41376"/>
                  <a:pt x="124649" y="46240"/>
                  <a:pt x="114947" y="55968"/>
                </a:cubicBezTo>
                <a:cubicBezTo>
                  <a:pt x="96838" y="74128"/>
                  <a:pt x="96838" y="105259"/>
                  <a:pt x="114947" y="123418"/>
                </a:cubicBezTo>
                <a:cubicBezTo>
                  <a:pt x="134350" y="142875"/>
                  <a:pt x="164101" y="142875"/>
                  <a:pt x="183504" y="123418"/>
                </a:cubicBezTo>
                <a:cubicBezTo>
                  <a:pt x="201613" y="105259"/>
                  <a:pt x="201613" y="74128"/>
                  <a:pt x="183504" y="55968"/>
                </a:cubicBezTo>
                <a:cubicBezTo>
                  <a:pt x="173803" y="46240"/>
                  <a:pt x="161514" y="41376"/>
                  <a:pt x="149226" y="41376"/>
                </a:cubicBezTo>
                <a:close/>
                <a:moveTo>
                  <a:pt x="228600" y="39687"/>
                </a:moveTo>
                <a:cubicBezTo>
                  <a:pt x="228600" y="39687"/>
                  <a:pt x="228600" y="39687"/>
                  <a:pt x="254000" y="39687"/>
                </a:cubicBezTo>
                <a:lnTo>
                  <a:pt x="254000" y="247650"/>
                </a:lnTo>
                <a:cubicBezTo>
                  <a:pt x="254000" y="247650"/>
                  <a:pt x="254000" y="247650"/>
                  <a:pt x="228600" y="247650"/>
                </a:cubicBezTo>
                <a:cubicBezTo>
                  <a:pt x="228600" y="247650"/>
                  <a:pt x="228600" y="247650"/>
                  <a:pt x="228600" y="110730"/>
                </a:cubicBezTo>
                <a:cubicBezTo>
                  <a:pt x="231140" y="104272"/>
                  <a:pt x="231140" y="96521"/>
                  <a:pt x="231140" y="90063"/>
                </a:cubicBezTo>
                <a:cubicBezTo>
                  <a:pt x="231140" y="83604"/>
                  <a:pt x="231140" y="75854"/>
                  <a:pt x="228600" y="69396"/>
                </a:cubicBezTo>
                <a:cubicBezTo>
                  <a:pt x="228600" y="69396"/>
                  <a:pt x="228600" y="69396"/>
                  <a:pt x="228600" y="39687"/>
                </a:cubicBezTo>
                <a:close/>
                <a:moveTo>
                  <a:pt x="149707" y="22312"/>
                </a:moveTo>
                <a:cubicBezTo>
                  <a:pt x="166789" y="22312"/>
                  <a:pt x="183872" y="28749"/>
                  <a:pt x="196764" y="41623"/>
                </a:cubicBezTo>
                <a:cubicBezTo>
                  <a:pt x="223838" y="68659"/>
                  <a:pt x="223838" y="111144"/>
                  <a:pt x="196764" y="136893"/>
                </a:cubicBezTo>
                <a:cubicBezTo>
                  <a:pt x="173558" y="161354"/>
                  <a:pt x="136170" y="162641"/>
                  <a:pt x="109096" y="143330"/>
                </a:cubicBezTo>
                <a:cubicBezTo>
                  <a:pt x="109096" y="143330"/>
                  <a:pt x="109096" y="143330"/>
                  <a:pt x="97492" y="154917"/>
                </a:cubicBezTo>
                <a:cubicBezTo>
                  <a:pt x="98782" y="160067"/>
                  <a:pt x="97492" y="166504"/>
                  <a:pt x="93625" y="170366"/>
                </a:cubicBezTo>
                <a:cubicBezTo>
                  <a:pt x="93625" y="170366"/>
                  <a:pt x="93625" y="170366"/>
                  <a:pt x="43344" y="220576"/>
                </a:cubicBezTo>
                <a:cubicBezTo>
                  <a:pt x="35608" y="227013"/>
                  <a:pt x="25295" y="227013"/>
                  <a:pt x="18848" y="220576"/>
                </a:cubicBezTo>
                <a:cubicBezTo>
                  <a:pt x="11113" y="214139"/>
                  <a:pt x="11113" y="202552"/>
                  <a:pt x="18848" y="196115"/>
                </a:cubicBezTo>
                <a:cubicBezTo>
                  <a:pt x="18848" y="196115"/>
                  <a:pt x="18848" y="196115"/>
                  <a:pt x="67840" y="145905"/>
                </a:cubicBezTo>
                <a:cubicBezTo>
                  <a:pt x="72997" y="142043"/>
                  <a:pt x="78154" y="140755"/>
                  <a:pt x="84600" y="140755"/>
                </a:cubicBezTo>
                <a:cubicBezTo>
                  <a:pt x="84600" y="140755"/>
                  <a:pt x="84600" y="140755"/>
                  <a:pt x="96203" y="129168"/>
                </a:cubicBezTo>
                <a:cubicBezTo>
                  <a:pt x="75575" y="103420"/>
                  <a:pt x="78154" y="66084"/>
                  <a:pt x="102649" y="41623"/>
                </a:cubicBezTo>
                <a:cubicBezTo>
                  <a:pt x="115542" y="28749"/>
                  <a:pt x="132624" y="22312"/>
                  <a:pt x="149707" y="22312"/>
                </a:cubicBezTo>
                <a:close/>
                <a:moveTo>
                  <a:pt x="280988" y="0"/>
                </a:moveTo>
                <a:lnTo>
                  <a:pt x="306388" y="0"/>
                </a:lnTo>
                <a:lnTo>
                  <a:pt x="306388" y="247650"/>
                </a:lnTo>
                <a:lnTo>
                  <a:pt x="280988" y="2476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Oval 16"/>
          <p:cNvSpPr/>
          <p:nvPr/>
        </p:nvSpPr>
        <p:spPr>
          <a:xfrm>
            <a:off x="6726000" y="2645047"/>
            <a:ext cx="432000" cy="432000"/>
          </a:xfrm>
          <a:custGeom>
            <a:avLst/>
            <a:gdLst>
              <a:gd name="connsiteX0" fmla="*/ 157638 w 338138"/>
              <a:gd name="connsiteY0" fmla="*/ 144463 h 338138"/>
              <a:gd name="connsiteX1" fmla="*/ 165544 w 338138"/>
              <a:gd name="connsiteY1" fmla="*/ 148443 h 338138"/>
              <a:gd name="connsiteX2" fmla="*/ 249865 w 338138"/>
              <a:gd name="connsiteY2" fmla="*/ 233341 h 338138"/>
              <a:gd name="connsiteX3" fmla="*/ 280167 w 338138"/>
              <a:gd name="connsiteY3" fmla="*/ 232015 h 338138"/>
              <a:gd name="connsiteX4" fmla="*/ 286755 w 338138"/>
              <a:gd name="connsiteY4" fmla="*/ 234668 h 338138"/>
              <a:gd name="connsiteX5" fmla="*/ 335503 w 338138"/>
              <a:gd name="connsiteY5" fmla="*/ 283750 h 338138"/>
              <a:gd name="connsiteX6" fmla="*/ 338138 w 338138"/>
              <a:gd name="connsiteY6" fmla="*/ 293036 h 338138"/>
              <a:gd name="connsiteX7" fmla="*/ 330233 w 338138"/>
              <a:gd name="connsiteY7" fmla="*/ 298342 h 338138"/>
              <a:gd name="connsiteX8" fmla="*/ 311788 w 338138"/>
              <a:gd name="connsiteY8" fmla="*/ 303648 h 338138"/>
              <a:gd name="connsiteX9" fmla="*/ 303883 w 338138"/>
              <a:gd name="connsiteY9" fmla="*/ 310281 h 338138"/>
              <a:gd name="connsiteX10" fmla="*/ 299930 w 338138"/>
              <a:gd name="connsiteY10" fmla="*/ 331505 h 338138"/>
              <a:gd name="connsiteX11" fmla="*/ 293343 w 338138"/>
              <a:gd name="connsiteY11" fmla="*/ 338138 h 338138"/>
              <a:gd name="connsiteX12" fmla="*/ 290708 w 338138"/>
              <a:gd name="connsiteY12" fmla="*/ 338138 h 338138"/>
              <a:gd name="connsiteX13" fmla="*/ 284120 w 338138"/>
              <a:gd name="connsiteY13" fmla="*/ 335485 h 338138"/>
              <a:gd name="connsiteX14" fmla="*/ 235372 w 338138"/>
              <a:gd name="connsiteY14" fmla="*/ 286403 h 338138"/>
              <a:gd name="connsiteX15" fmla="*/ 232737 w 338138"/>
              <a:gd name="connsiteY15" fmla="*/ 279770 h 338138"/>
              <a:gd name="connsiteX16" fmla="*/ 234054 w 338138"/>
              <a:gd name="connsiteY16" fmla="*/ 249260 h 338138"/>
              <a:gd name="connsiteX17" fmla="*/ 149733 w 338138"/>
              <a:gd name="connsiteY17" fmla="*/ 164361 h 338138"/>
              <a:gd name="connsiteX18" fmla="*/ 149733 w 338138"/>
              <a:gd name="connsiteY18" fmla="*/ 148443 h 338138"/>
              <a:gd name="connsiteX19" fmla="*/ 157638 w 338138"/>
              <a:gd name="connsiteY19" fmla="*/ 144463 h 338138"/>
              <a:gd name="connsiteX20" fmla="*/ 145922 w 338138"/>
              <a:gd name="connsiteY20" fmla="*/ 120650 h 338138"/>
              <a:gd name="connsiteX21" fmla="*/ 169863 w 338138"/>
              <a:gd name="connsiteY21" fmla="*/ 137383 h 338138"/>
              <a:gd name="connsiteX22" fmla="*/ 157893 w 338138"/>
              <a:gd name="connsiteY22" fmla="*/ 133522 h 338138"/>
              <a:gd name="connsiteX23" fmla="*/ 141931 w 338138"/>
              <a:gd name="connsiteY23" fmla="*/ 141245 h 338138"/>
              <a:gd name="connsiteX24" fmla="*/ 137941 w 338138"/>
              <a:gd name="connsiteY24" fmla="*/ 168275 h 338138"/>
              <a:gd name="connsiteX25" fmla="*/ 120650 w 338138"/>
              <a:gd name="connsiteY25" fmla="*/ 145106 h 338138"/>
              <a:gd name="connsiteX26" fmla="*/ 145922 w 338138"/>
              <a:gd name="connsiteY26" fmla="*/ 120650 h 338138"/>
              <a:gd name="connsiteX27" fmla="*/ 146051 w 338138"/>
              <a:gd name="connsiteY27" fmla="*/ 60325 h 338138"/>
              <a:gd name="connsiteX28" fmla="*/ 230188 w 338138"/>
              <a:gd name="connsiteY28" fmla="*/ 145257 h 338138"/>
              <a:gd name="connsiteX29" fmla="*/ 219671 w 338138"/>
              <a:gd name="connsiteY29" fmla="*/ 186395 h 338138"/>
              <a:gd name="connsiteX30" fmla="*/ 193378 w 338138"/>
              <a:gd name="connsiteY30" fmla="*/ 161181 h 338138"/>
              <a:gd name="connsiteX31" fmla="*/ 196007 w 338138"/>
              <a:gd name="connsiteY31" fmla="*/ 145257 h 338138"/>
              <a:gd name="connsiteX32" fmla="*/ 146051 w 338138"/>
              <a:gd name="connsiteY32" fmla="*/ 94828 h 338138"/>
              <a:gd name="connsiteX33" fmla="*/ 96094 w 338138"/>
              <a:gd name="connsiteY33" fmla="*/ 145257 h 338138"/>
              <a:gd name="connsiteX34" fmla="*/ 146051 w 338138"/>
              <a:gd name="connsiteY34" fmla="*/ 195685 h 338138"/>
              <a:gd name="connsiteX35" fmla="*/ 161827 w 338138"/>
              <a:gd name="connsiteY35" fmla="*/ 193031 h 338138"/>
              <a:gd name="connsiteX36" fmla="*/ 188119 w 338138"/>
              <a:gd name="connsiteY36" fmla="*/ 219572 h 338138"/>
              <a:gd name="connsiteX37" fmla="*/ 146051 w 338138"/>
              <a:gd name="connsiteY37" fmla="*/ 230188 h 338138"/>
              <a:gd name="connsiteX38" fmla="*/ 61913 w 338138"/>
              <a:gd name="connsiteY38" fmla="*/ 145257 h 338138"/>
              <a:gd name="connsiteX39" fmla="*/ 146051 w 338138"/>
              <a:gd name="connsiteY39" fmla="*/ 60325 h 338138"/>
              <a:gd name="connsiteX40" fmla="*/ 145257 w 338138"/>
              <a:gd name="connsiteY40" fmla="*/ 0 h 338138"/>
              <a:gd name="connsiteX41" fmla="*/ 290513 w 338138"/>
              <a:gd name="connsiteY41" fmla="*/ 145257 h 338138"/>
              <a:gd name="connsiteX42" fmla="*/ 269385 w 338138"/>
              <a:gd name="connsiteY42" fmla="*/ 221846 h 338138"/>
              <a:gd name="connsiteX43" fmla="*/ 254859 w 338138"/>
              <a:gd name="connsiteY43" fmla="*/ 221846 h 338138"/>
              <a:gd name="connsiteX44" fmla="*/ 239013 w 338138"/>
              <a:gd name="connsiteY44" fmla="*/ 206000 h 338138"/>
              <a:gd name="connsiteX45" fmla="*/ 256180 w 338138"/>
              <a:gd name="connsiteY45" fmla="*/ 145257 h 338138"/>
              <a:gd name="connsiteX46" fmla="*/ 145257 w 338138"/>
              <a:gd name="connsiteY46" fmla="*/ 34333 h 338138"/>
              <a:gd name="connsiteX47" fmla="*/ 34333 w 338138"/>
              <a:gd name="connsiteY47" fmla="*/ 145257 h 338138"/>
              <a:gd name="connsiteX48" fmla="*/ 145257 w 338138"/>
              <a:gd name="connsiteY48" fmla="*/ 256180 h 338138"/>
              <a:gd name="connsiteX49" fmla="*/ 206000 w 338138"/>
              <a:gd name="connsiteY49" fmla="*/ 239013 h 338138"/>
              <a:gd name="connsiteX50" fmla="*/ 221847 w 338138"/>
              <a:gd name="connsiteY50" fmla="*/ 254859 h 338138"/>
              <a:gd name="connsiteX51" fmla="*/ 221847 w 338138"/>
              <a:gd name="connsiteY51" fmla="*/ 269385 h 338138"/>
              <a:gd name="connsiteX52" fmla="*/ 145257 w 338138"/>
              <a:gd name="connsiteY52" fmla="*/ 290513 h 338138"/>
              <a:gd name="connsiteX53" fmla="*/ 0 w 338138"/>
              <a:gd name="connsiteY53" fmla="*/ 145257 h 338138"/>
              <a:gd name="connsiteX54" fmla="*/ 145257 w 338138"/>
              <a:gd name="connsiteY5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38138" h="338138">
                <a:moveTo>
                  <a:pt x="157638" y="144463"/>
                </a:moveTo>
                <a:cubicBezTo>
                  <a:pt x="160273" y="144463"/>
                  <a:pt x="162908" y="145790"/>
                  <a:pt x="165544" y="148443"/>
                </a:cubicBezTo>
                <a:cubicBezTo>
                  <a:pt x="165544" y="148443"/>
                  <a:pt x="165544" y="148443"/>
                  <a:pt x="249865" y="233341"/>
                </a:cubicBezTo>
                <a:cubicBezTo>
                  <a:pt x="249865" y="233341"/>
                  <a:pt x="249865" y="233341"/>
                  <a:pt x="280167" y="232015"/>
                </a:cubicBezTo>
                <a:cubicBezTo>
                  <a:pt x="282803" y="232015"/>
                  <a:pt x="285438" y="233341"/>
                  <a:pt x="286755" y="234668"/>
                </a:cubicBezTo>
                <a:cubicBezTo>
                  <a:pt x="286755" y="234668"/>
                  <a:pt x="286755" y="234668"/>
                  <a:pt x="335503" y="283750"/>
                </a:cubicBezTo>
                <a:cubicBezTo>
                  <a:pt x="338138" y="286403"/>
                  <a:pt x="338138" y="289056"/>
                  <a:pt x="338138" y="293036"/>
                </a:cubicBezTo>
                <a:cubicBezTo>
                  <a:pt x="336821" y="295689"/>
                  <a:pt x="334186" y="298342"/>
                  <a:pt x="330233" y="298342"/>
                </a:cubicBezTo>
                <a:cubicBezTo>
                  <a:pt x="330233" y="298342"/>
                  <a:pt x="330233" y="298342"/>
                  <a:pt x="311788" y="303648"/>
                </a:cubicBezTo>
                <a:cubicBezTo>
                  <a:pt x="307835" y="303648"/>
                  <a:pt x="305200" y="306301"/>
                  <a:pt x="303883" y="310281"/>
                </a:cubicBezTo>
                <a:cubicBezTo>
                  <a:pt x="303883" y="310281"/>
                  <a:pt x="303883" y="310281"/>
                  <a:pt x="299930" y="331505"/>
                </a:cubicBezTo>
                <a:cubicBezTo>
                  <a:pt x="298613" y="334158"/>
                  <a:pt x="295978" y="336812"/>
                  <a:pt x="293343" y="338138"/>
                </a:cubicBezTo>
                <a:cubicBezTo>
                  <a:pt x="292025" y="338138"/>
                  <a:pt x="292025" y="338138"/>
                  <a:pt x="290708" y="338138"/>
                </a:cubicBezTo>
                <a:cubicBezTo>
                  <a:pt x="288073" y="338138"/>
                  <a:pt x="285438" y="336812"/>
                  <a:pt x="284120" y="335485"/>
                </a:cubicBezTo>
                <a:cubicBezTo>
                  <a:pt x="284120" y="335485"/>
                  <a:pt x="284120" y="335485"/>
                  <a:pt x="235372" y="286403"/>
                </a:cubicBezTo>
                <a:cubicBezTo>
                  <a:pt x="232737" y="283750"/>
                  <a:pt x="232737" y="281097"/>
                  <a:pt x="232737" y="279770"/>
                </a:cubicBezTo>
                <a:cubicBezTo>
                  <a:pt x="232737" y="279770"/>
                  <a:pt x="232737" y="279770"/>
                  <a:pt x="234054" y="249260"/>
                </a:cubicBezTo>
                <a:cubicBezTo>
                  <a:pt x="234054" y="249260"/>
                  <a:pt x="234054" y="249260"/>
                  <a:pt x="149733" y="164361"/>
                </a:cubicBezTo>
                <a:cubicBezTo>
                  <a:pt x="144463" y="159055"/>
                  <a:pt x="144463" y="152422"/>
                  <a:pt x="149733" y="148443"/>
                </a:cubicBezTo>
                <a:cubicBezTo>
                  <a:pt x="151051" y="145790"/>
                  <a:pt x="155003" y="144463"/>
                  <a:pt x="157638" y="144463"/>
                </a:cubicBezTo>
                <a:close/>
                <a:moveTo>
                  <a:pt x="145922" y="120650"/>
                </a:moveTo>
                <a:cubicBezTo>
                  <a:pt x="157893" y="120650"/>
                  <a:pt x="167203" y="128373"/>
                  <a:pt x="169863" y="137383"/>
                </a:cubicBezTo>
                <a:cubicBezTo>
                  <a:pt x="167203" y="134809"/>
                  <a:pt x="161883" y="133522"/>
                  <a:pt x="157893" y="133522"/>
                </a:cubicBezTo>
                <a:cubicBezTo>
                  <a:pt x="151242" y="133522"/>
                  <a:pt x="145922" y="136096"/>
                  <a:pt x="141931" y="141245"/>
                </a:cubicBezTo>
                <a:cubicBezTo>
                  <a:pt x="133951" y="147680"/>
                  <a:pt x="132620" y="160552"/>
                  <a:pt x="137941" y="168275"/>
                </a:cubicBezTo>
                <a:cubicBezTo>
                  <a:pt x="128630" y="165701"/>
                  <a:pt x="120650" y="156691"/>
                  <a:pt x="120650" y="145106"/>
                </a:cubicBezTo>
                <a:cubicBezTo>
                  <a:pt x="120650" y="132234"/>
                  <a:pt x="132620" y="120650"/>
                  <a:pt x="145922" y="120650"/>
                </a:cubicBezTo>
                <a:close/>
                <a:moveTo>
                  <a:pt x="146051" y="60325"/>
                </a:moveTo>
                <a:cubicBezTo>
                  <a:pt x="192063" y="60325"/>
                  <a:pt x="230188" y="98810"/>
                  <a:pt x="230188" y="145257"/>
                </a:cubicBezTo>
                <a:cubicBezTo>
                  <a:pt x="230188" y="159854"/>
                  <a:pt x="226244" y="174452"/>
                  <a:pt x="219671" y="186395"/>
                </a:cubicBezTo>
                <a:lnTo>
                  <a:pt x="193378" y="161181"/>
                </a:lnTo>
                <a:cubicBezTo>
                  <a:pt x="196007" y="155873"/>
                  <a:pt x="196007" y="150565"/>
                  <a:pt x="196007" y="145257"/>
                </a:cubicBezTo>
                <a:cubicBezTo>
                  <a:pt x="196007" y="117388"/>
                  <a:pt x="173658" y="94828"/>
                  <a:pt x="146051" y="94828"/>
                </a:cubicBezTo>
                <a:cubicBezTo>
                  <a:pt x="118443" y="94828"/>
                  <a:pt x="96094" y="117388"/>
                  <a:pt x="96094" y="145257"/>
                </a:cubicBezTo>
                <a:cubicBezTo>
                  <a:pt x="96094" y="173125"/>
                  <a:pt x="118443" y="195685"/>
                  <a:pt x="146051" y="195685"/>
                </a:cubicBezTo>
                <a:cubicBezTo>
                  <a:pt x="151309" y="195685"/>
                  <a:pt x="156568" y="194358"/>
                  <a:pt x="161827" y="193031"/>
                </a:cubicBezTo>
                <a:cubicBezTo>
                  <a:pt x="161827" y="193031"/>
                  <a:pt x="161827" y="193031"/>
                  <a:pt x="188119" y="219572"/>
                </a:cubicBezTo>
                <a:cubicBezTo>
                  <a:pt x="174973" y="226207"/>
                  <a:pt x="161827" y="230188"/>
                  <a:pt x="146051" y="230188"/>
                </a:cubicBezTo>
                <a:cubicBezTo>
                  <a:pt x="100038" y="230188"/>
                  <a:pt x="61913" y="191703"/>
                  <a:pt x="61913" y="145257"/>
                </a:cubicBezTo>
                <a:cubicBezTo>
                  <a:pt x="61913" y="98810"/>
                  <a:pt x="100038" y="60325"/>
                  <a:pt x="146051" y="60325"/>
                </a:cubicBezTo>
                <a:close/>
                <a:moveTo>
                  <a:pt x="145257" y="0"/>
                </a:moveTo>
                <a:cubicBezTo>
                  <a:pt x="225808" y="0"/>
                  <a:pt x="290513" y="64705"/>
                  <a:pt x="290513" y="145257"/>
                </a:cubicBezTo>
                <a:cubicBezTo>
                  <a:pt x="290513" y="172987"/>
                  <a:pt x="282590" y="199398"/>
                  <a:pt x="269385" y="221846"/>
                </a:cubicBezTo>
                <a:cubicBezTo>
                  <a:pt x="269385" y="221846"/>
                  <a:pt x="269385" y="221846"/>
                  <a:pt x="254859" y="221846"/>
                </a:cubicBezTo>
                <a:cubicBezTo>
                  <a:pt x="254859" y="221846"/>
                  <a:pt x="254859" y="221846"/>
                  <a:pt x="239013" y="206000"/>
                </a:cubicBezTo>
                <a:cubicBezTo>
                  <a:pt x="249577" y="188833"/>
                  <a:pt x="256180" y="167705"/>
                  <a:pt x="256180" y="145257"/>
                </a:cubicBezTo>
                <a:cubicBezTo>
                  <a:pt x="256180" y="84513"/>
                  <a:pt x="207321" y="34333"/>
                  <a:pt x="145257" y="34333"/>
                </a:cubicBezTo>
                <a:cubicBezTo>
                  <a:pt x="84513" y="34333"/>
                  <a:pt x="34333" y="84513"/>
                  <a:pt x="34333" y="145257"/>
                </a:cubicBezTo>
                <a:cubicBezTo>
                  <a:pt x="34333" y="207321"/>
                  <a:pt x="84513" y="256180"/>
                  <a:pt x="145257" y="256180"/>
                </a:cubicBezTo>
                <a:cubicBezTo>
                  <a:pt x="167705" y="256180"/>
                  <a:pt x="188834" y="249577"/>
                  <a:pt x="206000" y="239013"/>
                </a:cubicBezTo>
                <a:cubicBezTo>
                  <a:pt x="206000" y="239013"/>
                  <a:pt x="206000" y="239013"/>
                  <a:pt x="221847" y="254859"/>
                </a:cubicBezTo>
                <a:cubicBezTo>
                  <a:pt x="221847" y="254859"/>
                  <a:pt x="221847" y="254859"/>
                  <a:pt x="221847" y="269385"/>
                </a:cubicBezTo>
                <a:cubicBezTo>
                  <a:pt x="199398" y="282590"/>
                  <a:pt x="172988" y="290513"/>
                  <a:pt x="145257" y="290513"/>
                </a:cubicBezTo>
                <a:cubicBezTo>
                  <a:pt x="64705" y="290513"/>
                  <a:pt x="0" y="225808"/>
                  <a:pt x="0" y="145257"/>
                </a:cubicBezTo>
                <a:cubicBezTo>
                  <a:pt x="0" y="64705"/>
                  <a:pt x="64705" y="0"/>
                  <a:pt x="1452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Freeform: Shape 89"/>
          <p:cNvSpPr/>
          <p:nvPr/>
        </p:nvSpPr>
        <p:spPr bwMode="auto">
          <a:xfrm>
            <a:off x="6684571" y="4346212"/>
            <a:ext cx="432000" cy="432000"/>
          </a:xfrm>
          <a:custGeom>
            <a:avLst/>
            <a:gdLst>
              <a:gd name="T0" fmla="*/ 130 w 236"/>
              <a:gd name="T1" fmla="*/ 1 h 236"/>
              <a:gd name="T2" fmla="*/ 118 w 236"/>
              <a:gd name="T3" fmla="*/ 0 h 236"/>
              <a:gd name="T4" fmla="*/ 30 w 236"/>
              <a:gd name="T5" fmla="*/ 40 h 236"/>
              <a:gd name="T6" fmla="*/ 68 w 236"/>
              <a:gd name="T7" fmla="*/ 105 h 236"/>
              <a:gd name="T8" fmla="*/ 130 w 236"/>
              <a:gd name="T9" fmla="*/ 1 h 236"/>
              <a:gd name="T10" fmla="*/ 20 w 236"/>
              <a:gd name="T11" fmla="*/ 52 h 236"/>
              <a:gd name="T12" fmla="*/ 0 w 236"/>
              <a:gd name="T13" fmla="*/ 118 h 236"/>
              <a:gd name="T14" fmla="*/ 5 w 236"/>
              <a:gd name="T15" fmla="*/ 153 h 236"/>
              <a:gd name="T16" fmla="*/ 81 w 236"/>
              <a:gd name="T17" fmla="*/ 153 h 236"/>
              <a:gd name="T18" fmla="*/ 20 w 236"/>
              <a:gd name="T19" fmla="*/ 52 h 236"/>
              <a:gd name="T20" fmla="*/ 225 w 236"/>
              <a:gd name="T21" fmla="*/ 68 h 236"/>
              <a:gd name="T22" fmla="*/ 145 w 236"/>
              <a:gd name="T23" fmla="*/ 3 h 236"/>
              <a:gd name="T24" fmla="*/ 106 w 236"/>
              <a:gd name="T25" fmla="*/ 68 h 236"/>
              <a:gd name="T26" fmla="*/ 225 w 236"/>
              <a:gd name="T27" fmla="*/ 68 h 236"/>
              <a:gd name="T28" fmla="*/ 130 w 236"/>
              <a:gd name="T29" fmla="*/ 167 h 236"/>
              <a:gd name="T30" fmla="*/ 11 w 236"/>
              <a:gd name="T31" fmla="*/ 167 h 236"/>
              <a:gd name="T32" fmla="*/ 96 w 236"/>
              <a:gd name="T33" fmla="*/ 234 h 236"/>
              <a:gd name="T34" fmla="*/ 93 w 236"/>
              <a:gd name="T35" fmla="*/ 232 h 236"/>
              <a:gd name="T36" fmla="*/ 130 w 236"/>
              <a:gd name="T37" fmla="*/ 167 h 236"/>
              <a:gd name="T38" fmla="*/ 230 w 236"/>
              <a:gd name="T39" fmla="*/ 82 h 236"/>
              <a:gd name="T40" fmla="*/ 155 w 236"/>
              <a:gd name="T41" fmla="*/ 82 h 236"/>
              <a:gd name="T42" fmla="*/ 215 w 236"/>
              <a:gd name="T43" fmla="*/ 186 h 236"/>
              <a:gd name="T44" fmla="*/ 236 w 236"/>
              <a:gd name="T45" fmla="*/ 118 h 236"/>
              <a:gd name="T46" fmla="*/ 230 w 236"/>
              <a:gd name="T47" fmla="*/ 82 h 236"/>
              <a:gd name="T48" fmla="*/ 108 w 236"/>
              <a:gd name="T49" fmla="*/ 236 h 236"/>
              <a:gd name="T50" fmla="*/ 118 w 236"/>
              <a:gd name="T51" fmla="*/ 236 h 236"/>
              <a:gd name="T52" fmla="*/ 205 w 236"/>
              <a:gd name="T53" fmla="*/ 198 h 236"/>
              <a:gd name="T54" fmla="*/ 167 w 236"/>
              <a:gd name="T55" fmla="*/ 132 h 236"/>
              <a:gd name="T56" fmla="*/ 108 w 236"/>
              <a:gd name="T57" fmla="*/ 236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36" h="236">
                <a:moveTo>
                  <a:pt x="130" y="1"/>
                </a:moveTo>
                <a:cubicBezTo>
                  <a:pt x="126" y="0"/>
                  <a:pt x="122" y="0"/>
                  <a:pt x="118" y="0"/>
                </a:cubicBezTo>
                <a:cubicBezTo>
                  <a:pt x="83" y="0"/>
                  <a:pt x="51" y="16"/>
                  <a:pt x="30" y="40"/>
                </a:cubicBezTo>
                <a:cubicBezTo>
                  <a:pt x="68" y="105"/>
                  <a:pt x="68" y="105"/>
                  <a:pt x="68" y="105"/>
                </a:cubicBezTo>
                <a:lnTo>
                  <a:pt x="130" y="1"/>
                </a:lnTo>
                <a:close/>
                <a:moveTo>
                  <a:pt x="20" y="52"/>
                </a:moveTo>
                <a:cubicBezTo>
                  <a:pt x="7" y="71"/>
                  <a:pt x="0" y="94"/>
                  <a:pt x="0" y="118"/>
                </a:cubicBezTo>
                <a:cubicBezTo>
                  <a:pt x="0" y="130"/>
                  <a:pt x="2" y="142"/>
                  <a:pt x="5" y="153"/>
                </a:cubicBezTo>
                <a:cubicBezTo>
                  <a:pt x="81" y="153"/>
                  <a:pt x="81" y="153"/>
                  <a:pt x="81" y="153"/>
                </a:cubicBezTo>
                <a:lnTo>
                  <a:pt x="20" y="52"/>
                </a:lnTo>
                <a:close/>
                <a:moveTo>
                  <a:pt x="225" y="68"/>
                </a:moveTo>
                <a:cubicBezTo>
                  <a:pt x="210" y="36"/>
                  <a:pt x="180" y="11"/>
                  <a:pt x="145" y="3"/>
                </a:cubicBezTo>
                <a:cubicBezTo>
                  <a:pt x="106" y="68"/>
                  <a:pt x="106" y="68"/>
                  <a:pt x="106" y="68"/>
                </a:cubicBezTo>
                <a:lnTo>
                  <a:pt x="225" y="68"/>
                </a:lnTo>
                <a:close/>
                <a:moveTo>
                  <a:pt x="130" y="167"/>
                </a:moveTo>
                <a:cubicBezTo>
                  <a:pt x="11" y="167"/>
                  <a:pt x="11" y="167"/>
                  <a:pt x="11" y="167"/>
                </a:cubicBezTo>
                <a:cubicBezTo>
                  <a:pt x="26" y="201"/>
                  <a:pt x="58" y="227"/>
                  <a:pt x="96" y="234"/>
                </a:cubicBezTo>
                <a:cubicBezTo>
                  <a:pt x="93" y="232"/>
                  <a:pt x="93" y="232"/>
                  <a:pt x="93" y="232"/>
                </a:cubicBezTo>
                <a:lnTo>
                  <a:pt x="130" y="167"/>
                </a:lnTo>
                <a:close/>
                <a:moveTo>
                  <a:pt x="230" y="82"/>
                </a:moveTo>
                <a:cubicBezTo>
                  <a:pt x="155" y="82"/>
                  <a:pt x="155" y="82"/>
                  <a:pt x="155" y="82"/>
                </a:cubicBezTo>
                <a:cubicBezTo>
                  <a:pt x="215" y="186"/>
                  <a:pt x="215" y="186"/>
                  <a:pt x="215" y="186"/>
                </a:cubicBezTo>
                <a:cubicBezTo>
                  <a:pt x="228" y="167"/>
                  <a:pt x="236" y="143"/>
                  <a:pt x="236" y="118"/>
                </a:cubicBezTo>
                <a:cubicBezTo>
                  <a:pt x="236" y="106"/>
                  <a:pt x="234" y="94"/>
                  <a:pt x="230" y="82"/>
                </a:cubicBezTo>
                <a:close/>
                <a:moveTo>
                  <a:pt x="108" y="236"/>
                </a:moveTo>
                <a:cubicBezTo>
                  <a:pt x="111" y="236"/>
                  <a:pt x="115" y="236"/>
                  <a:pt x="118" y="236"/>
                </a:cubicBezTo>
                <a:cubicBezTo>
                  <a:pt x="152" y="236"/>
                  <a:pt x="183" y="221"/>
                  <a:pt x="205" y="198"/>
                </a:cubicBezTo>
                <a:cubicBezTo>
                  <a:pt x="167" y="132"/>
                  <a:pt x="167" y="132"/>
                  <a:pt x="167" y="132"/>
                </a:cubicBezTo>
                <a:lnTo>
                  <a:pt x="108" y="2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801047" y="2033348"/>
            <a:ext cx="450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dirty="0">
              <a:solidFill>
                <a:srgbClr val="333F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28"/>
          <p:cNvSpPr txBox="1"/>
          <p:nvPr/>
        </p:nvSpPr>
        <p:spPr>
          <a:xfrm>
            <a:off x="1801047" y="2396636"/>
            <a:ext cx="2573179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sz="1400">
                <a:sym typeface="+mn-ea"/>
              </a:rPr>
              <a:t>志愿者模块的数据库的设计</a:t>
            </a:r>
            <a:r>
              <a:rPr lang="zh-CN" sz="1400">
                <a:sym typeface="+mn-ea"/>
              </a:rPr>
              <a:t>，设计</a:t>
            </a:r>
            <a:r>
              <a:rPr lang="zh-CN" sz="1400">
                <a:sym typeface="+mn-ea"/>
              </a:rPr>
              <a:t>志愿者</a:t>
            </a:r>
            <a:r>
              <a:rPr sz="1400">
                <a:sym typeface="+mn-ea"/>
              </a:rPr>
              <a:t>列表页和子页面</a:t>
            </a:r>
            <a:r>
              <a:rPr lang="zh-CN" sz="1400">
                <a:sym typeface="+mn-ea"/>
              </a:rPr>
              <a:t>。</a:t>
            </a:r>
            <a:endParaRPr lang="en-US" altLang="zh-CN" sz="1400" dirty="0">
              <a:solidFill>
                <a:srgbClr val="333F5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00623" y="3334315"/>
            <a:ext cx="450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dirty="0">
              <a:solidFill>
                <a:srgbClr val="333F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28"/>
          <p:cNvSpPr txBox="1"/>
          <p:nvPr/>
        </p:nvSpPr>
        <p:spPr>
          <a:xfrm>
            <a:off x="1800623" y="3697603"/>
            <a:ext cx="2573179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sz="1400">
                <a:sym typeface="+mn-ea"/>
              </a:rPr>
              <a:t>实现网页动态展示志愿者</a:t>
            </a:r>
            <a:r>
              <a:rPr lang="zh-CN" sz="1400">
                <a:sym typeface="+mn-ea"/>
              </a:rPr>
              <a:t>的数据内容。</a:t>
            </a:r>
            <a:endParaRPr lang="en-US" altLang="zh-CN" sz="1400" dirty="0">
              <a:solidFill>
                <a:srgbClr val="333F5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800703" y="4782898"/>
            <a:ext cx="450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dirty="0" smtClean="0">
              <a:solidFill>
                <a:srgbClr val="333F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8"/>
          <p:cNvSpPr txBox="1"/>
          <p:nvPr/>
        </p:nvSpPr>
        <p:spPr>
          <a:xfrm>
            <a:off x="1800703" y="5146186"/>
            <a:ext cx="2573179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sz="1400">
                <a:sym typeface="+mn-ea"/>
              </a:rPr>
              <a:t>用户提交</a:t>
            </a:r>
            <a:r>
              <a:rPr lang="zh-CN" sz="1400">
                <a:sym typeface="+mn-ea"/>
              </a:rPr>
              <a:t>志愿者</a:t>
            </a:r>
            <a:r>
              <a:rPr sz="1400">
                <a:sym typeface="+mn-ea"/>
              </a:rPr>
              <a:t>申请</a:t>
            </a:r>
            <a:r>
              <a:rPr lang="zh-CN" sz="1400">
                <a:sym typeface="+mn-ea"/>
              </a:rPr>
              <a:t>数据</a:t>
            </a:r>
            <a:r>
              <a:rPr sz="1400">
                <a:sym typeface="+mn-ea"/>
              </a:rPr>
              <a:t>、个人身份数据</a:t>
            </a:r>
            <a:r>
              <a:rPr lang="zh-CN" sz="1400">
                <a:sym typeface="+mn-ea"/>
              </a:rPr>
              <a:t>。</a:t>
            </a:r>
            <a:endParaRPr lang="en-US" altLang="zh-CN" sz="1400" dirty="0">
              <a:solidFill>
                <a:srgbClr val="333F5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8016929" y="2033200"/>
            <a:ext cx="450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en-US" altLang="zh-CN" dirty="0">
              <a:solidFill>
                <a:srgbClr val="333F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8"/>
          <p:cNvSpPr txBox="1"/>
          <p:nvPr/>
        </p:nvSpPr>
        <p:spPr>
          <a:xfrm>
            <a:off x="8016929" y="2396488"/>
            <a:ext cx="2573179" cy="737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sz="1400">
                <a:sym typeface="+mn-ea"/>
              </a:rPr>
              <a:t>验证</a:t>
            </a:r>
            <a:r>
              <a:rPr lang="zh-CN" sz="1400">
                <a:sym typeface="+mn-ea"/>
              </a:rPr>
              <a:t>用户提交申请</a:t>
            </a:r>
            <a:r>
              <a:rPr sz="1400">
                <a:sym typeface="+mn-ea"/>
              </a:rPr>
              <a:t>数据是否合法，数据保存入数据库，生成登录志愿者账号</a:t>
            </a:r>
            <a:endParaRPr lang="en-US" altLang="zh-CN" sz="1400" dirty="0">
              <a:solidFill>
                <a:srgbClr val="333F5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077043" y="3334463"/>
            <a:ext cx="450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en-US" altLang="zh-CN" dirty="0" smtClean="0">
              <a:solidFill>
                <a:srgbClr val="333F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8"/>
          <p:cNvSpPr txBox="1"/>
          <p:nvPr/>
        </p:nvSpPr>
        <p:spPr>
          <a:xfrm>
            <a:off x="8077043" y="3697751"/>
            <a:ext cx="2573179" cy="737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sz="1400">
                <a:sym typeface="+mn-ea"/>
              </a:rPr>
              <a:t>用户登录志愿者账号，查看编辑个人信息、资料及退出志愿者登录</a:t>
            </a:r>
            <a:endParaRPr lang="en-US" altLang="zh-CN" sz="1400" dirty="0">
              <a:solidFill>
                <a:srgbClr val="333F5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016718" y="4891483"/>
            <a:ext cx="4508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333F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en-US" altLang="zh-CN" dirty="0" smtClean="0">
              <a:solidFill>
                <a:srgbClr val="333F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8"/>
          <p:cNvSpPr txBox="1"/>
          <p:nvPr/>
        </p:nvSpPr>
        <p:spPr>
          <a:xfrm>
            <a:off x="8016718" y="5254771"/>
            <a:ext cx="2573179" cy="7372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sz="1400">
                <a:sym typeface="+mn-ea"/>
              </a:rPr>
              <a:t>后台实现管理员审核志愿者申请，给予通过、不通过、异常权限</a:t>
            </a:r>
            <a:r>
              <a:rPr lang="zh-CN" sz="1400">
                <a:sym typeface="+mn-ea"/>
              </a:rPr>
              <a:t>。</a:t>
            </a:r>
            <a:endParaRPr lang="en-US" altLang="zh-CN" sz="1400" dirty="0">
              <a:solidFill>
                <a:srgbClr val="333F5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4" grpId="0"/>
      <p:bldP spid="26" grpId="0"/>
      <p:bldP spid="22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8"/>
          <a:stretch>
            <a:fillRect/>
          </a:stretch>
        </p:blipFill>
        <p:spPr>
          <a:xfrm>
            <a:off x="0" y="-1"/>
            <a:ext cx="3395766" cy="943429"/>
          </a:xfrm>
          <a:custGeom>
            <a:avLst/>
            <a:gdLst>
              <a:gd name="connsiteX0" fmla="*/ 0 w 3395766"/>
              <a:gd name="connsiteY0" fmla="*/ 0 h 740228"/>
              <a:gd name="connsiteX1" fmla="*/ 3395766 w 3395766"/>
              <a:gd name="connsiteY1" fmla="*/ 0 h 740228"/>
              <a:gd name="connsiteX2" fmla="*/ 3395766 w 3395766"/>
              <a:gd name="connsiteY2" fmla="*/ 740228 h 740228"/>
              <a:gd name="connsiteX3" fmla="*/ 0 w 3395766"/>
              <a:gd name="connsiteY3" fmla="*/ 740228 h 740228"/>
              <a:gd name="connsiteX4" fmla="*/ 0 w 3395766"/>
              <a:gd name="connsiteY4" fmla="*/ 0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5766" h="740228">
                <a:moveTo>
                  <a:pt x="0" y="0"/>
                </a:moveTo>
                <a:lnTo>
                  <a:pt x="3395766" y="0"/>
                </a:lnTo>
                <a:lnTo>
                  <a:pt x="3395766" y="740228"/>
                </a:lnTo>
                <a:lnTo>
                  <a:pt x="0" y="740228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2" name="文本框 31"/>
          <p:cNvSpPr txBox="1"/>
          <p:nvPr/>
        </p:nvSpPr>
        <p:spPr>
          <a:xfrm>
            <a:off x="244" y="210738"/>
            <a:ext cx="302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志愿者模块用例图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0" y="1125855"/>
            <a:ext cx="9807575" cy="57321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 flipV="1">
            <a:off x="1707594" y="390525"/>
            <a:ext cx="3435756" cy="1695450"/>
          </a:xfrm>
          <a:prstGeom prst="triangle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flipV="1">
            <a:off x="1707594" y="0"/>
            <a:ext cx="3435756" cy="1695450"/>
          </a:xfrm>
          <a:prstGeom prst="triangle">
            <a:avLst/>
          </a:prstGeom>
          <a:solidFill>
            <a:srgbClr val="596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菱形 12"/>
          <p:cNvSpPr/>
          <p:nvPr/>
        </p:nvSpPr>
        <p:spPr>
          <a:xfrm>
            <a:off x="3765138" y="4356205"/>
            <a:ext cx="1128712" cy="1128712"/>
          </a:xfrm>
          <a:prstGeom prst="diamond">
            <a:avLst/>
          </a:prstGeom>
          <a:solidFill>
            <a:schemeClr val="bg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03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3765228" y="5585777"/>
            <a:ext cx="1128712" cy="1128712"/>
          </a:xfrm>
          <a:prstGeom prst="diamond">
            <a:avLst/>
          </a:prstGeom>
          <a:solidFill>
            <a:srgbClr val="596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04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菱形 16"/>
          <p:cNvSpPr/>
          <p:nvPr/>
        </p:nvSpPr>
        <p:spPr>
          <a:xfrm>
            <a:off x="3764958" y="1815148"/>
            <a:ext cx="1128712" cy="1128712"/>
          </a:xfrm>
          <a:prstGeom prst="diamond">
            <a:avLst/>
          </a:prstGeom>
          <a:solidFill>
            <a:schemeClr val="bg1">
              <a:lumMod val="50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01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菱形 17"/>
          <p:cNvSpPr/>
          <p:nvPr/>
        </p:nvSpPr>
        <p:spPr>
          <a:xfrm>
            <a:off x="3765048" y="3096154"/>
            <a:ext cx="1128712" cy="1128712"/>
          </a:xfrm>
          <a:prstGeom prst="diamond">
            <a:avLst/>
          </a:prstGeom>
          <a:solidFill>
            <a:srgbClr val="596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02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326394" y="2245043"/>
            <a:ext cx="45288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01  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后台管理员登录验证</a:t>
            </a:r>
            <a:endParaRPr lang="zh-CN" altLang="en-US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444474" y="3430164"/>
            <a:ext cx="30048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02  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博客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</a:t>
            </a:r>
            <a:endParaRPr lang="zh-CN" altLang="en-US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444791" y="4690215"/>
            <a:ext cx="33096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03  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志愿者模块</a:t>
            </a:r>
            <a:endParaRPr lang="zh-CN" altLang="en-US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326136" y="5859462"/>
            <a:ext cx="36144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04  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项目整合调试</a:t>
            </a:r>
            <a:endParaRPr lang="zh-CN" altLang="en-US" sz="24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469912" y="209847"/>
            <a:ext cx="2008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871474" y="780723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8"/>
          <a:stretch>
            <a:fillRect/>
          </a:stretch>
        </p:blipFill>
        <p:spPr>
          <a:xfrm>
            <a:off x="0" y="-1"/>
            <a:ext cx="3395766" cy="943429"/>
          </a:xfrm>
          <a:custGeom>
            <a:avLst/>
            <a:gdLst>
              <a:gd name="connsiteX0" fmla="*/ 0 w 3395766"/>
              <a:gd name="connsiteY0" fmla="*/ 0 h 740228"/>
              <a:gd name="connsiteX1" fmla="*/ 3395766 w 3395766"/>
              <a:gd name="connsiteY1" fmla="*/ 0 h 740228"/>
              <a:gd name="connsiteX2" fmla="*/ 3395766 w 3395766"/>
              <a:gd name="connsiteY2" fmla="*/ 740228 h 740228"/>
              <a:gd name="connsiteX3" fmla="*/ 0 w 3395766"/>
              <a:gd name="connsiteY3" fmla="*/ 740228 h 740228"/>
              <a:gd name="connsiteX4" fmla="*/ 0 w 3395766"/>
              <a:gd name="connsiteY4" fmla="*/ 0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5766" h="740228">
                <a:moveTo>
                  <a:pt x="0" y="0"/>
                </a:moveTo>
                <a:lnTo>
                  <a:pt x="3395766" y="0"/>
                </a:lnTo>
                <a:lnTo>
                  <a:pt x="3395766" y="740228"/>
                </a:lnTo>
                <a:lnTo>
                  <a:pt x="0" y="740228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2" name="文本框 31"/>
          <p:cNvSpPr txBox="1"/>
          <p:nvPr/>
        </p:nvSpPr>
        <p:spPr>
          <a:xfrm>
            <a:off x="81524" y="210738"/>
            <a:ext cx="302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志愿者模块数据库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志愿者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943610"/>
            <a:ext cx="9096375" cy="56737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96875" y="1956435"/>
            <a:ext cx="2397125" cy="398780"/>
          </a:xfrm>
          <a:prstGeom prst="rect">
            <a:avLst/>
          </a:prstGeom>
          <a:solidFill>
            <a:srgbClr val="596371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志愿者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8"/>
          <a:stretch>
            <a:fillRect/>
          </a:stretch>
        </p:blipFill>
        <p:spPr>
          <a:xfrm>
            <a:off x="0" y="-1"/>
            <a:ext cx="3395766" cy="943429"/>
          </a:xfrm>
          <a:custGeom>
            <a:avLst/>
            <a:gdLst>
              <a:gd name="connsiteX0" fmla="*/ 0 w 3395766"/>
              <a:gd name="connsiteY0" fmla="*/ 0 h 740228"/>
              <a:gd name="connsiteX1" fmla="*/ 3395766 w 3395766"/>
              <a:gd name="connsiteY1" fmla="*/ 0 h 740228"/>
              <a:gd name="connsiteX2" fmla="*/ 3395766 w 3395766"/>
              <a:gd name="connsiteY2" fmla="*/ 740228 h 740228"/>
              <a:gd name="connsiteX3" fmla="*/ 0 w 3395766"/>
              <a:gd name="connsiteY3" fmla="*/ 740228 h 740228"/>
              <a:gd name="connsiteX4" fmla="*/ 0 w 3395766"/>
              <a:gd name="connsiteY4" fmla="*/ 0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5766" h="740228">
                <a:moveTo>
                  <a:pt x="0" y="0"/>
                </a:moveTo>
                <a:lnTo>
                  <a:pt x="3395766" y="0"/>
                </a:lnTo>
                <a:lnTo>
                  <a:pt x="3395766" y="740228"/>
                </a:lnTo>
                <a:lnTo>
                  <a:pt x="0" y="740228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2" name="文本框 31"/>
          <p:cNvSpPr txBox="1"/>
          <p:nvPr/>
        </p:nvSpPr>
        <p:spPr>
          <a:xfrm>
            <a:off x="81524" y="210738"/>
            <a:ext cx="302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志愿者模块数据库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volunte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" y="1101090"/>
            <a:ext cx="6766560" cy="4655820"/>
          </a:xfrm>
          <a:prstGeom prst="rect">
            <a:avLst/>
          </a:prstGeom>
        </p:spPr>
      </p:pic>
      <p:pic>
        <p:nvPicPr>
          <p:cNvPr id="4" name="图片 3" descr="us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175" y="3736975"/>
            <a:ext cx="5143500" cy="29794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025265" y="544830"/>
            <a:ext cx="2943860" cy="398780"/>
          </a:xfrm>
          <a:prstGeom prst="rect">
            <a:avLst/>
          </a:prstGeom>
          <a:solidFill>
            <a:srgbClr val="59637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志愿者数据表设计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496425" y="2934970"/>
            <a:ext cx="2397125" cy="398780"/>
          </a:xfrm>
          <a:prstGeom prst="rect">
            <a:avLst/>
          </a:prstGeom>
          <a:solidFill>
            <a:srgbClr val="59637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用户数据表设计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12192000" cy="943428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8"/>
          <a:stretch>
            <a:fillRect/>
          </a:stretch>
        </p:blipFill>
        <p:spPr>
          <a:xfrm>
            <a:off x="0" y="-1"/>
            <a:ext cx="3395766" cy="943429"/>
          </a:xfrm>
          <a:custGeom>
            <a:avLst/>
            <a:gdLst>
              <a:gd name="connsiteX0" fmla="*/ 0 w 3395766"/>
              <a:gd name="connsiteY0" fmla="*/ 0 h 740228"/>
              <a:gd name="connsiteX1" fmla="*/ 3395766 w 3395766"/>
              <a:gd name="connsiteY1" fmla="*/ 0 h 740228"/>
              <a:gd name="connsiteX2" fmla="*/ 3395766 w 3395766"/>
              <a:gd name="connsiteY2" fmla="*/ 740228 h 740228"/>
              <a:gd name="connsiteX3" fmla="*/ 0 w 3395766"/>
              <a:gd name="connsiteY3" fmla="*/ 740228 h 740228"/>
              <a:gd name="connsiteX4" fmla="*/ 0 w 3395766"/>
              <a:gd name="connsiteY4" fmla="*/ 0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5766" h="740228">
                <a:moveTo>
                  <a:pt x="0" y="0"/>
                </a:moveTo>
                <a:lnTo>
                  <a:pt x="3395766" y="0"/>
                </a:lnTo>
                <a:lnTo>
                  <a:pt x="3395766" y="740228"/>
                </a:lnTo>
                <a:lnTo>
                  <a:pt x="0" y="740228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2" name="文本框 31"/>
          <p:cNvSpPr txBox="1"/>
          <p:nvPr/>
        </p:nvSpPr>
        <p:spPr>
          <a:xfrm>
            <a:off x="412994" y="210738"/>
            <a:ext cx="28911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志愿者列表页面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志愿者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95" y="1038225"/>
            <a:ext cx="10058400" cy="539051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12192000" cy="943428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8"/>
          <a:stretch>
            <a:fillRect/>
          </a:stretch>
        </p:blipFill>
        <p:spPr>
          <a:xfrm>
            <a:off x="0" y="-1"/>
            <a:ext cx="3395766" cy="943429"/>
          </a:xfrm>
          <a:custGeom>
            <a:avLst/>
            <a:gdLst>
              <a:gd name="connsiteX0" fmla="*/ 0 w 3395766"/>
              <a:gd name="connsiteY0" fmla="*/ 0 h 740228"/>
              <a:gd name="connsiteX1" fmla="*/ 3395766 w 3395766"/>
              <a:gd name="connsiteY1" fmla="*/ 0 h 740228"/>
              <a:gd name="connsiteX2" fmla="*/ 3395766 w 3395766"/>
              <a:gd name="connsiteY2" fmla="*/ 740228 h 740228"/>
              <a:gd name="connsiteX3" fmla="*/ 0 w 3395766"/>
              <a:gd name="connsiteY3" fmla="*/ 740228 h 740228"/>
              <a:gd name="connsiteX4" fmla="*/ 0 w 3395766"/>
              <a:gd name="connsiteY4" fmla="*/ 0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5766" h="740228">
                <a:moveTo>
                  <a:pt x="0" y="0"/>
                </a:moveTo>
                <a:lnTo>
                  <a:pt x="3395766" y="0"/>
                </a:lnTo>
                <a:lnTo>
                  <a:pt x="3395766" y="740228"/>
                </a:lnTo>
                <a:lnTo>
                  <a:pt x="0" y="740228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2" name="文本框 31"/>
          <p:cNvSpPr txBox="1"/>
          <p:nvPr/>
        </p:nvSpPr>
        <p:spPr>
          <a:xfrm>
            <a:off x="61204" y="210738"/>
            <a:ext cx="28911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志愿者列表页面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志愿者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" y="1461770"/>
            <a:ext cx="10058400" cy="46221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8"/>
          <a:stretch>
            <a:fillRect/>
          </a:stretch>
        </p:blipFill>
        <p:spPr>
          <a:xfrm>
            <a:off x="0" y="-1"/>
            <a:ext cx="3395766" cy="943429"/>
          </a:xfrm>
          <a:custGeom>
            <a:avLst/>
            <a:gdLst>
              <a:gd name="connsiteX0" fmla="*/ 0 w 3395766"/>
              <a:gd name="connsiteY0" fmla="*/ 0 h 740228"/>
              <a:gd name="connsiteX1" fmla="*/ 3395766 w 3395766"/>
              <a:gd name="connsiteY1" fmla="*/ 0 h 740228"/>
              <a:gd name="connsiteX2" fmla="*/ 3395766 w 3395766"/>
              <a:gd name="connsiteY2" fmla="*/ 740228 h 740228"/>
              <a:gd name="connsiteX3" fmla="*/ 0 w 3395766"/>
              <a:gd name="connsiteY3" fmla="*/ 740228 h 740228"/>
              <a:gd name="connsiteX4" fmla="*/ 0 w 3395766"/>
              <a:gd name="connsiteY4" fmla="*/ 0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5766" h="740228">
                <a:moveTo>
                  <a:pt x="0" y="0"/>
                </a:moveTo>
                <a:lnTo>
                  <a:pt x="3395766" y="0"/>
                </a:lnTo>
                <a:lnTo>
                  <a:pt x="3395766" y="740228"/>
                </a:lnTo>
                <a:lnTo>
                  <a:pt x="0" y="740228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2" name="文本框 31"/>
          <p:cNvSpPr txBox="1"/>
          <p:nvPr/>
        </p:nvSpPr>
        <p:spPr>
          <a:xfrm>
            <a:off x="412994" y="210738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志愿者子页面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志愿者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945" y="88900"/>
            <a:ext cx="6267450" cy="67691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12192000" cy="943428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8"/>
          <a:stretch>
            <a:fillRect/>
          </a:stretch>
        </p:blipFill>
        <p:spPr>
          <a:xfrm>
            <a:off x="0" y="-1"/>
            <a:ext cx="3395766" cy="943429"/>
          </a:xfrm>
          <a:custGeom>
            <a:avLst/>
            <a:gdLst>
              <a:gd name="connsiteX0" fmla="*/ 0 w 3395766"/>
              <a:gd name="connsiteY0" fmla="*/ 0 h 740228"/>
              <a:gd name="connsiteX1" fmla="*/ 3395766 w 3395766"/>
              <a:gd name="connsiteY1" fmla="*/ 0 h 740228"/>
              <a:gd name="connsiteX2" fmla="*/ 3395766 w 3395766"/>
              <a:gd name="connsiteY2" fmla="*/ 740228 h 740228"/>
              <a:gd name="connsiteX3" fmla="*/ 0 w 3395766"/>
              <a:gd name="connsiteY3" fmla="*/ 740228 h 740228"/>
              <a:gd name="connsiteX4" fmla="*/ 0 w 3395766"/>
              <a:gd name="connsiteY4" fmla="*/ 0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5766" h="740228">
                <a:moveTo>
                  <a:pt x="0" y="0"/>
                </a:moveTo>
                <a:lnTo>
                  <a:pt x="3395766" y="0"/>
                </a:lnTo>
                <a:lnTo>
                  <a:pt x="3395766" y="740228"/>
                </a:lnTo>
                <a:lnTo>
                  <a:pt x="0" y="740228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2" name="文本框 31"/>
          <p:cNvSpPr txBox="1"/>
          <p:nvPr/>
        </p:nvSpPr>
        <p:spPr>
          <a:xfrm>
            <a:off x="412994" y="210738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志愿者后台列表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志愿者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35" y="1419860"/>
            <a:ext cx="10058400" cy="458533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12192000" cy="943428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8"/>
          <a:stretch>
            <a:fillRect/>
          </a:stretch>
        </p:blipFill>
        <p:spPr>
          <a:xfrm>
            <a:off x="0" y="-1"/>
            <a:ext cx="3395766" cy="943429"/>
          </a:xfrm>
          <a:custGeom>
            <a:avLst/>
            <a:gdLst>
              <a:gd name="connsiteX0" fmla="*/ 0 w 3395766"/>
              <a:gd name="connsiteY0" fmla="*/ 0 h 740228"/>
              <a:gd name="connsiteX1" fmla="*/ 3395766 w 3395766"/>
              <a:gd name="connsiteY1" fmla="*/ 0 h 740228"/>
              <a:gd name="connsiteX2" fmla="*/ 3395766 w 3395766"/>
              <a:gd name="connsiteY2" fmla="*/ 740228 h 740228"/>
              <a:gd name="connsiteX3" fmla="*/ 0 w 3395766"/>
              <a:gd name="connsiteY3" fmla="*/ 740228 h 740228"/>
              <a:gd name="connsiteX4" fmla="*/ 0 w 3395766"/>
              <a:gd name="connsiteY4" fmla="*/ 0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5766" h="740228">
                <a:moveTo>
                  <a:pt x="0" y="0"/>
                </a:moveTo>
                <a:lnTo>
                  <a:pt x="3395766" y="0"/>
                </a:lnTo>
                <a:lnTo>
                  <a:pt x="3395766" y="740228"/>
                </a:lnTo>
                <a:lnTo>
                  <a:pt x="0" y="740228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2" name="文本框 31"/>
          <p:cNvSpPr txBox="1"/>
          <p:nvPr/>
        </p:nvSpPr>
        <p:spPr>
          <a:xfrm>
            <a:off x="412994" y="210738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项目整合调试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420" y="2843530"/>
            <a:ext cx="3070860" cy="3406140"/>
          </a:xfrm>
          <a:prstGeom prst="rect">
            <a:avLst/>
          </a:prstGeom>
        </p:spPr>
      </p:pic>
      <p:pic>
        <p:nvPicPr>
          <p:cNvPr id="7" name="图片 6" descr="项目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910" y="2749550"/>
            <a:ext cx="3261360" cy="33909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2935" y="1840230"/>
            <a:ext cx="26822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后台整理：</a:t>
            </a:r>
            <a:endParaRPr lang="zh-CN" altLang="en-US" sz="3200"/>
          </a:p>
        </p:txBody>
      </p:sp>
      <p:sp>
        <p:nvSpPr>
          <p:cNvPr id="9" name="文本框 8"/>
          <p:cNvSpPr txBox="1"/>
          <p:nvPr/>
        </p:nvSpPr>
        <p:spPr>
          <a:xfrm>
            <a:off x="6830695" y="1840230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/>
              <a:t>前台整理：</a:t>
            </a:r>
            <a:endParaRPr lang="zh-CN" altLang="en-US" sz="3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 flipV="1">
            <a:off x="1707594" y="390525"/>
            <a:ext cx="3435756" cy="1695450"/>
          </a:xfrm>
          <a:prstGeom prst="triangle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flipV="1">
            <a:off x="1707594" y="0"/>
            <a:ext cx="3435756" cy="1695450"/>
          </a:xfrm>
          <a:prstGeom prst="triangle">
            <a:avLst/>
          </a:prstGeom>
          <a:solidFill>
            <a:srgbClr val="596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73990" y="2258060"/>
            <a:ext cx="1156589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对于网站的开发，数据库的结构设计尤为重要。团队开发过程中因为前期数据库的设计考虑不完善，导致后期实现时修改数据库结构而出现很多不必要的问题。所以数据库结构的设计的好坏在很大程度上决定了开发的速度。</a:t>
            </a:r>
            <a:endParaRPr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代码书写的问题，程序代码都具有严格的规范性，一个不起眼的问题，在造成问题时我们很难发现。</a:t>
            </a:r>
            <a:endParaRPr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对学过知识的掌握，项目的开发是对学过的知识的一个很好复习和归纳的方式。</a:t>
            </a:r>
            <a:endParaRPr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469912" y="209847"/>
            <a:ext cx="2008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871474" y="780723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5910" y="2319020"/>
            <a:ext cx="795020" cy="398780"/>
          </a:xfrm>
          <a:prstGeom prst="rect">
            <a:avLst/>
          </a:prstGeom>
          <a:solidFill>
            <a:srgbClr val="596371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5910" y="4403725"/>
            <a:ext cx="795020" cy="398780"/>
          </a:xfrm>
          <a:prstGeom prst="rect">
            <a:avLst/>
          </a:prstGeom>
          <a:solidFill>
            <a:srgbClr val="596371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5910" y="5600065"/>
            <a:ext cx="795020" cy="398780"/>
          </a:xfrm>
          <a:prstGeom prst="rect">
            <a:avLst/>
          </a:prstGeom>
          <a:solidFill>
            <a:srgbClr val="596371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3124479" y="2529905"/>
            <a:ext cx="4487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 smtClean="0">
                <a:solidFill>
                  <a:srgbClr val="333F50">
                    <a:alpha val="70000"/>
                  </a:srgb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THANK YOU!</a:t>
            </a:r>
            <a:endParaRPr lang="zh-CN" altLang="en-US" sz="5400" dirty="0">
              <a:solidFill>
                <a:srgbClr val="333F50">
                  <a:alpha val="70000"/>
                </a:srgb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47615" y="4024204"/>
            <a:ext cx="266636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 smtClean="0">
                <a:solidFill>
                  <a:srgbClr val="59637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 谢 聆 听   </a:t>
            </a:r>
            <a:endParaRPr lang="zh-CN" altLang="en-US" sz="4000" dirty="0">
              <a:solidFill>
                <a:srgbClr val="59637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等腰三角形 9"/>
          <p:cNvSpPr/>
          <p:nvPr/>
        </p:nvSpPr>
        <p:spPr>
          <a:xfrm flipV="1">
            <a:off x="1707594" y="390525"/>
            <a:ext cx="3435756" cy="1695450"/>
          </a:xfrm>
          <a:prstGeom prst="triangle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flipV="1">
            <a:off x="1707594" y="0"/>
            <a:ext cx="3435756" cy="1695450"/>
          </a:xfrm>
          <a:prstGeom prst="triangle">
            <a:avLst/>
          </a:prstGeom>
          <a:solidFill>
            <a:srgbClr val="596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045845" y="2998470"/>
            <a:ext cx="934529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博客模块和志愿者模块</a:t>
            </a:r>
            <a:r>
              <a:rPr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主要是让更多的人去关注流浪动物、在生活中更好的了解宠物的习性。爱宠们有空闲时间时，可以帮助改善流浪宠物的生活环境。同时在宠物主人个人繁忙时可以将自己的爱宠</a:t>
            </a:r>
            <a:r>
              <a:rPr 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寄养</a:t>
            </a:r>
            <a:r>
              <a:rPr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到其他同样具有爱心的</a:t>
            </a:r>
            <a:r>
              <a:rPr 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宠主的</a:t>
            </a:r>
            <a:r>
              <a:rPr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家中</a:t>
            </a:r>
            <a:endParaRPr 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469912" y="209847"/>
            <a:ext cx="20088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871474" y="780723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E:\Desktop\gw\picturesPet\wallhaven-x1r8mo.jpgwallhaven-x1r8m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79780" y="3030855"/>
            <a:ext cx="5118735" cy="3411855"/>
          </a:xfrm>
          <a:custGeom>
            <a:avLst/>
            <a:gdLst>
              <a:gd name="connsiteX0" fmla="*/ 3619500 w 7239000"/>
              <a:gd name="connsiteY0" fmla="*/ 0 h 4045359"/>
              <a:gd name="connsiteX1" fmla="*/ 7239000 w 7239000"/>
              <a:gd name="connsiteY1" fmla="*/ 4045359 h 4045359"/>
              <a:gd name="connsiteX2" fmla="*/ 0 w 7239000"/>
              <a:gd name="connsiteY2" fmla="*/ 4045359 h 404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0" h="4045359">
                <a:moveTo>
                  <a:pt x="3619500" y="0"/>
                </a:moveTo>
                <a:lnTo>
                  <a:pt x="7239000" y="4045359"/>
                </a:lnTo>
                <a:lnTo>
                  <a:pt x="0" y="4045359"/>
                </a:lnTo>
                <a:close/>
              </a:path>
            </a:pathLst>
          </a:custGeom>
        </p:spPr>
      </p:pic>
      <p:sp>
        <p:nvSpPr>
          <p:cNvPr id="13" name="等腰三角形 12"/>
          <p:cNvSpPr/>
          <p:nvPr/>
        </p:nvSpPr>
        <p:spPr>
          <a:xfrm flipV="1">
            <a:off x="1496816" y="0"/>
            <a:ext cx="8098971" cy="4045359"/>
          </a:xfrm>
          <a:prstGeom prst="triangle">
            <a:avLst/>
          </a:prstGeom>
          <a:solidFill>
            <a:srgbClr val="333F5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等腰三角形 13"/>
          <p:cNvSpPr/>
          <p:nvPr/>
        </p:nvSpPr>
        <p:spPr>
          <a:xfrm>
            <a:off x="4863902" y="1857275"/>
            <a:ext cx="6294741" cy="3144163"/>
          </a:xfrm>
          <a:prstGeom prst="triangle">
            <a:avLst/>
          </a:prstGeom>
          <a:solidFill>
            <a:srgbClr val="9FA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93271" y="706775"/>
            <a:ext cx="21628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62354" y="3451497"/>
            <a:ext cx="1097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zh-CN" altLang="en-US" sz="7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93604" y="1487389"/>
            <a:ext cx="33134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管理员登录验证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12192000" cy="943428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8"/>
          <a:stretch>
            <a:fillRect/>
          </a:stretch>
        </p:blipFill>
        <p:spPr>
          <a:xfrm>
            <a:off x="0" y="-1"/>
            <a:ext cx="3395766" cy="943429"/>
          </a:xfrm>
          <a:custGeom>
            <a:avLst/>
            <a:gdLst>
              <a:gd name="connsiteX0" fmla="*/ 0 w 3395766"/>
              <a:gd name="connsiteY0" fmla="*/ 0 h 740228"/>
              <a:gd name="connsiteX1" fmla="*/ 3395766 w 3395766"/>
              <a:gd name="connsiteY1" fmla="*/ 0 h 740228"/>
              <a:gd name="connsiteX2" fmla="*/ 3395766 w 3395766"/>
              <a:gd name="connsiteY2" fmla="*/ 740228 h 740228"/>
              <a:gd name="connsiteX3" fmla="*/ 0 w 3395766"/>
              <a:gd name="connsiteY3" fmla="*/ 740228 h 740228"/>
              <a:gd name="connsiteX4" fmla="*/ 0 w 3395766"/>
              <a:gd name="connsiteY4" fmla="*/ 0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5766" h="740228">
                <a:moveTo>
                  <a:pt x="0" y="0"/>
                </a:moveTo>
                <a:lnTo>
                  <a:pt x="3395766" y="0"/>
                </a:lnTo>
                <a:lnTo>
                  <a:pt x="3395766" y="740228"/>
                </a:lnTo>
                <a:lnTo>
                  <a:pt x="0" y="740228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2" name="文本框 31"/>
          <p:cNvSpPr txBox="1"/>
          <p:nvPr/>
        </p:nvSpPr>
        <p:spPr>
          <a:xfrm>
            <a:off x="647944" y="210103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管理员登录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登录代码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" y="3105785"/>
            <a:ext cx="5644515" cy="2581910"/>
          </a:xfrm>
          <a:prstGeom prst="rect">
            <a:avLst/>
          </a:prstGeom>
        </p:spPr>
      </p:pic>
      <p:pic>
        <p:nvPicPr>
          <p:cNvPr id="3" name="图片 2" descr="myJ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905" y="1016635"/>
            <a:ext cx="6560820" cy="60121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9112" y="1482890"/>
            <a:ext cx="957641" cy="398780"/>
          </a:xfrm>
          <a:prstGeom prst="rect">
            <a:avLst/>
          </a:prstGeom>
          <a:solidFill>
            <a:srgbClr val="9FA4AD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44832" y="1401610"/>
            <a:ext cx="372046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 smtClean="0">
                <a:sym typeface="+mn-ea"/>
              </a:rPr>
              <a:t>使用</a:t>
            </a:r>
            <a:r>
              <a:rPr lang="en-US" altLang="zh-CN" sz="2400" dirty="0" smtClean="0">
                <a:sym typeface="+mn-ea"/>
              </a:rPr>
              <a:t>Bootstrap, jQuery,ajax,</a:t>
            </a:r>
            <a:endParaRPr lang="en-US" altLang="zh-CN" sz="2400" dirty="0" smtClean="0">
              <a:sym typeface="+mn-ea"/>
            </a:endParaRPr>
          </a:p>
          <a:p>
            <a:pPr algn="l"/>
            <a:r>
              <a:rPr lang="zh-CN" altLang="en-US" sz="2400" dirty="0" smtClean="0">
                <a:sym typeface="+mn-ea"/>
              </a:rPr>
              <a:t>面向</a:t>
            </a:r>
            <a:r>
              <a:rPr lang="zh-CN" altLang="en-US" sz="2400" dirty="0" smtClean="0">
                <a:sym typeface="+mn-ea"/>
              </a:rPr>
              <a:t>对象设计实现后台</a:t>
            </a:r>
            <a:endParaRPr lang="zh-CN" altLang="en-US" sz="2400" dirty="0" smtClean="0">
              <a:sym typeface="+mn-ea"/>
            </a:endParaRPr>
          </a:p>
          <a:p>
            <a:pPr algn="l"/>
            <a:r>
              <a:rPr lang="zh-CN" altLang="en-US" sz="2400" dirty="0" smtClean="0">
                <a:sym typeface="+mn-ea"/>
              </a:rPr>
              <a:t>管理员登录验证功能。</a:t>
            </a:r>
            <a:endParaRPr lang="zh-CN" altLang="en-US" sz="2400" dirty="0" smtClean="0">
              <a:solidFill>
                <a:srgbClr val="333F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E:\Desktop\gw\picturesPet\wallhaven-p8z3vm.jpgwallhaven-p8z3vm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886867" y="3086213"/>
            <a:ext cx="5461635" cy="3640455"/>
          </a:xfrm>
          <a:custGeom>
            <a:avLst/>
            <a:gdLst>
              <a:gd name="connsiteX0" fmla="*/ 3619500 w 7239000"/>
              <a:gd name="connsiteY0" fmla="*/ 0 h 4045359"/>
              <a:gd name="connsiteX1" fmla="*/ 7239000 w 7239000"/>
              <a:gd name="connsiteY1" fmla="*/ 4045359 h 4045359"/>
              <a:gd name="connsiteX2" fmla="*/ 0 w 7239000"/>
              <a:gd name="connsiteY2" fmla="*/ 4045359 h 4045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0" h="4045359">
                <a:moveTo>
                  <a:pt x="3619500" y="0"/>
                </a:moveTo>
                <a:lnTo>
                  <a:pt x="7239000" y="4045359"/>
                </a:lnTo>
                <a:lnTo>
                  <a:pt x="0" y="4045359"/>
                </a:lnTo>
                <a:close/>
              </a:path>
            </a:pathLst>
          </a:custGeom>
        </p:spPr>
      </p:pic>
      <p:sp>
        <p:nvSpPr>
          <p:cNvPr id="13" name="等腰三角形 12"/>
          <p:cNvSpPr/>
          <p:nvPr/>
        </p:nvSpPr>
        <p:spPr>
          <a:xfrm flipV="1">
            <a:off x="1496816" y="0"/>
            <a:ext cx="8098971" cy="4045359"/>
          </a:xfrm>
          <a:prstGeom prst="triangle">
            <a:avLst/>
          </a:prstGeom>
          <a:solidFill>
            <a:srgbClr val="333F5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等腰三角形 13"/>
          <p:cNvSpPr/>
          <p:nvPr/>
        </p:nvSpPr>
        <p:spPr>
          <a:xfrm>
            <a:off x="4933117" y="1857275"/>
            <a:ext cx="6294741" cy="3144163"/>
          </a:xfrm>
          <a:prstGeom prst="triangle">
            <a:avLst/>
          </a:prstGeom>
          <a:solidFill>
            <a:srgbClr val="9FA4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993271" y="716935"/>
            <a:ext cx="216281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462354" y="3451497"/>
            <a:ext cx="1097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zh-CN" altLang="en-US" sz="7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96499" y="1558509"/>
            <a:ext cx="20942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博客模块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943428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8"/>
          <a:stretch>
            <a:fillRect/>
          </a:stretch>
        </p:blipFill>
        <p:spPr>
          <a:xfrm>
            <a:off x="0" y="-1"/>
            <a:ext cx="3395766" cy="943429"/>
          </a:xfrm>
          <a:custGeom>
            <a:avLst/>
            <a:gdLst>
              <a:gd name="connsiteX0" fmla="*/ 0 w 3395766"/>
              <a:gd name="connsiteY0" fmla="*/ 0 h 740228"/>
              <a:gd name="connsiteX1" fmla="*/ 3395766 w 3395766"/>
              <a:gd name="connsiteY1" fmla="*/ 0 h 740228"/>
              <a:gd name="connsiteX2" fmla="*/ 3395766 w 3395766"/>
              <a:gd name="connsiteY2" fmla="*/ 740228 h 740228"/>
              <a:gd name="connsiteX3" fmla="*/ 0 w 3395766"/>
              <a:gd name="connsiteY3" fmla="*/ 740228 h 740228"/>
              <a:gd name="connsiteX4" fmla="*/ 0 w 3395766"/>
              <a:gd name="connsiteY4" fmla="*/ 0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5766" h="740228">
                <a:moveTo>
                  <a:pt x="0" y="0"/>
                </a:moveTo>
                <a:lnTo>
                  <a:pt x="3395766" y="0"/>
                </a:lnTo>
                <a:lnTo>
                  <a:pt x="3395766" y="740228"/>
                </a:lnTo>
                <a:lnTo>
                  <a:pt x="0" y="740228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4" name="文本框 3"/>
          <p:cNvSpPr txBox="1"/>
          <p:nvPr/>
        </p:nvSpPr>
        <p:spPr>
          <a:xfrm>
            <a:off x="647944" y="210103"/>
            <a:ext cx="17033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博客模块</a:t>
            </a:r>
            <a:endParaRPr lang="zh-CN" altLang="en-US" sz="2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20807" y="1938820"/>
            <a:ext cx="957641" cy="398780"/>
          </a:xfrm>
          <a:prstGeom prst="rect">
            <a:avLst/>
          </a:prstGeom>
          <a:solidFill>
            <a:srgbClr val="9FA4A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20807" y="3001123"/>
            <a:ext cx="957641" cy="398780"/>
          </a:xfrm>
          <a:prstGeom prst="rect">
            <a:avLst/>
          </a:prstGeom>
          <a:solidFill>
            <a:srgbClr val="59637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20807" y="4063426"/>
            <a:ext cx="957641" cy="39878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0807" y="5125730"/>
            <a:ext cx="957641" cy="398780"/>
          </a:xfrm>
          <a:prstGeom prst="rect">
            <a:avLst/>
          </a:prstGeom>
          <a:solidFill>
            <a:srgbClr val="9FA4A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57215" y="1857375"/>
            <a:ext cx="2397125" cy="398780"/>
          </a:xfrm>
          <a:prstGeom prst="rect">
            <a:avLst/>
          </a:prstGeom>
          <a:solidFill>
            <a:srgbClr val="59637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博客用例图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06527" y="1857540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ym typeface="+mn-ea"/>
              </a:rPr>
              <a:t>博客模块的数据库的设计，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博客列表及子页面的设计</a:t>
            </a:r>
            <a:endParaRPr lang="zh-CN" altLang="en-US"/>
          </a:p>
          <a:p>
            <a:endParaRPr lang="zh-CN" altLang="en-US" dirty="0">
              <a:solidFill>
                <a:srgbClr val="333F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06527" y="3001123"/>
            <a:ext cx="3154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ym typeface="+mn-ea"/>
              </a:rPr>
              <a:t>前台实现网页动态展示博客、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留言的数据库内容</a:t>
            </a:r>
            <a:endParaRPr lang="zh-CN" altLang="en-US" dirty="0">
              <a:solidFill>
                <a:srgbClr val="333F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106527" y="4063426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ym typeface="+mn-ea"/>
              </a:rPr>
              <a:t>用户发布博客留言</a:t>
            </a:r>
            <a:endParaRPr lang="zh-CN" altLang="en-US" dirty="0">
              <a:solidFill>
                <a:srgbClr val="333F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06527" y="5080010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ym typeface="+mn-ea"/>
              </a:rPr>
              <a:t>后台管理员对博客数据库，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博客留言数据库的查看，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修改，删除，添加</a:t>
            </a:r>
            <a:endParaRPr lang="zh-CN" altLang="en-US" dirty="0">
              <a:solidFill>
                <a:srgbClr val="333F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0560" y="2525395"/>
            <a:ext cx="6186805" cy="3476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12192000" cy="943428"/>
          </a:xfrm>
          <a:prstGeom prst="rect">
            <a:avLst/>
          </a:prstGeom>
          <a:solidFill>
            <a:schemeClr val="bg1">
              <a:lumMod val="8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8"/>
          <a:stretch>
            <a:fillRect/>
          </a:stretch>
        </p:blipFill>
        <p:spPr>
          <a:xfrm>
            <a:off x="0" y="-1"/>
            <a:ext cx="3395766" cy="943429"/>
          </a:xfrm>
          <a:custGeom>
            <a:avLst/>
            <a:gdLst>
              <a:gd name="connsiteX0" fmla="*/ 0 w 3395766"/>
              <a:gd name="connsiteY0" fmla="*/ 0 h 740228"/>
              <a:gd name="connsiteX1" fmla="*/ 3395766 w 3395766"/>
              <a:gd name="connsiteY1" fmla="*/ 0 h 740228"/>
              <a:gd name="connsiteX2" fmla="*/ 3395766 w 3395766"/>
              <a:gd name="connsiteY2" fmla="*/ 740228 h 740228"/>
              <a:gd name="connsiteX3" fmla="*/ 0 w 3395766"/>
              <a:gd name="connsiteY3" fmla="*/ 740228 h 740228"/>
              <a:gd name="connsiteX4" fmla="*/ 0 w 3395766"/>
              <a:gd name="connsiteY4" fmla="*/ 0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5766" h="740228">
                <a:moveTo>
                  <a:pt x="0" y="0"/>
                </a:moveTo>
                <a:lnTo>
                  <a:pt x="3395766" y="0"/>
                </a:lnTo>
                <a:lnTo>
                  <a:pt x="3395766" y="740228"/>
                </a:lnTo>
                <a:lnTo>
                  <a:pt x="0" y="740228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2" name="文本框 31"/>
          <p:cNvSpPr txBox="1"/>
          <p:nvPr/>
        </p:nvSpPr>
        <p:spPr>
          <a:xfrm>
            <a:off x="647944" y="210103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博客模块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博客发布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70" y="1045210"/>
            <a:ext cx="5918835" cy="573341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805295" y="1512570"/>
            <a:ext cx="4557395" cy="521970"/>
          </a:xfrm>
          <a:prstGeom prst="rect">
            <a:avLst/>
          </a:prstGeom>
          <a:solidFill>
            <a:srgbClr val="59637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后台博客发布使用的方法：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23380" y="2588260"/>
            <a:ext cx="4874260" cy="7969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rgbClr val="333F50"/>
                </a:solidFill>
                <a:sym typeface="+mn-ea"/>
              </a:rPr>
              <a:t>后台博客发布时嵌入</a:t>
            </a:r>
            <a:r>
              <a:rPr lang="en-US" altLang="zh-CN">
                <a:solidFill>
                  <a:srgbClr val="333F50"/>
                </a:solidFill>
                <a:sym typeface="+mn-ea"/>
              </a:rPr>
              <a:t>基于javascript和css开发的</a:t>
            </a:r>
            <a:endParaRPr lang="en-US" altLang="zh-CN">
              <a:solidFill>
                <a:srgbClr val="333F50"/>
              </a:solidFill>
              <a:sym typeface="+mn-ea"/>
            </a:endParaRPr>
          </a:p>
          <a:p>
            <a:pPr algn="l"/>
            <a:r>
              <a:rPr lang="en-US" altLang="zh-CN">
                <a:solidFill>
                  <a:srgbClr val="333F50"/>
                </a:solidFill>
                <a:sym typeface="+mn-ea"/>
              </a:rPr>
              <a:t> Web富文本编辑器</a:t>
            </a:r>
            <a:endParaRPr lang="en-US" altLang="zh-CN">
              <a:solidFill>
                <a:srgbClr val="333F50"/>
              </a:solidFill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23380" y="3658870"/>
            <a:ext cx="4947285" cy="759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rgbClr val="333F50"/>
                </a:solidFill>
                <a:sym typeface="+mn-ea"/>
              </a:rPr>
              <a:t>使用</a:t>
            </a:r>
            <a:r>
              <a:rPr lang="en-US" altLang="zh-CN">
                <a:solidFill>
                  <a:srgbClr val="333F50"/>
                </a:solidFill>
                <a:sym typeface="+mn-ea"/>
              </a:rPr>
              <a:t>jQuery</a:t>
            </a:r>
            <a:r>
              <a:rPr lang="zh-CN" altLang="en-US">
                <a:solidFill>
                  <a:srgbClr val="333F50"/>
                </a:solidFill>
                <a:sym typeface="+mn-ea"/>
              </a:rPr>
              <a:t>读取输入的内容，并检查输入是否为空</a:t>
            </a:r>
            <a:endParaRPr lang="zh-CN" altLang="en-US">
              <a:solidFill>
                <a:srgbClr val="333F50"/>
              </a:solidFill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723380" y="4734560"/>
            <a:ext cx="4947920" cy="624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solidFill>
                  <a:srgbClr val="333F50"/>
                </a:solidFill>
                <a:sym typeface="+mn-ea"/>
              </a:rPr>
              <a:t>用</a:t>
            </a:r>
            <a:r>
              <a:rPr lang="en-US" altLang="zh-CN">
                <a:solidFill>
                  <a:srgbClr val="333F50"/>
                </a:solidFill>
                <a:sym typeface="+mn-ea"/>
              </a:rPr>
              <a:t>post</a:t>
            </a:r>
            <a:r>
              <a:rPr lang="zh-CN" altLang="en-US">
                <a:solidFill>
                  <a:srgbClr val="333F50"/>
                </a:solidFill>
                <a:sym typeface="+mn-ea"/>
              </a:rPr>
              <a:t>方法传递参数保存到数据库</a:t>
            </a:r>
            <a:endParaRPr lang="zh-CN" altLang="en-US">
              <a:solidFill>
                <a:srgbClr val="333F5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08"/>
          <a:stretch>
            <a:fillRect/>
          </a:stretch>
        </p:blipFill>
        <p:spPr>
          <a:xfrm>
            <a:off x="0" y="-1"/>
            <a:ext cx="3395766" cy="943429"/>
          </a:xfrm>
          <a:custGeom>
            <a:avLst/>
            <a:gdLst>
              <a:gd name="connsiteX0" fmla="*/ 0 w 3395766"/>
              <a:gd name="connsiteY0" fmla="*/ 0 h 740228"/>
              <a:gd name="connsiteX1" fmla="*/ 3395766 w 3395766"/>
              <a:gd name="connsiteY1" fmla="*/ 0 h 740228"/>
              <a:gd name="connsiteX2" fmla="*/ 3395766 w 3395766"/>
              <a:gd name="connsiteY2" fmla="*/ 740228 h 740228"/>
              <a:gd name="connsiteX3" fmla="*/ 0 w 3395766"/>
              <a:gd name="connsiteY3" fmla="*/ 740228 h 740228"/>
              <a:gd name="connsiteX4" fmla="*/ 0 w 3395766"/>
              <a:gd name="connsiteY4" fmla="*/ 0 h 7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5766" h="740228">
                <a:moveTo>
                  <a:pt x="0" y="0"/>
                </a:moveTo>
                <a:lnTo>
                  <a:pt x="3395766" y="0"/>
                </a:lnTo>
                <a:lnTo>
                  <a:pt x="3395766" y="740228"/>
                </a:lnTo>
                <a:lnTo>
                  <a:pt x="0" y="740228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2" name="文本框 31"/>
          <p:cNvSpPr txBox="1"/>
          <p:nvPr/>
        </p:nvSpPr>
        <p:spPr>
          <a:xfrm>
            <a:off x="558409" y="138983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博客模块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7510" y="1350645"/>
            <a:ext cx="11058525" cy="398780"/>
          </a:xfrm>
          <a:prstGeom prst="rect">
            <a:avLst/>
          </a:prstGeom>
          <a:solidFill>
            <a:srgbClr val="596371"/>
          </a:solidFill>
        </p:spPr>
        <p:txBody>
          <a:bodyPr wrap="square" rtlCol="0">
            <a:spAutoFit/>
          </a:bodyPr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前台选择博客内容中非表情图的第一张图片作为博客列表的展示图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 descr="博客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960" y="2472690"/>
            <a:ext cx="4754880" cy="2217420"/>
          </a:xfrm>
          <a:prstGeom prst="rect">
            <a:avLst/>
          </a:prstGeom>
        </p:spPr>
      </p:pic>
      <p:pic>
        <p:nvPicPr>
          <p:cNvPr id="16" name="图片 15" descr="博客图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30" y="2472690"/>
            <a:ext cx="5311140" cy="24460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1164</Words>
  <Application>WPS 演示</Application>
  <PresentationFormat>宽屏</PresentationFormat>
  <Paragraphs>194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Times New Roman</vt:lpstr>
      <vt:lpstr>等线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123</cp:lastModifiedBy>
  <cp:revision>252</cp:revision>
  <dcterms:created xsi:type="dcterms:W3CDTF">2018-09-02T06:25:00Z</dcterms:created>
  <dcterms:modified xsi:type="dcterms:W3CDTF">2020-07-01T12:18:58Z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