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6" r:id="rId3"/>
    <p:sldId id="267" r:id="rId5"/>
    <p:sldId id="302" r:id="rId6"/>
    <p:sldId id="268" r:id="rId7"/>
    <p:sldId id="293" r:id="rId8"/>
    <p:sldId id="338" r:id="rId9"/>
    <p:sldId id="347" r:id="rId10"/>
    <p:sldId id="269" r:id="rId11"/>
    <p:sldId id="297" r:id="rId12"/>
    <p:sldId id="282" r:id="rId13"/>
    <p:sldId id="287" r:id="rId14"/>
    <p:sldId id="270" r:id="rId15"/>
    <p:sldId id="334" r:id="rId16"/>
    <p:sldId id="356" r:id="rId17"/>
    <p:sldId id="276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036"/>
    <a:srgbClr val="6D9840"/>
    <a:srgbClr val="9BC270"/>
    <a:srgbClr val="83B653"/>
    <a:srgbClr val="9EC901"/>
    <a:srgbClr val="739A01"/>
    <a:srgbClr val="FF9999"/>
    <a:srgbClr val="FFFFFF"/>
    <a:srgbClr val="BDE602"/>
    <a:srgbClr val="ECF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0" y="72"/>
      </p:cViewPr>
      <p:guideLst>
        <p:guide orient="horz" pos="225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770" y="1431824"/>
            <a:ext cx="6872756" cy="386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830" y="5512523"/>
            <a:ext cx="5886637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tags" Target="../tags/tag5.xml"/><Relationship Id="rId2" Type="http://schemas.openxmlformats.org/officeDocument/2006/relationships/image" Target="../media/image1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731a22f246dc"/>
          <p:cNvPicPr>
            <a:picLocks noChangeAspect="1"/>
          </p:cNvPicPr>
          <p:nvPr/>
        </p:nvPicPr>
        <p:blipFill>
          <a:blip r:embed="rId1"/>
          <a:srcRect l="25664" b="36234"/>
          <a:stretch>
            <a:fillRect/>
          </a:stretch>
        </p:blipFill>
        <p:spPr>
          <a:xfrm>
            <a:off x="0" y="4515485"/>
            <a:ext cx="1556385" cy="2342515"/>
          </a:xfrm>
          <a:prstGeom prst="rect">
            <a:avLst/>
          </a:prstGeom>
        </p:spPr>
      </p:pic>
      <p:pic>
        <p:nvPicPr>
          <p:cNvPr id="5" name="图片 4" descr="5731a22f246dc"/>
          <p:cNvPicPr>
            <a:picLocks noChangeAspect="1"/>
          </p:cNvPicPr>
          <p:nvPr/>
        </p:nvPicPr>
        <p:blipFill>
          <a:blip r:embed="rId1"/>
          <a:srcRect l="25664" b="36234"/>
          <a:stretch>
            <a:fillRect/>
          </a:stretch>
        </p:blipFill>
        <p:spPr>
          <a:xfrm flipH="1">
            <a:off x="10635615" y="4520565"/>
            <a:ext cx="1556385" cy="2342515"/>
          </a:xfrm>
          <a:prstGeom prst="rect">
            <a:avLst/>
          </a:prstGeom>
        </p:spPr>
      </p:pic>
      <p:pic>
        <p:nvPicPr>
          <p:cNvPr id="7" name="图片 6" descr="5731a22f246dc"/>
          <p:cNvPicPr>
            <a:picLocks noChangeAspect="1"/>
          </p:cNvPicPr>
          <p:nvPr/>
        </p:nvPicPr>
        <p:blipFill>
          <a:blip r:embed="rId1"/>
          <a:srcRect l="22694" b="44975"/>
          <a:stretch>
            <a:fillRect/>
          </a:stretch>
        </p:blipFill>
        <p:spPr>
          <a:xfrm rot="5400000">
            <a:off x="325120" y="-341630"/>
            <a:ext cx="2611120" cy="3261360"/>
          </a:xfrm>
          <a:prstGeom prst="rect">
            <a:avLst/>
          </a:prstGeom>
        </p:spPr>
      </p:pic>
      <p:pic>
        <p:nvPicPr>
          <p:cNvPr id="2" name="图片 1" descr="5731a22f246dc"/>
          <p:cNvPicPr>
            <a:picLocks noChangeAspect="1"/>
          </p:cNvPicPr>
          <p:nvPr/>
        </p:nvPicPr>
        <p:blipFill>
          <a:blip r:embed="rId1"/>
          <a:srcRect l="21566" b="44975"/>
          <a:stretch>
            <a:fillRect/>
          </a:stretch>
        </p:blipFill>
        <p:spPr>
          <a:xfrm rot="16200000" flipH="1">
            <a:off x="9236710" y="-344170"/>
            <a:ext cx="2649220" cy="326136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525" y="3609975"/>
            <a:ext cx="12172950" cy="596900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rot="16200000">
            <a:off x="5882005" y="2843530"/>
            <a:ext cx="97218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4" name="组合 269"/>
          <p:cNvGrpSpPr/>
          <p:nvPr/>
        </p:nvGrpSpPr>
        <p:grpSpPr>
          <a:xfrm>
            <a:off x="6837680" y="2481580"/>
            <a:ext cx="734695" cy="734695"/>
            <a:chOff x="0" y="0"/>
            <a:chExt cx="690562" cy="692150"/>
          </a:xfrm>
        </p:grpSpPr>
        <p:sp>
          <p:nvSpPr>
            <p:cNvPr id="3595" name="Oval 10"/>
            <p:cNvSpPr/>
            <p:nvPr/>
          </p:nvSpPr>
          <p:spPr>
            <a:xfrm>
              <a:off x="0" y="0"/>
              <a:ext cx="690562" cy="692150"/>
            </a:xfrm>
            <a:prstGeom prst="ellipse">
              <a:avLst/>
            </a:prstGeom>
            <a:solidFill>
              <a:srgbClr val="ECF4E7"/>
            </a:solidFill>
            <a:ln w="9525">
              <a:noFill/>
            </a:ln>
            <a:effectLst/>
          </p:spPr>
          <p:txBody>
            <a:bodyPr wrap="square" lIns="68580" tIns="34290" rIns="68580" bIns="34290" anchor="t"/>
            <a:lstStyle/>
            <a:p>
              <a:pPr lvl="0"/>
              <a:endPara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96" name="Freeform 32"/>
            <p:cNvSpPr>
              <a:spLocks noEditPoints="1"/>
            </p:cNvSpPr>
            <p:nvPr/>
          </p:nvSpPr>
          <p:spPr>
            <a:xfrm>
              <a:off x="130175" y="131763"/>
              <a:ext cx="422275" cy="423862"/>
            </a:xfrm>
            <a:custGeom>
              <a:avLst/>
              <a:gdLst/>
              <a:ahLst/>
              <a:cxnLst>
                <a:cxn ang="0">
                  <a:pos x="410964" y="135036"/>
                </a:cxn>
                <a:cxn ang="0">
                  <a:pos x="395883" y="108779"/>
                </a:cxn>
                <a:cxn ang="0">
                  <a:pos x="226219" y="3751"/>
                </a:cxn>
                <a:cxn ang="0">
                  <a:pos x="196056" y="0"/>
                </a:cxn>
                <a:cxn ang="0">
                  <a:pos x="26392" y="108779"/>
                </a:cxn>
                <a:cxn ang="0">
                  <a:pos x="22622" y="116281"/>
                </a:cxn>
                <a:cxn ang="0">
                  <a:pos x="15081" y="135036"/>
                </a:cxn>
                <a:cxn ang="0">
                  <a:pos x="0" y="198803"/>
                </a:cxn>
                <a:cxn ang="0">
                  <a:pos x="0" y="225059"/>
                </a:cxn>
                <a:cxn ang="0">
                  <a:pos x="11311" y="288826"/>
                </a:cxn>
                <a:cxn ang="0">
                  <a:pos x="26392" y="315083"/>
                </a:cxn>
                <a:cxn ang="0">
                  <a:pos x="196056" y="423862"/>
                </a:cxn>
                <a:cxn ang="0">
                  <a:pos x="226219" y="423862"/>
                </a:cxn>
                <a:cxn ang="0">
                  <a:pos x="395883" y="315083"/>
                </a:cxn>
                <a:cxn ang="0">
                  <a:pos x="399653" y="307581"/>
                </a:cxn>
                <a:cxn ang="0">
                  <a:pos x="407194" y="288826"/>
                </a:cxn>
                <a:cxn ang="0">
                  <a:pos x="422275" y="225059"/>
                </a:cxn>
                <a:cxn ang="0">
                  <a:pos x="422275" y="198803"/>
                </a:cxn>
                <a:cxn ang="0">
                  <a:pos x="131961" y="48763"/>
                </a:cxn>
                <a:cxn ang="0">
                  <a:pos x="60325" y="108779"/>
                </a:cxn>
                <a:cxn ang="0">
                  <a:pos x="45244" y="135036"/>
                </a:cxn>
                <a:cxn ang="0">
                  <a:pos x="86717" y="198803"/>
                </a:cxn>
                <a:cxn ang="0">
                  <a:pos x="45244" y="135036"/>
                </a:cxn>
                <a:cxn ang="0">
                  <a:pos x="26392" y="225059"/>
                </a:cxn>
                <a:cxn ang="0">
                  <a:pos x="94258" y="288826"/>
                </a:cxn>
                <a:cxn ang="0">
                  <a:pos x="60325" y="315083"/>
                </a:cxn>
                <a:cxn ang="0">
                  <a:pos x="131961" y="375099"/>
                </a:cxn>
                <a:cxn ang="0">
                  <a:pos x="196056" y="393854"/>
                </a:cxn>
                <a:cxn ang="0">
                  <a:pos x="196056" y="315083"/>
                </a:cxn>
                <a:cxn ang="0">
                  <a:pos x="196056" y="288826"/>
                </a:cxn>
                <a:cxn ang="0">
                  <a:pos x="116880" y="225059"/>
                </a:cxn>
                <a:cxn ang="0">
                  <a:pos x="196056" y="288826"/>
                </a:cxn>
                <a:cxn ang="0">
                  <a:pos x="116880" y="198803"/>
                </a:cxn>
                <a:cxn ang="0">
                  <a:pos x="196056" y="135036"/>
                </a:cxn>
                <a:cxn ang="0">
                  <a:pos x="196056" y="108779"/>
                </a:cxn>
                <a:cxn ang="0">
                  <a:pos x="196056" y="30008"/>
                </a:cxn>
                <a:cxn ang="0">
                  <a:pos x="361950" y="108779"/>
                </a:cxn>
                <a:cxn ang="0">
                  <a:pos x="290314" y="48763"/>
                </a:cxn>
                <a:cxn ang="0">
                  <a:pos x="226219" y="30008"/>
                </a:cxn>
                <a:cxn ang="0">
                  <a:pos x="226219" y="108779"/>
                </a:cxn>
                <a:cxn ang="0">
                  <a:pos x="226219" y="135036"/>
                </a:cxn>
                <a:cxn ang="0">
                  <a:pos x="305395" y="198803"/>
                </a:cxn>
                <a:cxn ang="0">
                  <a:pos x="226219" y="135036"/>
                </a:cxn>
                <a:cxn ang="0">
                  <a:pos x="305395" y="225059"/>
                </a:cxn>
                <a:cxn ang="0">
                  <a:pos x="226219" y="288826"/>
                </a:cxn>
                <a:cxn ang="0">
                  <a:pos x="226219" y="393854"/>
                </a:cxn>
                <a:cxn ang="0">
                  <a:pos x="290314" y="315083"/>
                </a:cxn>
                <a:cxn ang="0">
                  <a:pos x="290314" y="375099"/>
                </a:cxn>
                <a:cxn ang="0">
                  <a:pos x="361950" y="315083"/>
                </a:cxn>
                <a:cxn ang="0">
                  <a:pos x="377031" y="288826"/>
                </a:cxn>
                <a:cxn ang="0">
                  <a:pos x="335558" y="225059"/>
                </a:cxn>
                <a:cxn ang="0">
                  <a:pos x="377031" y="288826"/>
                </a:cxn>
                <a:cxn ang="0">
                  <a:pos x="328017" y="135036"/>
                </a:cxn>
                <a:cxn ang="0">
                  <a:pos x="392113" y="198803"/>
                </a:cxn>
              </a:cxnLst>
              <a:rect l="0" t="0" r="0" b="0"/>
              <a:pathLst>
                <a:path w="112" h="113">
                  <a:moveTo>
                    <a:pt x="108" y="36"/>
                  </a:moveTo>
                  <a:cubicBezTo>
                    <a:pt x="109" y="36"/>
                    <a:pt x="109" y="36"/>
                    <a:pt x="109" y="36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95" y="12"/>
                    <a:pt x="78" y="2"/>
                    <a:pt x="60" y="1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33" y="2"/>
                    <a:pt x="17" y="12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1" y="41"/>
                    <a:pt x="0" y="47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6"/>
                    <a:pt x="1" y="72"/>
                    <a:pt x="4" y="77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7" y="84"/>
                    <a:pt x="7" y="84"/>
                    <a:pt x="7" y="84"/>
                  </a:cubicBezTo>
                  <a:cubicBezTo>
                    <a:pt x="17" y="101"/>
                    <a:pt x="33" y="111"/>
                    <a:pt x="52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78" y="111"/>
                    <a:pt x="95" y="101"/>
                    <a:pt x="105" y="84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6" y="82"/>
                    <a:pt x="106" y="82"/>
                    <a:pt x="106" y="82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10" y="72"/>
                    <a:pt x="112" y="66"/>
                    <a:pt x="112" y="60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112" y="47"/>
                    <a:pt x="110" y="41"/>
                    <a:pt x="108" y="36"/>
                  </a:cubicBezTo>
                  <a:close/>
                  <a:moveTo>
                    <a:pt x="35" y="13"/>
                  </a:moveTo>
                  <a:cubicBezTo>
                    <a:pt x="32" y="17"/>
                    <a:pt x="29" y="22"/>
                    <a:pt x="27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21" y="22"/>
                    <a:pt x="28" y="16"/>
                    <a:pt x="35" y="13"/>
                  </a:cubicBezTo>
                  <a:close/>
                  <a:moveTo>
                    <a:pt x="12" y="36"/>
                  </a:moveTo>
                  <a:cubicBezTo>
                    <a:pt x="25" y="36"/>
                    <a:pt x="25" y="36"/>
                    <a:pt x="25" y="36"/>
                  </a:cubicBezTo>
                  <a:cubicBezTo>
                    <a:pt x="24" y="41"/>
                    <a:pt x="23" y="47"/>
                    <a:pt x="23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8" y="47"/>
                    <a:pt x="9" y="41"/>
                    <a:pt x="12" y="36"/>
                  </a:cubicBezTo>
                  <a:close/>
                  <a:moveTo>
                    <a:pt x="12" y="77"/>
                  </a:moveTo>
                  <a:cubicBezTo>
                    <a:pt x="9" y="72"/>
                    <a:pt x="8" y="66"/>
                    <a:pt x="7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6"/>
                    <a:pt x="24" y="72"/>
                    <a:pt x="25" y="77"/>
                  </a:cubicBezTo>
                  <a:lnTo>
                    <a:pt x="12" y="77"/>
                  </a:lnTo>
                  <a:close/>
                  <a:moveTo>
                    <a:pt x="16" y="84"/>
                  </a:moveTo>
                  <a:cubicBezTo>
                    <a:pt x="27" y="84"/>
                    <a:pt x="27" y="84"/>
                    <a:pt x="27" y="84"/>
                  </a:cubicBezTo>
                  <a:cubicBezTo>
                    <a:pt x="29" y="91"/>
                    <a:pt x="32" y="96"/>
                    <a:pt x="35" y="100"/>
                  </a:cubicBezTo>
                  <a:cubicBezTo>
                    <a:pt x="28" y="97"/>
                    <a:pt x="21" y="91"/>
                    <a:pt x="16" y="84"/>
                  </a:cubicBezTo>
                  <a:close/>
                  <a:moveTo>
                    <a:pt x="52" y="105"/>
                  </a:moveTo>
                  <a:cubicBezTo>
                    <a:pt x="45" y="103"/>
                    <a:pt x="39" y="95"/>
                    <a:pt x="35" y="84"/>
                  </a:cubicBezTo>
                  <a:cubicBezTo>
                    <a:pt x="52" y="84"/>
                    <a:pt x="52" y="84"/>
                    <a:pt x="52" y="84"/>
                  </a:cubicBezTo>
                  <a:lnTo>
                    <a:pt x="52" y="105"/>
                  </a:lnTo>
                  <a:close/>
                  <a:moveTo>
                    <a:pt x="52" y="77"/>
                  </a:moveTo>
                  <a:cubicBezTo>
                    <a:pt x="33" y="77"/>
                    <a:pt x="33" y="77"/>
                    <a:pt x="33" y="77"/>
                  </a:cubicBezTo>
                  <a:cubicBezTo>
                    <a:pt x="32" y="72"/>
                    <a:pt x="31" y="66"/>
                    <a:pt x="31" y="60"/>
                  </a:cubicBezTo>
                  <a:cubicBezTo>
                    <a:pt x="52" y="60"/>
                    <a:pt x="52" y="60"/>
                    <a:pt x="52" y="60"/>
                  </a:cubicBezTo>
                  <a:lnTo>
                    <a:pt x="52" y="77"/>
                  </a:lnTo>
                  <a:close/>
                  <a:moveTo>
                    <a:pt x="52" y="53"/>
                  </a:moveTo>
                  <a:cubicBezTo>
                    <a:pt x="31" y="53"/>
                    <a:pt x="31" y="53"/>
                    <a:pt x="31" y="53"/>
                  </a:cubicBezTo>
                  <a:cubicBezTo>
                    <a:pt x="31" y="47"/>
                    <a:pt x="32" y="41"/>
                    <a:pt x="33" y="36"/>
                  </a:cubicBezTo>
                  <a:cubicBezTo>
                    <a:pt x="52" y="36"/>
                    <a:pt x="52" y="36"/>
                    <a:pt x="52" y="36"/>
                  </a:cubicBezTo>
                  <a:lnTo>
                    <a:pt x="52" y="53"/>
                  </a:lnTo>
                  <a:close/>
                  <a:moveTo>
                    <a:pt x="52" y="29"/>
                  </a:moveTo>
                  <a:cubicBezTo>
                    <a:pt x="35" y="29"/>
                    <a:pt x="35" y="29"/>
                    <a:pt x="35" y="29"/>
                  </a:cubicBezTo>
                  <a:cubicBezTo>
                    <a:pt x="39" y="18"/>
                    <a:pt x="45" y="10"/>
                    <a:pt x="52" y="8"/>
                  </a:cubicBezTo>
                  <a:lnTo>
                    <a:pt x="52" y="29"/>
                  </a:lnTo>
                  <a:close/>
                  <a:moveTo>
                    <a:pt x="96" y="29"/>
                  </a:moveTo>
                  <a:cubicBezTo>
                    <a:pt x="84" y="29"/>
                    <a:pt x="84" y="29"/>
                    <a:pt x="84" y="29"/>
                  </a:cubicBezTo>
                  <a:cubicBezTo>
                    <a:pt x="82" y="22"/>
                    <a:pt x="80" y="17"/>
                    <a:pt x="77" y="13"/>
                  </a:cubicBezTo>
                  <a:cubicBezTo>
                    <a:pt x="84" y="16"/>
                    <a:pt x="91" y="22"/>
                    <a:pt x="96" y="29"/>
                  </a:cubicBezTo>
                  <a:close/>
                  <a:moveTo>
                    <a:pt x="60" y="8"/>
                  </a:moveTo>
                  <a:cubicBezTo>
                    <a:pt x="66" y="10"/>
                    <a:pt x="72" y="18"/>
                    <a:pt x="77" y="29"/>
                  </a:cubicBezTo>
                  <a:cubicBezTo>
                    <a:pt x="60" y="29"/>
                    <a:pt x="60" y="29"/>
                    <a:pt x="60" y="29"/>
                  </a:cubicBezTo>
                  <a:lnTo>
                    <a:pt x="60" y="8"/>
                  </a:lnTo>
                  <a:close/>
                  <a:moveTo>
                    <a:pt x="60" y="36"/>
                  </a:moveTo>
                  <a:cubicBezTo>
                    <a:pt x="79" y="36"/>
                    <a:pt x="79" y="36"/>
                    <a:pt x="79" y="36"/>
                  </a:cubicBezTo>
                  <a:cubicBezTo>
                    <a:pt x="80" y="41"/>
                    <a:pt x="81" y="47"/>
                    <a:pt x="81" y="53"/>
                  </a:cubicBezTo>
                  <a:cubicBezTo>
                    <a:pt x="60" y="53"/>
                    <a:pt x="60" y="53"/>
                    <a:pt x="60" y="53"/>
                  </a:cubicBezTo>
                  <a:lnTo>
                    <a:pt x="60" y="36"/>
                  </a:lnTo>
                  <a:close/>
                  <a:moveTo>
                    <a:pt x="60" y="60"/>
                  </a:moveTo>
                  <a:cubicBezTo>
                    <a:pt x="81" y="60"/>
                    <a:pt x="81" y="60"/>
                    <a:pt x="81" y="60"/>
                  </a:cubicBezTo>
                  <a:cubicBezTo>
                    <a:pt x="81" y="66"/>
                    <a:pt x="80" y="72"/>
                    <a:pt x="79" y="77"/>
                  </a:cubicBezTo>
                  <a:cubicBezTo>
                    <a:pt x="60" y="77"/>
                    <a:pt x="60" y="77"/>
                    <a:pt x="60" y="77"/>
                  </a:cubicBezTo>
                  <a:lnTo>
                    <a:pt x="60" y="60"/>
                  </a:lnTo>
                  <a:close/>
                  <a:moveTo>
                    <a:pt x="60" y="105"/>
                  </a:moveTo>
                  <a:cubicBezTo>
                    <a:pt x="60" y="84"/>
                    <a:pt x="60" y="84"/>
                    <a:pt x="60" y="8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2" y="95"/>
                    <a:pt x="66" y="103"/>
                    <a:pt x="60" y="105"/>
                  </a:cubicBezTo>
                  <a:close/>
                  <a:moveTo>
                    <a:pt x="77" y="100"/>
                  </a:moveTo>
                  <a:cubicBezTo>
                    <a:pt x="80" y="96"/>
                    <a:pt x="82" y="91"/>
                    <a:pt x="84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1" y="91"/>
                    <a:pt x="84" y="97"/>
                    <a:pt x="77" y="100"/>
                  </a:cubicBezTo>
                  <a:close/>
                  <a:moveTo>
                    <a:pt x="100" y="77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2"/>
                    <a:pt x="88" y="66"/>
                    <a:pt x="89" y="60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4" y="66"/>
                    <a:pt x="103" y="72"/>
                    <a:pt x="100" y="77"/>
                  </a:cubicBezTo>
                  <a:close/>
                  <a:moveTo>
                    <a:pt x="89" y="53"/>
                  </a:moveTo>
                  <a:cubicBezTo>
                    <a:pt x="88" y="47"/>
                    <a:pt x="88" y="41"/>
                    <a:pt x="87" y="36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3" y="41"/>
                    <a:pt x="104" y="47"/>
                    <a:pt x="104" y="53"/>
                  </a:cubicBezTo>
                  <a:lnTo>
                    <a:pt x="89" y="5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0" name="TextBox 25"/>
          <p:cNvSpPr txBox="1"/>
          <p:nvPr/>
        </p:nvSpPr>
        <p:spPr>
          <a:xfrm flipH="1">
            <a:off x="4051935" y="2292985"/>
            <a:ext cx="1996440" cy="1106805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l" fontAlgn="base"/>
            <a:r>
              <a:rPr lang="en-US" altLang="zh-CN" sz="6600" strike="noStrike" noProof="1">
                <a:solidFill>
                  <a:srgbClr val="83B653"/>
                </a:solidFill>
                <a:effectLst/>
                <a:latin typeface="Impact" panose="020B080603090205020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2020</a:t>
            </a:r>
            <a:endParaRPr lang="en-US" altLang="zh-CN" sz="6600" strike="noStrike" noProof="1">
              <a:solidFill>
                <a:srgbClr val="83B653"/>
              </a:solidFill>
              <a:effectLst/>
              <a:latin typeface="Impact" panose="020B0806030902050204" charset="0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8" name="TextBox 18"/>
          <p:cNvSpPr/>
          <p:nvPr/>
        </p:nvSpPr>
        <p:spPr>
          <a:xfrm>
            <a:off x="3928110" y="5163185"/>
            <a:ext cx="4337685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2020.7.1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37610" y="4515485"/>
            <a:ext cx="4779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小组成员：李富群（组长）、张悦、毛超</a:t>
            </a:r>
            <a:endParaRPr lang="zh-CN" b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93190" y="3618865"/>
            <a:ext cx="94056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algn="ctr"/>
            <a:r>
              <a:rPr 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萌宠汇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项目报告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L 形 14"/>
          <p:cNvSpPr/>
          <p:nvPr/>
        </p:nvSpPr>
        <p:spPr>
          <a:xfrm rot="5400000">
            <a:off x="3587115" y="2126615"/>
            <a:ext cx="464820" cy="464820"/>
          </a:xfrm>
          <a:prstGeom prst="corner">
            <a:avLst>
              <a:gd name="adj1" fmla="val 2777"/>
              <a:gd name="adj2" fmla="val 2986"/>
            </a:avLst>
          </a:prstGeom>
          <a:solidFill>
            <a:srgbClr val="83B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L 形 15"/>
          <p:cNvSpPr/>
          <p:nvPr/>
        </p:nvSpPr>
        <p:spPr>
          <a:xfrm rot="16200000" flipV="1">
            <a:off x="3587115" y="5163185"/>
            <a:ext cx="464820" cy="464820"/>
          </a:xfrm>
          <a:prstGeom prst="corner">
            <a:avLst>
              <a:gd name="adj1" fmla="val 2777"/>
              <a:gd name="adj2" fmla="val 2986"/>
            </a:avLst>
          </a:prstGeom>
          <a:solidFill>
            <a:srgbClr val="83B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L 形 19"/>
          <p:cNvSpPr/>
          <p:nvPr/>
        </p:nvSpPr>
        <p:spPr>
          <a:xfrm rot="5400000" flipV="1">
            <a:off x="8051800" y="2126615"/>
            <a:ext cx="464820" cy="464820"/>
          </a:xfrm>
          <a:prstGeom prst="corner">
            <a:avLst>
              <a:gd name="adj1" fmla="val 2777"/>
              <a:gd name="adj2" fmla="val 2986"/>
            </a:avLst>
          </a:prstGeom>
          <a:solidFill>
            <a:srgbClr val="83B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L 形 20"/>
          <p:cNvSpPr/>
          <p:nvPr/>
        </p:nvSpPr>
        <p:spPr>
          <a:xfrm rot="16200000">
            <a:off x="8051800" y="5163185"/>
            <a:ext cx="464820" cy="464820"/>
          </a:xfrm>
          <a:prstGeom prst="corner">
            <a:avLst>
              <a:gd name="adj1" fmla="val 2777"/>
              <a:gd name="adj2" fmla="val 2986"/>
            </a:avLst>
          </a:prstGeom>
          <a:solidFill>
            <a:srgbClr val="83B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>
            <a:off x="3658235" y="5309235"/>
            <a:ext cx="225425" cy="225425"/>
          </a:xfrm>
          <a:prstGeom prst="rtTriangle">
            <a:avLst/>
          </a:prstGeom>
          <a:solidFill>
            <a:srgbClr val="83B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flipV="1">
            <a:off x="3658235" y="2205355"/>
            <a:ext cx="225425" cy="225425"/>
          </a:xfrm>
          <a:prstGeom prst="rtTriangle">
            <a:avLst/>
          </a:prstGeom>
          <a:solidFill>
            <a:srgbClr val="83B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 flipH="1">
            <a:off x="8192135" y="5309235"/>
            <a:ext cx="225425" cy="225425"/>
          </a:xfrm>
          <a:prstGeom prst="rtTriangle">
            <a:avLst/>
          </a:prstGeom>
          <a:solidFill>
            <a:srgbClr val="83B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flipH="1" flipV="1">
            <a:off x="8192135" y="2205355"/>
            <a:ext cx="225425" cy="225425"/>
          </a:xfrm>
          <a:prstGeom prst="rtTriangle">
            <a:avLst/>
          </a:prstGeom>
          <a:solidFill>
            <a:srgbClr val="83B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棒"/>
          <p:cNvSpPr/>
          <p:nvPr/>
        </p:nvSpPr>
        <p:spPr>
          <a:xfrm>
            <a:off x="1480503" y="2964180"/>
            <a:ext cx="9230995" cy="42545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平行四边形 1"/>
          <p:cNvSpPr/>
          <p:nvPr/>
        </p:nvSpPr>
        <p:spPr>
          <a:xfrm>
            <a:off x="1806575" y="2334260"/>
            <a:ext cx="1927225" cy="1685290"/>
          </a:xfrm>
          <a:prstGeom prst="parallelogram">
            <a:avLst/>
          </a:prstGeom>
          <a:solidFill>
            <a:srgbClr val="83B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>
            <a:off x="3987800" y="2334260"/>
            <a:ext cx="1927225" cy="1685290"/>
          </a:xfrm>
          <a:prstGeom prst="parallelogram">
            <a:avLst/>
          </a:prstGeom>
          <a:solidFill>
            <a:srgbClr val="83B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>
            <a:off x="6169025" y="2334260"/>
            <a:ext cx="1927225" cy="1685290"/>
          </a:xfrm>
          <a:prstGeom prst="parallelogram">
            <a:avLst/>
          </a:prstGeom>
          <a:solidFill>
            <a:srgbClr val="83B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>
            <a:off x="8350250" y="2334260"/>
            <a:ext cx="1927225" cy="1685290"/>
          </a:xfrm>
          <a:prstGeom prst="parallelogram">
            <a:avLst/>
          </a:prstGeom>
          <a:solidFill>
            <a:srgbClr val="83B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05380" y="2560320"/>
            <a:ext cx="934720" cy="82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US" altLang="zh-CN" sz="480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4800">
              <a:solidFill>
                <a:schemeClr val="bg1"/>
              </a:solidFill>
              <a:latin typeface="Impact" panose="020B080603090205020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85970" y="2560320"/>
            <a:ext cx="934720" cy="82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US" altLang="zh-CN" sz="480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4800">
              <a:solidFill>
                <a:schemeClr val="bg1"/>
              </a:solidFill>
              <a:latin typeface="Impact" panose="020B080603090205020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67195" y="2560320"/>
            <a:ext cx="934720" cy="82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US" altLang="zh-CN" sz="480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n-US" altLang="zh-CN" sz="4800">
              <a:solidFill>
                <a:schemeClr val="bg1"/>
              </a:solidFill>
              <a:latin typeface="Impact" panose="020B080603090205020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49055" y="2560320"/>
            <a:ext cx="934720" cy="82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US" altLang="zh-CN" sz="480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n-US" altLang="zh-CN" sz="4800">
              <a:solidFill>
                <a:schemeClr val="bg1"/>
              </a:solidFill>
              <a:latin typeface="Impact" panose="020B080603090205020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20"/>
          <p:cNvSpPr txBox="1"/>
          <p:nvPr/>
        </p:nvSpPr>
        <p:spPr>
          <a:xfrm flipH="1">
            <a:off x="1835785" y="3353435"/>
            <a:ext cx="1694815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前台首页设计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文本框 20"/>
          <p:cNvSpPr txBox="1"/>
          <p:nvPr/>
        </p:nvSpPr>
        <p:spPr>
          <a:xfrm flipH="1">
            <a:off x="3987800" y="3389630"/>
            <a:ext cx="1694815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反馈信息模块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20"/>
          <p:cNvSpPr txBox="1"/>
          <p:nvPr/>
        </p:nvSpPr>
        <p:spPr>
          <a:xfrm flipH="1">
            <a:off x="6269355" y="3368675"/>
            <a:ext cx="1694815" cy="3683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百科模块 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文本框 20"/>
          <p:cNvSpPr txBox="1"/>
          <p:nvPr/>
        </p:nvSpPr>
        <p:spPr>
          <a:xfrm flipH="1">
            <a:off x="8350250" y="3389630"/>
            <a:ext cx="1694815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搜索功能模块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5" name="文本框 22"/>
          <p:cNvSpPr txBox="1"/>
          <p:nvPr/>
        </p:nvSpPr>
        <p:spPr>
          <a:xfrm flipH="1">
            <a:off x="1630045" y="4360545"/>
            <a:ext cx="195326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响应式动态首页的实现</a:t>
            </a:r>
            <a:endParaRPr lang="zh-CN" altLang="en-US" sz="14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4" name="文本框 22"/>
          <p:cNvSpPr txBox="1"/>
          <p:nvPr/>
        </p:nvSpPr>
        <p:spPr>
          <a:xfrm flipH="1">
            <a:off x="3858260" y="4126865"/>
            <a:ext cx="1953260" cy="18148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①反馈信息的数据库的设计</a:t>
            </a:r>
            <a:endParaRPr lang="zh-CN" altLang="en-US" sz="14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/>
            <a:r>
              <a:rPr lang="zh-CN" altLang="en-US" sz="14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②前台用户提交本人信息及反馈信息，验证信息是否合法，信息保存入数据库</a:t>
            </a:r>
            <a:endParaRPr lang="zh-CN" altLang="en-US" sz="14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/>
            <a:r>
              <a:rPr lang="zh-CN" altLang="en-US" sz="14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③后台管理员查看，回复，删除反馈信息</a:t>
            </a:r>
            <a:endParaRPr lang="zh-CN" altLang="en-US" sz="14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5" name="文本框 22"/>
          <p:cNvSpPr txBox="1"/>
          <p:nvPr/>
        </p:nvSpPr>
        <p:spPr>
          <a:xfrm flipH="1">
            <a:off x="5915025" y="4126865"/>
            <a:ext cx="1953260" cy="20300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①百科模块的数据库的设计</a:t>
            </a:r>
            <a:endParaRPr lang="zh-CN" altLang="en-US" sz="14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/>
            <a:r>
              <a:rPr lang="zh-CN" altLang="en-US" sz="14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②前台实现网页动态展示百科数据库中的内容（包括页面设计，列表页和子页面）</a:t>
            </a:r>
            <a:endParaRPr lang="zh-CN" altLang="en-US" sz="14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lvl="0"/>
            <a:r>
              <a:rPr lang="zh-CN" altLang="en-US" sz="14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③后台管理员对百科数据库的查看，修改，删除，添加	</a:t>
            </a:r>
            <a:endParaRPr lang="zh-CN" altLang="en-US" sz="14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6" name="文本框 22"/>
          <p:cNvSpPr txBox="1"/>
          <p:nvPr/>
        </p:nvSpPr>
        <p:spPr>
          <a:xfrm flipH="1">
            <a:off x="8220710" y="4253230"/>
            <a:ext cx="1953260" cy="73723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14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本站前台后台的搜索查询功能及查询结果页面的设计</a:t>
            </a:r>
            <a:endParaRPr lang="zh-CN" altLang="en-US" sz="14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22" name="图片 21" descr="5731a22f246dc"/>
          <p:cNvPicPr>
            <a:picLocks noChangeAspect="1"/>
          </p:cNvPicPr>
          <p:nvPr/>
        </p:nvPicPr>
        <p:blipFill>
          <a:blip r:embed="rId1"/>
          <a:srcRect l="25664" b="36234"/>
          <a:stretch>
            <a:fillRect/>
          </a:stretch>
        </p:blipFill>
        <p:spPr>
          <a:xfrm rot="5400000">
            <a:off x="457200" y="-457200"/>
            <a:ext cx="1808480" cy="2722880"/>
          </a:xfrm>
          <a:prstGeom prst="rect">
            <a:avLst/>
          </a:prstGeom>
        </p:spPr>
      </p:pic>
      <p:sp>
        <p:nvSpPr>
          <p:cNvPr id="17" name="手势"/>
          <p:cNvSpPr/>
          <p:nvPr/>
        </p:nvSpPr>
        <p:spPr bwMode="auto">
          <a:xfrm rot="10800000" flipH="1" flipV="1">
            <a:off x="11593195" y="8255"/>
            <a:ext cx="598805" cy="527685"/>
          </a:xfrm>
          <a:custGeom>
            <a:avLst/>
            <a:gdLst>
              <a:gd name="T0" fmla="*/ 1905000 w 6153"/>
              <a:gd name="T1" fmla="*/ 614985 h 4775"/>
              <a:gd name="T2" fmla="*/ 1030675 w 6153"/>
              <a:gd name="T3" fmla="*/ 38688 h 4775"/>
              <a:gd name="T4" fmla="*/ 1020458 w 6153"/>
              <a:gd name="T5" fmla="*/ 29403 h 4775"/>
              <a:gd name="T6" fmla="*/ 1004049 w 6153"/>
              <a:gd name="T7" fmla="*/ 18261 h 4775"/>
              <a:gd name="T8" fmla="*/ 987021 w 6153"/>
              <a:gd name="T9" fmla="*/ 9595 h 4775"/>
              <a:gd name="T10" fmla="*/ 968754 w 6153"/>
              <a:gd name="T11" fmla="*/ 3405 h 4775"/>
              <a:gd name="T12" fmla="*/ 949868 w 6153"/>
              <a:gd name="T13" fmla="*/ 310 h 4775"/>
              <a:gd name="T14" fmla="*/ 930673 w 6153"/>
              <a:gd name="T15" fmla="*/ 0 h 4775"/>
              <a:gd name="T16" fmla="*/ 912097 w 6153"/>
              <a:gd name="T17" fmla="*/ 2167 h 4775"/>
              <a:gd name="T18" fmla="*/ 893520 w 6153"/>
              <a:gd name="T19" fmla="*/ 7119 h 4775"/>
              <a:gd name="T20" fmla="*/ 876182 w 6153"/>
              <a:gd name="T21" fmla="*/ 14856 h 4775"/>
              <a:gd name="T22" fmla="*/ 859154 w 6153"/>
              <a:gd name="T23" fmla="*/ 25379 h 4775"/>
              <a:gd name="T24" fmla="*/ 843983 w 6153"/>
              <a:gd name="T25" fmla="*/ 38688 h 4775"/>
              <a:gd name="T26" fmla="*/ 835005 w 6153"/>
              <a:gd name="T27" fmla="*/ 48592 h 4775"/>
              <a:gd name="T28" fmla="*/ 823859 w 6153"/>
              <a:gd name="T29" fmla="*/ 64686 h 4775"/>
              <a:gd name="T30" fmla="*/ 815190 w 6153"/>
              <a:gd name="T31" fmla="*/ 82328 h 4775"/>
              <a:gd name="T32" fmla="*/ 809308 w 6153"/>
              <a:gd name="T33" fmla="*/ 100279 h 4775"/>
              <a:gd name="T34" fmla="*/ 805902 w 6153"/>
              <a:gd name="T35" fmla="*/ 119159 h 4775"/>
              <a:gd name="T36" fmla="*/ 805592 w 6153"/>
              <a:gd name="T37" fmla="*/ 138039 h 4775"/>
              <a:gd name="T38" fmla="*/ 807760 w 6153"/>
              <a:gd name="T39" fmla="*/ 156609 h 4775"/>
              <a:gd name="T40" fmla="*/ 812713 w 6153"/>
              <a:gd name="T41" fmla="*/ 175180 h 4775"/>
              <a:gd name="T42" fmla="*/ 820763 w 6153"/>
              <a:gd name="T43" fmla="*/ 192821 h 4775"/>
              <a:gd name="T44" fmla="*/ 830980 w 6153"/>
              <a:gd name="T45" fmla="*/ 209535 h 4775"/>
              <a:gd name="T46" fmla="*/ 843983 w 6153"/>
              <a:gd name="T47" fmla="*/ 224391 h 4775"/>
              <a:gd name="T48" fmla="*/ 131582 w 6153"/>
              <a:gd name="T49" fmla="*/ 460852 h 4775"/>
              <a:gd name="T50" fmla="*/ 111458 w 6153"/>
              <a:gd name="T51" fmla="*/ 462400 h 4775"/>
              <a:gd name="T52" fmla="*/ 92262 w 6153"/>
              <a:gd name="T53" fmla="*/ 466423 h 4775"/>
              <a:gd name="T54" fmla="*/ 74305 w 6153"/>
              <a:gd name="T55" fmla="*/ 473542 h 4775"/>
              <a:gd name="T56" fmla="*/ 57896 w 6153"/>
              <a:gd name="T57" fmla="*/ 483446 h 4775"/>
              <a:gd name="T58" fmla="*/ 42725 w 6153"/>
              <a:gd name="T59" fmla="*/ 495207 h 4775"/>
              <a:gd name="T60" fmla="*/ 30032 w 6153"/>
              <a:gd name="T61" fmla="*/ 508825 h 4775"/>
              <a:gd name="T62" fmla="*/ 18886 w 6153"/>
              <a:gd name="T63" fmla="*/ 523991 h 4775"/>
              <a:gd name="T64" fmla="*/ 9907 w 6153"/>
              <a:gd name="T65" fmla="*/ 541323 h 4775"/>
              <a:gd name="T66" fmla="*/ 3715 w 6153"/>
              <a:gd name="T67" fmla="*/ 559584 h 4775"/>
              <a:gd name="T68" fmla="*/ 310 w 6153"/>
              <a:gd name="T69" fmla="*/ 579083 h 4775"/>
              <a:gd name="T70" fmla="*/ 0 w 6153"/>
              <a:gd name="T71" fmla="*/ 592392 h 4775"/>
              <a:gd name="T72" fmla="*/ 1238 w 6153"/>
              <a:gd name="T73" fmla="*/ 612509 h 4775"/>
              <a:gd name="T74" fmla="*/ 5573 w 6153"/>
              <a:gd name="T75" fmla="*/ 631699 h 4775"/>
              <a:gd name="T76" fmla="*/ 12694 w 6153"/>
              <a:gd name="T77" fmla="*/ 649650 h 4775"/>
              <a:gd name="T78" fmla="*/ 21982 w 6153"/>
              <a:gd name="T79" fmla="*/ 666054 h 4775"/>
              <a:gd name="T80" fmla="*/ 33747 w 6153"/>
              <a:gd name="T81" fmla="*/ 681219 h 4775"/>
              <a:gd name="T82" fmla="*/ 47679 w 6153"/>
              <a:gd name="T83" fmla="*/ 693909 h 4775"/>
              <a:gd name="T84" fmla="*/ 63159 w 6153"/>
              <a:gd name="T85" fmla="*/ 705051 h 4775"/>
              <a:gd name="T86" fmla="*/ 79878 w 6153"/>
              <a:gd name="T87" fmla="*/ 714027 h 4775"/>
              <a:gd name="T88" fmla="*/ 98454 w 6153"/>
              <a:gd name="T89" fmla="*/ 719907 h 4775"/>
              <a:gd name="T90" fmla="*/ 117960 w 6153"/>
              <a:gd name="T91" fmla="*/ 723622 h 4775"/>
              <a:gd name="T92" fmla="*/ 523542 w 6153"/>
              <a:gd name="T93" fmla="*/ 723931 h 4775"/>
              <a:gd name="T94" fmla="*/ 523542 w 6153"/>
              <a:gd name="T95" fmla="*/ 1352844 h 4775"/>
              <a:gd name="T96" fmla="*/ 526019 w 6153"/>
              <a:gd name="T97" fmla="*/ 1372652 h 4775"/>
              <a:gd name="T98" fmla="*/ 531282 w 6153"/>
              <a:gd name="T99" fmla="*/ 1391532 h 4775"/>
              <a:gd name="T100" fmla="*/ 539332 w 6153"/>
              <a:gd name="T101" fmla="*/ 1409174 h 4775"/>
              <a:gd name="T102" fmla="*/ 549549 w 6153"/>
              <a:gd name="T103" fmla="*/ 1424959 h 4775"/>
              <a:gd name="T104" fmla="*/ 562243 w 6153"/>
              <a:gd name="T105" fmla="*/ 1439505 h 4775"/>
              <a:gd name="T106" fmla="*/ 576485 w 6153"/>
              <a:gd name="T107" fmla="*/ 1451886 h 4775"/>
              <a:gd name="T108" fmla="*/ 592584 w 6153"/>
              <a:gd name="T109" fmla="*/ 1461790 h 4775"/>
              <a:gd name="T110" fmla="*/ 609612 w 6153"/>
              <a:gd name="T111" fmla="*/ 1470146 h 4775"/>
              <a:gd name="T112" fmla="*/ 628498 w 6153"/>
              <a:gd name="T113" fmla="*/ 1475098 h 4775"/>
              <a:gd name="T114" fmla="*/ 648313 w 6153"/>
              <a:gd name="T115" fmla="*/ 1477574 h 4775"/>
              <a:gd name="T116" fmla="*/ 1607160 w 6153"/>
              <a:gd name="T117" fmla="*/ 1308276 h 47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6153" h="4775">
                <a:moveTo>
                  <a:pt x="5191" y="4227"/>
                </a:moveTo>
                <a:lnTo>
                  <a:pt x="6153" y="4227"/>
                </a:lnTo>
                <a:lnTo>
                  <a:pt x="6153" y="1987"/>
                </a:lnTo>
                <a:lnTo>
                  <a:pt x="5191" y="1987"/>
                </a:lnTo>
                <a:lnTo>
                  <a:pt x="5191" y="1986"/>
                </a:lnTo>
                <a:lnTo>
                  <a:pt x="3329" y="125"/>
                </a:lnTo>
                <a:lnTo>
                  <a:pt x="3313" y="110"/>
                </a:lnTo>
                <a:lnTo>
                  <a:pt x="3296" y="95"/>
                </a:lnTo>
                <a:lnTo>
                  <a:pt x="3279" y="82"/>
                </a:lnTo>
                <a:lnTo>
                  <a:pt x="3262" y="69"/>
                </a:lnTo>
                <a:lnTo>
                  <a:pt x="3243" y="59"/>
                </a:lnTo>
                <a:lnTo>
                  <a:pt x="3225" y="48"/>
                </a:lnTo>
                <a:lnTo>
                  <a:pt x="3206" y="39"/>
                </a:lnTo>
                <a:lnTo>
                  <a:pt x="3188" y="31"/>
                </a:lnTo>
                <a:lnTo>
                  <a:pt x="3168" y="23"/>
                </a:lnTo>
                <a:lnTo>
                  <a:pt x="3149" y="17"/>
                </a:lnTo>
                <a:lnTo>
                  <a:pt x="3129" y="11"/>
                </a:lnTo>
                <a:lnTo>
                  <a:pt x="3108" y="7"/>
                </a:lnTo>
                <a:lnTo>
                  <a:pt x="3088" y="3"/>
                </a:lnTo>
                <a:lnTo>
                  <a:pt x="3068" y="1"/>
                </a:lnTo>
                <a:lnTo>
                  <a:pt x="3048" y="0"/>
                </a:lnTo>
                <a:lnTo>
                  <a:pt x="3027" y="0"/>
                </a:lnTo>
                <a:lnTo>
                  <a:pt x="3006" y="0"/>
                </a:lnTo>
                <a:lnTo>
                  <a:pt x="2987" y="1"/>
                </a:lnTo>
                <a:lnTo>
                  <a:pt x="2966" y="3"/>
                </a:lnTo>
                <a:lnTo>
                  <a:pt x="2946" y="7"/>
                </a:lnTo>
                <a:lnTo>
                  <a:pt x="2926" y="11"/>
                </a:lnTo>
                <a:lnTo>
                  <a:pt x="2906" y="17"/>
                </a:lnTo>
                <a:lnTo>
                  <a:pt x="2886" y="23"/>
                </a:lnTo>
                <a:lnTo>
                  <a:pt x="2867" y="31"/>
                </a:lnTo>
                <a:lnTo>
                  <a:pt x="2848" y="39"/>
                </a:lnTo>
                <a:lnTo>
                  <a:pt x="2830" y="48"/>
                </a:lnTo>
                <a:lnTo>
                  <a:pt x="2811" y="59"/>
                </a:lnTo>
                <a:lnTo>
                  <a:pt x="2793" y="69"/>
                </a:lnTo>
                <a:lnTo>
                  <a:pt x="2775" y="82"/>
                </a:lnTo>
                <a:lnTo>
                  <a:pt x="2758" y="95"/>
                </a:lnTo>
                <a:lnTo>
                  <a:pt x="2742" y="110"/>
                </a:lnTo>
                <a:lnTo>
                  <a:pt x="2726" y="125"/>
                </a:lnTo>
                <a:lnTo>
                  <a:pt x="2711" y="140"/>
                </a:lnTo>
                <a:lnTo>
                  <a:pt x="2697" y="157"/>
                </a:lnTo>
                <a:lnTo>
                  <a:pt x="2684" y="173"/>
                </a:lnTo>
                <a:lnTo>
                  <a:pt x="2671" y="190"/>
                </a:lnTo>
                <a:lnTo>
                  <a:pt x="2661" y="209"/>
                </a:lnTo>
                <a:lnTo>
                  <a:pt x="2651" y="227"/>
                </a:lnTo>
                <a:lnTo>
                  <a:pt x="2641" y="246"/>
                </a:lnTo>
                <a:lnTo>
                  <a:pt x="2633" y="266"/>
                </a:lnTo>
                <a:lnTo>
                  <a:pt x="2625" y="284"/>
                </a:lnTo>
                <a:lnTo>
                  <a:pt x="2619" y="304"/>
                </a:lnTo>
                <a:lnTo>
                  <a:pt x="2614" y="324"/>
                </a:lnTo>
                <a:lnTo>
                  <a:pt x="2609" y="344"/>
                </a:lnTo>
                <a:lnTo>
                  <a:pt x="2606" y="364"/>
                </a:lnTo>
                <a:lnTo>
                  <a:pt x="2603" y="385"/>
                </a:lnTo>
                <a:lnTo>
                  <a:pt x="2602" y="404"/>
                </a:lnTo>
                <a:lnTo>
                  <a:pt x="2602" y="425"/>
                </a:lnTo>
                <a:lnTo>
                  <a:pt x="2602" y="446"/>
                </a:lnTo>
                <a:lnTo>
                  <a:pt x="2603" y="465"/>
                </a:lnTo>
                <a:lnTo>
                  <a:pt x="2606" y="486"/>
                </a:lnTo>
                <a:lnTo>
                  <a:pt x="2609" y="506"/>
                </a:lnTo>
                <a:lnTo>
                  <a:pt x="2614" y="527"/>
                </a:lnTo>
                <a:lnTo>
                  <a:pt x="2619" y="546"/>
                </a:lnTo>
                <a:lnTo>
                  <a:pt x="2625" y="566"/>
                </a:lnTo>
                <a:lnTo>
                  <a:pt x="2633" y="586"/>
                </a:lnTo>
                <a:lnTo>
                  <a:pt x="2641" y="604"/>
                </a:lnTo>
                <a:lnTo>
                  <a:pt x="2651" y="623"/>
                </a:lnTo>
                <a:lnTo>
                  <a:pt x="2661" y="641"/>
                </a:lnTo>
                <a:lnTo>
                  <a:pt x="2671" y="659"/>
                </a:lnTo>
                <a:lnTo>
                  <a:pt x="2684" y="677"/>
                </a:lnTo>
                <a:lnTo>
                  <a:pt x="2697" y="693"/>
                </a:lnTo>
                <a:lnTo>
                  <a:pt x="2711" y="710"/>
                </a:lnTo>
                <a:lnTo>
                  <a:pt x="2726" y="725"/>
                </a:lnTo>
                <a:lnTo>
                  <a:pt x="3488" y="1489"/>
                </a:lnTo>
                <a:lnTo>
                  <a:pt x="425" y="1489"/>
                </a:lnTo>
                <a:lnTo>
                  <a:pt x="403" y="1489"/>
                </a:lnTo>
                <a:lnTo>
                  <a:pt x="381" y="1491"/>
                </a:lnTo>
                <a:lnTo>
                  <a:pt x="360" y="1494"/>
                </a:lnTo>
                <a:lnTo>
                  <a:pt x="339" y="1497"/>
                </a:lnTo>
                <a:lnTo>
                  <a:pt x="318" y="1502"/>
                </a:lnTo>
                <a:lnTo>
                  <a:pt x="298" y="1507"/>
                </a:lnTo>
                <a:lnTo>
                  <a:pt x="278" y="1514"/>
                </a:lnTo>
                <a:lnTo>
                  <a:pt x="258" y="1522"/>
                </a:lnTo>
                <a:lnTo>
                  <a:pt x="240" y="1530"/>
                </a:lnTo>
                <a:lnTo>
                  <a:pt x="221" y="1540"/>
                </a:lnTo>
                <a:lnTo>
                  <a:pt x="204" y="1550"/>
                </a:lnTo>
                <a:lnTo>
                  <a:pt x="187" y="1562"/>
                </a:lnTo>
                <a:lnTo>
                  <a:pt x="169" y="1573"/>
                </a:lnTo>
                <a:lnTo>
                  <a:pt x="154" y="1586"/>
                </a:lnTo>
                <a:lnTo>
                  <a:pt x="138" y="1600"/>
                </a:lnTo>
                <a:lnTo>
                  <a:pt x="123" y="1614"/>
                </a:lnTo>
                <a:lnTo>
                  <a:pt x="109" y="1629"/>
                </a:lnTo>
                <a:lnTo>
                  <a:pt x="97" y="1644"/>
                </a:lnTo>
                <a:lnTo>
                  <a:pt x="84" y="1660"/>
                </a:lnTo>
                <a:lnTo>
                  <a:pt x="71" y="1676"/>
                </a:lnTo>
                <a:lnTo>
                  <a:pt x="61" y="1693"/>
                </a:lnTo>
                <a:lnTo>
                  <a:pt x="50" y="1712"/>
                </a:lnTo>
                <a:lnTo>
                  <a:pt x="41" y="1730"/>
                </a:lnTo>
                <a:lnTo>
                  <a:pt x="32" y="1749"/>
                </a:lnTo>
                <a:lnTo>
                  <a:pt x="25" y="1768"/>
                </a:lnTo>
                <a:lnTo>
                  <a:pt x="18" y="1788"/>
                </a:lnTo>
                <a:lnTo>
                  <a:pt x="12" y="1808"/>
                </a:lnTo>
                <a:lnTo>
                  <a:pt x="8" y="1829"/>
                </a:lnTo>
                <a:lnTo>
                  <a:pt x="4" y="1849"/>
                </a:lnTo>
                <a:lnTo>
                  <a:pt x="1" y="1871"/>
                </a:lnTo>
                <a:lnTo>
                  <a:pt x="0" y="1892"/>
                </a:lnTo>
                <a:lnTo>
                  <a:pt x="0" y="1914"/>
                </a:lnTo>
                <a:lnTo>
                  <a:pt x="0" y="1936"/>
                </a:lnTo>
                <a:lnTo>
                  <a:pt x="1" y="1958"/>
                </a:lnTo>
                <a:lnTo>
                  <a:pt x="4" y="1979"/>
                </a:lnTo>
                <a:lnTo>
                  <a:pt x="8" y="2001"/>
                </a:lnTo>
                <a:lnTo>
                  <a:pt x="12" y="2020"/>
                </a:lnTo>
                <a:lnTo>
                  <a:pt x="18" y="2041"/>
                </a:lnTo>
                <a:lnTo>
                  <a:pt x="25" y="2061"/>
                </a:lnTo>
                <a:lnTo>
                  <a:pt x="32" y="2080"/>
                </a:lnTo>
                <a:lnTo>
                  <a:pt x="41" y="2099"/>
                </a:lnTo>
                <a:lnTo>
                  <a:pt x="50" y="2117"/>
                </a:lnTo>
                <a:lnTo>
                  <a:pt x="61" y="2135"/>
                </a:lnTo>
                <a:lnTo>
                  <a:pt x="71" y="2152"/>
                </a:lnTo>
                <a:lnTo>
                  <a:pt x="84" y="2169"/>
                </a:lnTo>
                <a:lnTo>
                  <a:pt x="97" y="2185"/>
                </a:lnTo>
                <a:lnTo>
                  <a:pt x="109" y="2201"/>
                </a:lnTo>
                <a:lnTo>
                  <a:pt x="123" y="2216"/>
                </a:lnTo>
                <a:lnTo>
                  <a:pt x="138" y="2229"/>
                </a:lnTo>
                <a:lnTo>
                  <a:pt x="154" y="2242"/>
                </a:lnTo>
                <a:lnTo>
                  <a:pt x="169" y="2255"/>
                </a:lnTo>
                <a:lnTo>
                  <a:pt x="187" y="2268"/>
                </a:lnTo>
                <a:lnTo>
                  <a:pt x="204" y="2278"/>
                </a:lnTo>
                <a:lnTo>
                  <a:pt x="221" y="2288"/>
                </a:lnTo>
                <a:lnTo>
                  <a:pt x="240" y="2298"/>
                </a:lnTo>
                <a:lnTo>
                  <a:pt x="258" y="2307"/>
                </a:lnTo>
                <a:lnTo>
                  <a:pt x="278" y="2314"/>
                </a:lnTo>
                <a:lnTo>
                  <a:pt x="298" y="2321"/>
                </a:lnTo>
                <a:lnTo>
                  <a:pt x="318" y="2326"/>
                </a:lnTo>
                <a:lnTo>
                  <a:pt x="339" y="2331"/>
                </a:lnTo>
                <a:lnTo>
                  <a:pt x="360" y="2335"/>
                </a:lnTo>
                <a:lnTo>
                  <a:pt x="381" y="2338"/>
                </a:lnTo>
                <a:lnTo>
                  <a:pt x="403" y="2339"/>
                </a:lnTo>
                <a:lnTo>
                  <a:pt x="425" y="2339"/>
                </a:lnTo>
                <a:lnTo>
                  <a:pt x="1691" y="2339"/>
                </a:lnTo>
                <a:lnTo>
                  <a:pt x="1691" y="4349"/>
                </a:lnTo>
                <a:lnTo>
                  <a:pt x="1691" y="4371"/>
                </a:lnTo>
                <a:lnTo>
                  <a:pt x="1693" y="4393"/>
                </a:lnTo>
                <a:lnTo>
                  <a:pt x="1695" y="4414"/>
                </a:lnTo>
                <a:lnTo>
                  <a:pt x="1699" y="4435"/>
                </a:lnTo>
                <a:lnTo>
                  <a:pt x="1703" y="4455"/>
                </a:lnTo>
                <a:lnTo>
                  <a:pt x="1709" y="4476"/>
                </a:lnTo>
                <a:lnTo>
                  <a:pt x="1716" y="4496"/>
                </a:lnTo>
                <a:lnTo>
                  <a:pt x="1724" y="4516"/>
                </a:lnTo>
                <a:lnTo>
                  <a:pt x="1732" y="4534"/>
                </a:lnTo>
                <a:lnTo>
                  <a:pt x="1742" y="4553"/>
                </a:lnTo>
                <a:lnTo>
                  <a:pt x="1752" y="4570"/>
                </a:lnTo>
                <a:lnTo>
                  <a:pt x="1764" y="4587"/>
                </a:lnTo>
                <a:lnTo>
                  <a:pt x="1775" y="4604"/>
                </a:lnTo>
                <a:lnTo>
                  <a:pt x="1788" y="4621"/>
                </a:lnTo>
                <a:lnTo>
                  <a:pt x="1800" y="4636"/>
                </a:lnTo>
                <a:lnTo>
                  <a:pt x="1816" y="4651"/>
                </a:lnTo>
                <a:lnTo>
                  <a:pt x="1829" y="4665"/>
                </a:lnTo>
                <a:lnTo>
                  <a:pt x="1846" y="4678"/>
                </a:lnTo>
                <a:lnTo>
                  <a:pt x="1862" y="4691"/>
                </a:lnTo>
                <a:lnTo>
                  <a:pt x="1878" y="4703"/>
                </a:lnTo>
                <a:lnTo>
                  <a:pt x="1895" y="4714"/>
                </a:lnTo>
                <a:lnTo>
                  <a:pt x="1914" y="4723"/>
                </a:lnTo>
                <a:lnTo>
                  <a:pt x="1931" y="4734"/>
                </a:lnTo>
                <a:lnTo>
                  <a:pt x="1951" y="4742"/>
                </a:lnTo>
                <a:lnTo>
                  <a:pt x="1969" y="4750"/>
                </a:lnTo>
                <a:lnTo>
                  <a:pt x="1990" y="4756"/>
                </a:lnTo>
                <a:lnTo>
                  <a:pt x="2010" y="4762"/>
                </a:lnTo>
                <a:lnTo>
                  <a:pt x="2030" y="4766"/>
                </a:lnTo>
                <a:lnTo>
                  <a:pt x="2051" y="4771"/>
                </a:lnTo>
                <a:lnTo>
                  <a:pt x="2072" y="4773"/>
                </a:lnTo>
                <a:lnTo>
                  <a:pt x="2094" y="4774"/>
                </a:lnTo>
                <a:lnTo>
                  <a:pt x="2116" y="4775"/>
                </a:lnTo>
                <a:lnTo>
                  <a:pt x="4649" y="4775"/>
                </a:lnTo>
                <a:lnTo>
                  <a:pt x="5191" y="4227"/>
                </a:lnTo>
                <a:close/>
              </a:path>
            </a:pathLst>
          </a:custGeom>
          <a:solidFill>
            <a:srgbClr val="83B6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802495" y="167640"/>
            <a:ext cx="2038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小组成员：张悦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641985" y="595630"/>
            <a:ext cx="4337685" cy="927735"/>
            <a:chOff x="1515" y="2383"/>
            <a:chExt cx="6831" cy="1461"/>
          </a:xfrm>
        </p:grpSpPr>
        <p:sp>
          <p:nvSpPr>
            <p:cNvPr id="12" name="文本框 20"/>
            <p:cNvSpPr txBox="1"/>
            <p:nvPr/>
          </p:nvSpPr>
          <p:spPr>
            <a:xfrm flipH="1">
              <a:off x="2195" y="2743"/>
              <a:ext cx="3170" cy="58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b="1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后台首页设计 </a:t>
              </a:r>
              <a:endParaRPr lang="zh-CN" altLang="en-US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3" name="文本框 22"/>
            <p:cNvSpPr txBox="1"/>
            <p:nvPr/>
          </p:nvSpPr>
          <p:spPr>
            <a:xfrm flipH="1">
              <a:off x="1515" y="3410"/>
              <a:ext cx="6831" cy="434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后台响应式首页的实现。</a:t>
              </a:r>
              <a:endParaRPr lang="zh-CN" altLang="en-US" sz="12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24" name="文本框 20"/>
            <p:cNvSpPr txBox="1"/>
            <p:nvPr/>
          </p:nvSpPr>
          <p:spPr>
            <a:xfrm flipH="1">
              <a:off x="1635" y="2383"/>
              <a:ext cx="986" cy="1113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4000">
                  <a:solidFill>
                    <a:srgbClr val="595959"/>
                  </a:solidFill>
                  <a:latin typeface="Impact" panose="020B0806030902050204" charset="0"/>
                  <a:ea typeface="微软雅黑" panose="020B0503020204020204" charset="-122"/>
                  <a:sym typeface="Arial" panose="020B0604020202020204" pitchFamily="34" charset="0"/>
                </a:rPr>
                <a:t>A</a:t>
              </a:r>
              <a:endParaRPr lang="en-US" altLang="zh-CN" sz="4000">
                <a:solidFill>
                  <a:srgbClr val="595959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41985" y="1647190"/>
            <a:ext cx="4337685" cy="1468120"/>
            <a:chOff x="1515" y="2396"/>
            <a:chExt cx="6831" cy="2312"/>
          </a:xfrm>
        </p:grpSpPr>
        <p:sp>
          <p:nvSpPr>
            <p:cNvPr id="29" name="文本框 20"/>
            <p:cNvSpPr txBox="1"/>
            <p:nvPr/>
          </p:nvSpPr>
          <p:spPr>
            <a:xfrm flipH="1">
              <a:off x="2195" y="2743"/>
              <a:ext cx="4755" cy="58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b="1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常见问题的前台后台实现： </a:t>
              </a:r>
              <a:endParaRPr lang="zh-CN" altLang="en-US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0" name="文本框 22"/>
            <p:cNvSpPr txBox="1"/>
            <p:nvPr/>
          </p:nvSpPr>
          <p:spPr>
            <a:xfrm flipH="1">
              <a:off x="1515" y="3401"/>
              <a:ext cx="6831" cy="1307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①常见问题数据库的设计</a:t>
              </a:r>
              <a:endParaRPr lang="zh-CN" altLang="en-US" sz="12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lvl="0"/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②</a:t>
              </a:r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前台实现网页动态展示常见问题数据库中的内容</a:t>
              </a:r>
              <a:endParaRPr lang="zh-CN" altLang="en-US" sz="12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lvl="0"/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③</a:t>
              </a:r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后台管理员对常见问题数据库的查看，修改，删除，添加</a:t>
              </a:r>
              <a:endParaRPr lang="zh-CN" altLang="en-US" sz="12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lvl="0"/>
              <a:endParaRPr lang="zh-CN" altLang="en-US" sz="12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文本框 20"/>
            <p:cNvSpPr txBox="1"/>
            <p:nvPr/>
          </p:nvSpPr>
          <p:spPr>
            <a:xfrm flipH="1">
              <a:off x="1635" y="2396"/>
              <a:ext cx="986" cy="1113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4000">
                  <a:solidFill>
                    <a:srgbClr val="595959"/>
                  </a:solidFill>
                  <a:latin typeface="Impact" panose="020B0806030902050204" charset="0"/>
                  <a:ea typeface="微软雅黑" panose="020B0503020204020204" charset="-122"/>
                  <a:sym typeface="Arial" panose="020B0604020202020204" pitchFamily="34" charset="0"/>
                </a:rPr>
                <a:t>B</a:t>
              </a:r>
              <a:endParaRPr lang="en-US" altLang="zh-CN" sz="4000">
                <a:solidFill>
                  <a:srgbClr val="595959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41985" y="3042920"/>
            <a:ext cx="4337685" cy="1289050"/>
            <a:chOff x="1515" y="2396"/>
            <a:chExt cx="6831" cy="2030"/>
          </a:xfrm>
        </p:grpSpPr>
        <p:sp>
          <p:nvSpPr>
            <p:cNvPr id="33" name="文本框 20"/>
            <p:cNvSpPr txBox="1"/>
            <p:nvPr/>
          </p:nvSpPr>
          <p:spPr>
            <a:xfrm flipH="1">
              <a:off x="2195" y="2743"/>
              <a:ext cx="3988" cy="58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b="1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管理员对数据库操作</a:t>
              </a:r>
              <a:endParaRPr lang="zh-CN" altLang="en-US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34" name="文本框 22"/>
            <p:cNvSpPr txBox="1"/>
            <p:nvPr/>
          </p:nvSpPr>
          <p:spPr>
            <a:xfrm flipH="1">
              <a:off x="1515" y="3410"/>
              <a:ext cx="6831" cy="1016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①实现后台管理员对本网站信息数据库内容的查看，修改，删除，添加。</a:t>
              </a:r>
              <a:endParaRPr lang="zh-CN" altLang="en-US" sz="12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lvl="0"/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②网站信息数据库的设计</a:t>
              </a:r>
              <a:endParaRPr lang="zh-CN" altLang="en-US" sz="12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文本框 20"/>
            <p:cNvSpPr txBox="1"/>
            <p:nvPr/>
          </p:nvSpPr>
          <p:spPr>
            <a:xfrm flipH="1">
              <a:off x="1635" y="2396"/>
              <a:ext cx="986" cy="1113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4000">
                  <a:solidFill>
                    <a:srgbClr val="595959"/>
                  </a:solidFill>
                  <a:latin typeface="Impact" panose="020B0806030902050204" charset="0"/>
                  <a:ea typeface="微软雅黑" panose="020B0503020204020204" charset="-122"/>
                  <a:sym typeface="Arial" panose="020B0604020202020204" pitchFamily="34" charset="0"/>
                </a:rPr>
                <a:t>C</a:t>
              </a:r>
              <a:endParaRPr lang="en-US" altLang="zh-CN" sz="4000">
                <a:solidFill>
                  <a:srgbClr val="595959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1985" y="4332605"/>
            <a:ext cx="4337685" cy="2027555"/>
            <a:chOff x="1515" y="2396"/>
            <a:chExt cx="6831" cy="3193"/>
          </a:xfrm>
        </p:grpSpPr>
        <p:sp>
          <p:nvSpPr>
            <p:cNvPr id="15" name="文本框 20"/>
            <p:cNvSpPr txBox="1"/>
            <p:nvPr/>
          </p:nvSpPr>
          <p:spPr>
            <a:xfrm flipH="1">
              <a:off x="2195" y="2743"/>
              <a:ext cx="5022" cy="58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b="1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驿站模块的前台后台实现： </a:t>
              </a:r>
              <a:endParaRPr lang="zh-CN" altLang="en-US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6" name="文本框 22"/>
            <p:cNvSpPr txBox="1"/>
            <p:nvPr/>
          </p:nvSpPr>
          <p:spPr>
            <a:xfrm flipH="1">
              <a:off x="1515" y="3410"/>
              <a:ext cx="6831" cy="2179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①驿站模块数据库的设计</a:t>
              </a:r>
              <a:endParaRPr lang="zh-CN" altLang="en-US" sz="12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lvl="0"/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②前台实现网页动态展示驿站数据库中的内容（包括页面设计）</a:t>
              </a:r>
              <a:endParaRPr lang="zh-CN" altLang="en-US" sz="12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lvl="0"/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③用户提交申请表单、个人身份数据，验证数据是否合法，数据保存入数据库，生成登录驿站账号</a:t>
              </a:r>
              <a:endParaRPr lang="zh-CN" altLang="en-US" sz="12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lvl="0"/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④用户登录驿站，查看编辑个人信息、资料及退出驿站登录</a:t>
              </a:r>
              <a:endParaRPr lang="zh-CN" altLang="en-US" sz="12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lvl="0"/>
              <a:r>
                <a:rPr lang="zh-CN" altLang="en-US" sz="12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⑤后台实现管理员审核驿站申请，给予通过、不通过、异常权限	</a:t>
              </a:r>
              <a:endParaRPr lang="zh-CN" altLang="en-US" sz="12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17" name="文本框 20"/>
            <p:cNvSpPr txBox="1"/>
            <p:nvPr/>
          </p:nvSpPr>
          <p:spPr>
            <a:xfrm flipH="1">
              <a:off x="1635" y="2396"/>
              <a:ext cx="986" cy="1113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4000">
                  <a:solidFill>
                    <a:srgbClr val="595959"/>
                  </a:solidFill>
                  <a:latin typeface="Impact" panose="020B0806030902050204" charset="0"/>
                  <a:ea typeface="微软雅黑" panose="020B0503020204020204" charset="-122"/>
                  <a:sym typeface="Arial" panose="020B0604020202020204" pitchFamily="34" charset="0"/>
                </a:rPr>
                <a:t>D</a:t>
              </a:r>
              <a:endParaRPr lang="en-US" altLang="zh-CN" sz="4000">
                <a:solidFill>
                  <a:srgbClr val="595959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257925" y="1867535"/>
            <a:ext cx="5081270" cy="4491990"/>
            <a:chOff x="9774" y="1943"/>
            <a:chExt cx="8809" cy="7934"/>
          </a:xfrm>
        </p:grpSpPr>
        <p:sp>
          <p:nvSpPr>
            <p:cNvPr id="2050" name="拼图"/>
            <p:cNvSpPr/>
            <p:nvPr/>
          </p:nvSpPr>
          <p:spPr bwMode="auto">
            <a:xfrm>
              <a:off x="10233" y="1943"/>
              <a:ext cx="4037" cy="4037"/>
            </a:xfrm>
            <a:custGeom>
              <a:avLst/>
              <a:gdLst>
                <a:gd name="T0" fmla="*/ 2147483646 w 6958"/>
                <a:gd name="T1" fmla="*/ 2147483646 h 6700"/>
                <a:gd name="T2" fmla="*/ 2147483646 w 6958"/>
                <a:gd name="T3" fmla="*/ 2147483646 h 6700"/>
                <a:gd name="T4" fmla="*/ 2147483646 w 6958"/>
                <a:gd name="T5" fmla="*/ 2147483646 h 6700"/>
                <a:gd name="T6" fmla="*/ 2147483646 w 6958"/>
                <a:gd name="T7" fmla="*/ 2147483646 h 6700"/>
                <a:gd name="T8" fmla="*/ 2147483646 w 6958"/>
                <a:gd name="T9" fmla="*/ 2147483646 h 6700"/>
                <a:gd name="T10" fmla="*/ 2147483646 w 6958"/>
                <a:gd name="T11" fmla="*/ 2147483646 h 6700"/>
                <a:gd name="T12" fmla="*/ 2147483646 w 6958"/>
                <a:gd name="T13" fmla="*/ 2147483646 h 6700"/>
                <a:gd name="T14" fmla="*/ 2147483646 w 6958"/>
                <a:gd name="T15" fmla="*/ 2147483646 h 6700"/>
                <a:gd name="T16" fmla="*/ 2147483646 w 6958"/>
                <a:gd name="T17" fmla="*/ 2147483646 h 6700"/>
                <a:gd name="T18" fmla="*/ 2147483646 w 6958"/>
                <a:gd name="T19" fmla="*/ 2147483646 h 6700"/>
                <a:gd name="T20" fmla="*/ 2147483646 w 6958"/>
                <a:gd name="T21" fmla="*/ 2147483646 h 6700"/>
                <a:gd name="T22" fmla="*/ 2147483646 w 6958"/>
                <a:gd name="T23" fmla="*/ 2147483646 h 6700"/>
                <a:gd name="T24" fmla="*/ 2147483646 w 6958"/>
                <a:gd name="T25" fmla="*/ 2147483646 h 6700"/>
                <a:gd name="T26" fmla="*/ 2147483646 w 6958"/>
                <a:gd name="T27" fmla="*/ 2147483646 h 6700"/>
                <a:gd name="T28" fmla="*/ 2147483646 w 6958"/>
                <a:gd name="T29" fmla="*/ 2147483646 h 6700"/>
                <a:gd name="T30" fmla="*/ 2147483646 w 6958"/>
                <a:gd name="T31" fmla="*/ 2147483646 h 6700"/>
                <a:gd name="T32" fmla="*/ 2147483646 w 6958"/>
                <a:gd name="T33" fmla="*/ 2147483646 h 6700"/>
                <a:gd name="T34" fmla="*/ 2147483646 w 6958"/>
                <a:gd name="T35" fmla="*/ 2147483646 h 6700"/>
                <a:gd name="T36" fmla="*/ 2147483646 w 6958"/>
                <a:gd name="T37" fmla="*/ 2147483646 h 6700"/>
                <a:gd name="T38" fmla="*/ 2147483646 w 6958"/>
                <a:gd name="T39" fmla="*/ 2147483646 h 6700"/>
                <a:gd name="T40" fmla="*/ 2147483646 w 6958"/>
                <a:gd name="T41" fmla="*/ 20556145 h 6700"/>
                <a:gd name="T42" fmla="*/ 2147483646 w 6958"/>
                <a:gd name="T43" fmla="*/ 2147483646 h 6700"/>
                <a:gd name="T44" fmla="*/ 2147483646 w 6958"/>
                <a:gd name="T45" fmla="*/ 2147483646 h 6700"/>
                <a:gd name="T46" fmla="*/ 2147483646 w 6958"/>
                <a:gd name="T47" fmla="*/ 2147483646 h 6700"/>
                <a:gd name="T48" fmla="*/ 2147483646 w 6958"/>
                <a:gd name="T49" fmla="*/ 2147483646 h 6700"/>
                <a:gd name="T50" fmla="*/ 2147483646 w 6958"/>
                <a:gd name="T51" fmla="*/ 2147483646 h 6700"/>
                <a:gd name="T52" fmla="*/ 2147483646 w 6958"/>
                <a:gd name="T53" fmla="*/ 2147483646 h 6700"/>
                <a:gd name="T54" fmla="*/ 2147483646 w 6958"/>
                <a:gd name="T55" fmla="*/ 2147483646 h 6700"/>
                <a:gd name="T56" fmla="*/ 2147483646 w 6958"/>
                <a:gd name="T57" fmla="*/ 2147483646 h 6700"/>
                <a:gd name="T58" fmla="*/ 2147483646 w 6958"/>
                <a:gd name="T59" fmla="*/ 2147483646 h 6700"/>
                <a:gd name="T60" fmla="*/ 2147483646 w 6958"/>
                <a:gd name="T61" fmla="*/ 2147483646 h 6700"/>
                <a:gd name="T62" fmla="*/ 2147483646 w 6958"/>
                <a:gd name="T63" fmla="*/ 2147483646 h 6700"/>
                <a:gd name="T64" fmla="*/ 2147483646 w 6958"/>
                <a:gd name="T65" fmla="*/ 2147483646 h 6700"/>
                <a:gd name="T66" fmla="*/ 2147483646 w 6958"/>
                <a:gd name="T67" fmla="*/ 2147483646 h 6700"/>
                <a:gd name="T68" fmla="*/ 348857026 w 6958"/>
                <a:gd name="T69" fmla="*/ 2147483646 h 6700"/>
                <a:gd name="T70" fmla="*/ 1949671675 w 6958"/>
                <a:gd name="T71" fmla="*/ 2147483646 h 6700"/>
                <a:gd name="T72" fmla="*/ 2147483646 w 6958"/>
                <a:gd name="T73" fmla="*/ 2147483646 h 6700"/>
                <a:gd name="T74" fmla="*/ 2147483646 w 6958"/>
                <a:gd name="T75" fmla="*/ 2147483646 h 6700"/>
                <a:gd name="T76" fmla="*/ 2147483646 w 6958"/>
                <a:gd name="T77" fmla="*/ 2147483646 h 6700"/>
                <a:gd name="T78" fmla="*/ 2147483646 w 6958"/>
                <a:gd name="T79" fmla="*/ 2147483646 h 6700"/>
                <a:gd name="T80" fmla="*/ 2147483646 w 6958"/>
                <a:gd name="T81" fmla="*/ 2147483646 h 6700"/>
                <a:gd name="T82" fmla="*/ 2147483646 w 6958"/>
                <a:gd name="T83" fmla="*/ 2147483646 h 6700"/>
                <a:gd name="T84" fmla="*/ 2147483646 w 6958"/>
                <a:gd name="T85" fmla="*/ 2147483646 h 6700"/>
                <a:gd name="T86" fmla="*/ 2147483646 w 6958"/>
                <a:gd name="T87" fmla="*/ 2147483646 h 6700"/>
                <a:gd name="T88" fmla="*/ 2147483646 w 6958"/>
                <a:gd name="T89" fmla="*/ 2147483646 h 6700"/>
                <a:gd name="T90" fmla="*/ 2147483646 w 6958"/>
                <a:gd name="T91" fmla="*/ 2147483646 h 6700"/>
                <a:gd name="T92" fmla="*/ 2147483646 w 6958"/>
                <a:gd name="T93" fmla="*/ 2147483646 h 6700"/>
                <a:gd name="T94" fmla="*/ 2147483646 w 6958"/>
                <a:gd name="T95" fmla="*/ 2147483646 h 6700"/>
                <a:gd name="T96" fmla="*/ 2147483646 w 6958"/>
                <a:gd name="T97" fmla="*/ 2147483646 h 6700"/>
                <a:gd name="T98" fmla="*/ 2147483646 w 6958"/>
                <a:gd name="T99" fmla="*/ 2147483646 h 6700"/>
                <a:gd name="T100" fmla="*/ 2147483646 w 6958"/>
                <a:gd name="T101" fmla="*/ 2147483646 h 6700"/>
                <a:gd name="T102" fmla="*/ 2147483646 w 6958"/>
                <a:gd name="T103" fmla="*/ 2147483646 h 6700"/>
                <a:gd name="T104" fmla="*/ 2147483646 w 6958"/>
                <a:gd name="T105" fmla="*/ 2147483646 h 6700"/>
                <a:gd name="T106" fmla="*/ 2147483646 w 6958"/>
                <a:gd name="T107" fmla="*/ 2147483646 h 6700"/>
                <a:gd name="T108" fmla="*/ 2147483646 w 6958"/>
                <a:gd name="T109" fmla="*/ 2147483646 h 6700"/>
                <a:gd name="T110" fmla="*/ 2147483646 w 6958"/>
                <a:gd name="T111" fmla="*/ 2147483646 h 6700"/>
                <a:gd name="T112" fmla="*/ 2147483646 w 6958"/>
                <a:gd name="T113" fmla="*/ 2147483646 h 6700"/>
                <a:gd name="T114" fmla="*/ 2147483646 w 6958"/>
                <a:gd name="T115" fmla="*/ 2147483646 h 6700"/>
                <a:gd name="T116" fmla="*/ 2147483646 w 6958"/>
                <a:gd name="T117" fmla="*/ 2147483646 h 6700"/>
                <a:gd name="T118" fmla="*/ 2147483646 w 6958"/>
                <a:gd name="T119" fmla="*/ 2147483646 h 670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958" h="6700">
                  <a:moveTo>
                    <a:pt x="6955" y="4791"/>
                  </a:moveTo>
                  <a:lnTo>
                    <a:pt x="6955" y="4791"/>
                  </a:lnTo>
                  <a:lnTo>
                    <a:pt x="6958" y="4733"/>
                  </a:lnTo>
                  <a:lnTo>
                    <a:pt x="6958" y="4678"/>
                  </a:lnTo>
                  <a:lnTo>
                    <a:pt x="6955" y="4626"/>
                  </a:lnTo>
                  <a:lnTo>
                    <a:pt x="6951" y="4579"/>
                  </a:lnTo>
                  <a:lnTo>
                    <a:pt x="6946" y="4533"/>
                  </a:lnTo>
                  <a:lnTo>
                    <a:pt x="6939" y="4492"/>
                  </a:lnTo>
                  <a:lnTo>
                    <a:pt x="6930" y="4454"/>
                  </a:lnTo>
                  <a:lnTo>
                    <a:pt x="6920" y="4418"/>
                  </a:lnTo>
                  <a:lnTo>
                    <a:pt x="6908" y="4385"/>
                  </a:lnTo>
                  <a:lnTo>
                    <a:pt x="6896" y="4355"/>
                  </a:lnTo>
                  <a:lnTo>
                    <a:pt x="6881" y="4328"/>
                  </a:lnTo>
                  <a:lnTo>
                    <a:pt x="6865" y="4304"/>
                  </a:lnTo>
                  <a:lnTo>
                    <a:pt x="6849" y="4282"/>
                  </a:lnTo>
                  <a:lnTo>
                    <a:pt x="6831" y="4263"/>
                  </a:lnTo>
                  <a:lnTo>
                    <a:pt x="6813" y="4247"/>
                  </a:lnTo>
                  <a:lnTo>
                    <a:pt x="6793" y="4232"/>
                  </a:lnTo>
                  <a:lnTo>
                    <a:pt x="6773" y="4221"/>
                  </a:lnTo>
                  <a:lnTo>
                    <a:pt x="6753" y="4211"/>
                  </a:lnTo>
                  <a:lnTo>
                    <a:pt x="6732" y="4205"/>
                  </a:lnTo>
                  <a:lnTo>
                    <a:pt x="6710" y="4200"/>
                  </a:lnTo>
                  <a:lnTo>
                    <a:pt x="6689" y="4197"/>
                  </a:lnTo>
                  <a:lnTo>
                    <a:pt x="6666" y="4197"/>
                  </a:lnTo>
                  <a:lnTo>
                    <a:pt x="6644" y="4199"/>
                  </a:lnTo>
                  <a:lnTo>
                    <a:pt x="6622" y="4202"/>
                  </a:lnTo>
                  <a:lnTo>
                    <a:pt x="6599" y="4207"/>
                  </a:lnTo>
                  <a:lnTo>
                    <a:pt x="6577" y="4215"/>
                  </a:lnTo>
                  <a:lnTo>
                    <a:pt x="6555" y="4225"/>
                  </a:lnTo>
                  <a:lnTo>
                    <a:pt x="6532" y="4236"/>
                  </a:lnTo>
                  <a:lnTo>
                    <a:pt x="6511" y="4248"/>
                  </a:lnTo>
                  <a:lnTo>
                    <a:pt x="6490" y="4262"/>
                  </a:lnTo>
                  <a:lnTo>
                    <a:pt x="6469" y="4278"/>
                  </a:lnTo>
                  <a:lnTo>
                    <a:pt x="6449" y="4295"/>
                  </a:lnTo>
                  <a:lnTo>
                    <a:pt x="6432" y="4318"/>
                  </a:lnTo>
                  <a:lnTo>
                    <a:pt x="6415" y="4341"/>
                  </a:lnTo>
                  <a:lnTo>
                    <a:pt x="6395" y="4362"/>
                  </a:lnTo>
                  <a:lnTo>
                    <a:pt x="6375" y="4383"/>
                  </a:lnTo>
                  <a:lnTo>
                    <a:pt x="6374" y="4386"/>
                  </a:lnTo>
                  <a:lnTo>
                    <a:pt x="6372" y="4385"/>
                  </a:lnTo>
                  <a:lnTo>
                    <a:pt x="6346" y="4411"/>
                  </a:lnTo>
                  <a:lnTo>
                    <a:pt x="6318" y="4434"/>
                  </a:lnTo>
                  <a:lnTo>
                    <a:pt x="6288" y="4456"/>
                  </a:lnTo>
                  <a:lnTo>
                    <a:pt x="6258" y="4478"/>
                  </a:lnTo>
                  <a:lnTo>
                    <a:pt x="6227" y="4497"/>
                  </a:lnTo>
                  <a:lnTo>
                    <a:pt x="6195" y="4516"/>
                  </a:lnTo>
                  <a:lnTo>
                    <a:pt x="6162" y="4532"/>
                  </a:lnTo>
                  <a:lnTo>
                    <a:pt x="6127" y="4547"/>
                  </a:lnTo>
                  <a:lnTo>
                    <a:pt x="6092" y="4561"/>
                  </a:lnTo>
                  <a:lnTo>
                    <a:pt x="6056" y="4573"/>
                  </a:lnTo>
                  <a:lnTo>
                    <a:pt x="6020" y="4583"/>
                  </a:lnTo>
                  <a:lnTo>
                    <a:pt x="5983" y="4592"/>
                  </a:lnTo>
                  <a:lnTo>
                    <a:pt x="5945" y="4599"/>
                  </a:lnTo>
                  <a:lnTo>
                    <a:pt x="5906" y="4603"/>
                  </a:lnTo>
                  <a:lnTo>
                    <a:pt x="5868" y="4606"/>
                  </a:lnTo>
                  <a:lnTo>
                    <a:pt x="5828" y="4608"/>
                  </a:lnTo>
                  <a:lnTo>
                    <a:pt x="5787" y="4606"/>
                  </a:lnTo>
                  <a:lnTo>
                    <a:pt x="5748" y="4603"/>
                  </a:lnTo>
                  <a:lnTo>
                    <a:pt x="5709" y="4598"/>
                  </a:lnTo>
                  <a:lnTo>
                    <a:pt x="5670" y="4592"/>
                  </a:lnTo>
                  <a:lnTo>
                    <a:pt x="5632" y="4583"/>
                  </a:lnTo>
                  <a:lnTo>
                    <a:pt x="5595" y="4572"/>
                  </a:lnTo>
                  <a:lnTo>
                    <a:pt x="5559" y="4559"/>
                  </a:lnTo>
                  <a:lnTo>
                    <a:pt x="5523" y="4546"/>
                  </a:lnTo>
                  <a:lnTo>
                    <a:pt x="5489" y="4530"/>
                  </a:lnTo>
                  <a:lnTo>
                    <a:pt x="5455" y="4512"/>
                  </a:lnTo>
                  <a:lnTo>
                    <a:pt x="5422" y="4494"/>
                  </a:lnTo>
                  <a:lnTo>
                    <a:pt x="5391" y="4474"/>
                  </a:lnTo>
                  <a:lnTo>
                    <a:pt x="5360" y="4451"/>
                  </a:lnTo>
                  <a:lnTo>
                    <a:pt x="5330" y="4428"/>
                  </a:lnTo>
                  <a:lnTo>
                    <a:pt x="5301" y="4403"/>
                  </a:lnTo>
                  <a:lnTo>
                    <a:pt x="5274" y="4377"/>
                  </a:lnTo>
                  <a:lnTo>
                    <a:pt x="5248" y="4350"/>
                  </a:lnTo>
                  <a:lnTo>
                    <a:pt x="5223" y="4323"/>
                  </a:lnTo>
                  <a:lnTo>
                    <a:pt x="5201" y="4293"/>
                  </a:lnTo>
                  <a:lnTo>
                    <a:pt x="5179" y="4262"/>
                  </a:lnTo>
                  <a:lnTo>
                    <a:pt x="5158" y="4230"/>
                  </a:lnTo>
                  <a:lnTo>
                    <a:pt x="5139" y="4197"/>
                  </a:lnTo>
                  <a:lnTo>
                    <a:pt x="5122" y="4164"/>
                  </a:lnTo>
                  <a:lnTo>
                    <a:pt x="5107" y="4129"/>
                  </a:lnTo>
                  <a:lnTo>
                    <a:pt x="5092" y="4093"/>
                  </a:lnTo>
                  <a:lnTo>
                    <a:pt x="5079" y="4056"/>
                  </a:lnTo>
                  <a:lnTo>
                    <a:pt x="5070" y="4019"/>
                  </a:lnTo>
                  <a:lnTo>
                    <a:pt x="5061" y="3982"/>
                  </a:lnTo>
                  <a:lnTo>
                    <a:pt x="5053" y="3943"/>
                  </a:lnTo>
                  <a:lnTo>
                    <a:pt x="5048" y="3904"/>
                  </a:lnTo>
                  <a:lnTo>
                    <a:pt x="5046" y="3864"/>
                  </a:lnTo>
                  <a:lnTo>
                    <a:pt x="5045" y="3824"/>
                  </a:lnTo>
                  <a:lnTo>
                    <a:pt x="5046" y="3783"/>
                  </a:lnTo>
                  <a:lnTo>
                    <a:pt x="5048" y="3744"/>
                  </a:lnTo>
                  <a:lnTo>
                    <a:pt x="5053" y="3704"/>
                  </a:lnTo>
                  <a:lnTo>
                    <a:pt x="5061" y="3666"/>
                  </a:lnTo>
                  <a:lnTo>
                    <a:pt x="5070" y="3628"/>
                  </a:lnTo>
                  <a:lnTo>
                    <a:pt x="5079" y="3591"/>
                  </a:lnTo>
                  <a:lnTo>
                    <a:pt x="5092" y="3554"/>
                  </a:lnTo>
                  <a:lnTo>
                    <a:pt x="5107" y="3519"/>
                  </a:lnTo>
                  <a:lnTo>
                    <a:pt x="5122" y="3484"/>
                  </a:lnTo>
                  <a:lnTo>
                    <a:pt x="5139" y="3451"/>
                  </a:lnTo>
                  <a:lnTo>
                    <a:pt x="5158" y="3418"/>
                  </a:lnTo>
                  <a:lnTo>
                    <a:pt x="5179" y="3385"/>
                  </a:lnTo>
                  <a:lnTo>
                    <a:pt x="5201" y="3356"/>
                  </a:lnTo>
                  <a:lnTo>
                    <a:pt x="5223" y="3326"/>
                  </a:lnTo>
                  <a:lnTo>
                    <a:pt x="5248" y="3297"/>
                  </a:lnTo>
                  <a:lnTo>
                    <a:pt x="5274" y="3270"/>
                  </a:lnTo>
                  <a:lnTo>
                    <a:pt x="5301" y="3244"/>
                  </a:lnTo>
                  <a:lnTo>
                    <a:pt x="5330" y="3219"/>
                  </a:lnTo>
                  <a:lnTo>
                    <a:pt x="5360" y="3196"/>
                  </a:lnTo>
                  <a:lnTo>
                    <a:pt x="5391" y="3175"/>
                  </a:lnTo>
                  <a:lnTo>
                    <a:pt x="5422" y="3153"/>
                  </a:lnTo>
                  <a:lnTo>
                    <a:pt x="5455" y="3135"/>
                  </a:lnTo>
                  <a:lnTo>
                    <a:pt x="5489" y="3118"/>
                  </a:lnTo>
                  <a:lnTo>
                    <a:pt x="5523" y="3103"/>
                  </a:lnTo>
                  <a:lnTo>
                    <a:pt x="5559" y="3088"/>
                  </a:lnTo>
                  <a:lnTo>
                    <a:pt x="5595" y="3075"/>
                  </a:lnTo>
                  <a:lnTo>
                    <a:pt x="5632" y="3065"/>
                  </a:lnTo>
                  <a:lnTo>
                    <a:pt x="5670" y="3057"/>
                  </a:lnTo>
                  <a:lnTo>
                    <a:pt x="5709" y="3049"/>
                  </a:lnTo>
                  <a:lnTo>
                    <a:pt x="5748" y="3044"/>
                  </a:lnTo>
                  <a:lnTo>
                    <a:pt x="5787" y="3042"/>
                  </a:lnTo>
                  <a:lnTo>
                    <a:pt x="5828" y="3041"/>
                  </a:lnTo>
                  <a:lnTo>
                    <a:pt x="5867" y="3042"/>
                  </a:lnTo>
                  <a:lnTo>
                    <a:pt x="5906" y="3044"/>
                  </a:lnTo>
                  <a:lnTo>
                    <a:pt x="5945" y="3049"/>
                  </a:lnTo>
                  <a:lnTo>
                    <a:pt x="5982" y="3056"/>
                  </a:lnTo>
                  <a:lnTo>
                    <a:pt x="6019" y="3064"/>
                  </a:lnTo>
                  <a:lnTo>
                    <a:pt x="6055" y="3074"/>
                  </a:lnTo>
                  <a:lnTo>
                    <a:pt x="6091" y="3087"/>
                  </a:lnTo>
                  <a:lnTo>
                    <a:pt x="6126" y="3100"/>
                  </a:lnTo>
                  <a:lnTo>
                    <a:pt x="6160" y="3115"/>
                  </a:lnTo>
                  <a:lnTo>
                    <a:pt x="6193" y="3131"/>
                  </a:lnTo>
                  <a:lnTo>
                    <a:pt x="6225" y="3150"/>
                  </a:lnTo>
                  <a:lnTo>
                    <a:pt x="6257" y="3170"/>
                  </a:lnTo>
                  <a:lnTo>
                    <a:pt x="6287" y="3191"/>
                  </a:lnTo>
                  <a:lnTo>
                    <a:pt x="6317" y="3213"/>
                  </a:lnTo>
                  <a:lnTo>
                    <a:pt x="6344" y="3237"/>
                  </a:lnTo>
                  <a:lnTo>
                    <a:pt x="6371" y="3261"/>
                  </a:lnTo>
                  <a:lnTo>
                    <a:pt x="6374" y="3263"/>
                  </a:lnTo>
                  <a:lnTo>
                    <a:pt x="6394" y="3279"/>
                  </a:lnTo>
                  <a:lnTo>
                    <a:pt x="6420" y="3299"/>
                  </a:lnTo>
                  <a:lnTo>
                    <a:pt x="6452" y="3322"/>
                  </a:lnTo>
                  <a:lnTo>
                    <a:pt x="6488" y="3347"/>
                  </a:lnTo>
                  <a:lnTo>
                    <a:pt x="6529" y="3372"/>
                  </a:lnTo>
                  <a:lnTo>
                    <a:pt x="6550" y="3384"/>
                  </a:lnTo>
                  <a:lnTo>
                    <a:pt x="6572" y="3395"/>
                  </a:lnTo>
                  <a:lnTo>
                    <a:pt x="6594" y="3405"/>
                  </a:lnTo>
                  <a:lnTo>
                    <a:pt x="6617" y="3415"/>
                  </a:lnTo>
                  <a:lnTo>
                    <a:pt x="6640" y="3424"/>
                  </a:lnTo>
                  <a:lnTo>
                    <a:pt x="6663" y="3431"/>
                  </a:lnTo>
                  <a:lnTo>
                    <a:pt x="6686" y="3437"/>
                  </a:lnTo>
                  <a:lnTo>
                    <a:pt x="6708" y="3441"/>
                  </a:lnTo>
                  <a:lnTo>
                    <a:pt x="6732" y="3444"/>
                  </a:lnTo>
                  <a:lnTo>
                    <a:pt x="6754" y="3445"/>
                  </a:lnTo>
                  <a:lnTo>
                    <a:pt x="6777" y="3442"/>
                  </a:lnTo>
                  <a:lnTo>
                    <a:pt x="6798" y="3439"/>
                  </a:lnTo>
                  <a:lnTo>
                    <a:pt x="6818" y="3431"/>
                  </a:lnTo>
                  <a:lnTo>
                    <a:pt x="6837" y="3423"/>
                  </a:lnTo>
                  <a:lnTo>
                    <a:pt x="6847" y="3416"/>
                  </a:lnTo>
                  <a:lnTo>
                    <a:pt x="6857" y="3410"/>
                  </a:lnTo>
                  <a:lnTo>
                    <a:pt x="6866" y="3403"/>
                  </a:lnTo>
                  <a:lnTo>
                    <a:pt x="6875" y="3395"/>
                  </a:lnTo>
                  <a:lnTo>
                    <a:pt x="6883" y="3385"/>
                  </a:lnTo>
                  <a:lnTo>
                    <a:pt x="6892" y="3375"/>
                  </a:lnTo>
                  <a:lnTo>
                    <a:pt x="6899" y="3365"/>
                  </a:lnTo>
                  <a:lnTo>
                    <a:pt x="6907" y="3354"/>
                  </a:lnTo>
                  <a:lnTo>
                    <a:pt x="6914" y="3342"/>
                  </a:lnTo>
                  <a:lnTo>
                    <a:pt x="6920" y="3328"/>
                  </a:lnTo>
                  <a:lnTo>
                    <a:pt x="6927" y="3313"/>
                  </a:lnTo>
                  <a:lnTo>
                    <a:pt x="6933" y="3299"/>
                  </a:lnTo>
                  <a:lnTo>
                    <a:pt x="6944" y="3265"/>
                  </a:lnTo>
                  <a:lnTo>
                    <a:pt x="6953" y="3227"/>
                  </a:lnTo>
                  <a:lnTo>
                    <a:pt x="6945" y="3080"/>
                  </a:lnTo>
                  <a:lnTo>
                    <a:pt x="6937" y="2943"/>
                  </a:lnTo>
                  <a:lnTo>
                    <a:pt x="6927" y="2811"/>
                  </a:lnTo>
                  <a:lnTo>
                    <a:pt x="6917" y="2689"/>
                  </a:lnTo>
                  <a:lnTo>
                    <a:pt x="6906" y="2575"/>
                  </a:lnTo>
                  <a:lnTo>
                    <a:pt x="6896" y="2469"/>
                  </a:lnTo>
                  <a:lnTo>
                    <a:pt x="6886" y="2371"/>
                  </a:lnTo>
                  <a:lnTo>
                    <a:pt x="6876" y="2283"/>
                  </a:lnTo>
                  <a:lnTo>
                    <a:pt x="6857" y="2133"/>
                  </a:lnTo>
                  <a:lnTo>
                    <a:pt x="6841" y="2023"/>
                  </a:lnTo>
                  <a:lnTo>
                    <a:pt x="6830" y="1950"/>
                  </a:lnTo>
                  <a:lnTo>
                    <a:pt x="6825" y="1919"/>
                  </a:lnTo>
                  <a:lnTo>
                    <a:pt x="6821" y="1905"/>
                  </a:lnTo>
                  <a:lnTo>
                    <a:pt x="6818" y="1891"/>
                  </a:lnTo>
                  <a:lnTo>
                    <a:pt x="6811" y="1879"/>
                  </a:lnTo>
                  <a:lnTo>
                    <a:pt x="6805" y="1867"/>
                  </a:lnTo>
                  <a:lnTo>
                    <a:pt x="6798" y="1855"/>
                  </a:lnTo>
                  <a:lnTo>
                    <a:pt x="6789" y="1844"/>
                  </a:lnTo>
                  <a:lnTo>
                    <a:pt x="6779" y="1836"/>
                  </a:lnTo>
                  <a:lnTo>
                    <a:pt x="6768" y="1827"/>
                  </a:lnTo>
                  <a:lnTo>
                    <a:pt x="6757" y="1818"/>
                  </a:lnTo>
                  <a:lnTo>
                    <a:pt x="6746" y="1812"/>
                  </a:lnTo>
                  <a:lnTo>
                    <a:pt x="6732" y="1807"/>
                  </a:lnTo>
                  <a:lnTo>
                    <a:pt x="6720" y="1802"/>
                  </a:lnTo>
                  <a:lnTo>
                    <a:pt x="6706" y="1800"/>
                  </a:lnTo>
                  <a:lnTo>
                    <a:pt x="6692" y="1797"/>
                  </a:lnTo>
                  <a:lnTo>
                    <a:pt x="6677" y="1797"/>
                  </a:lnTo>
                  <a:lnTo>
                    <a:pt x="6663" y="1797"/>
                  </a:lnTo>
                  <a:lnTo>
                    <a:pt x="6516" y="1812"/>
                  </a:lnTo>
                  <a:lnTo>
                    <a:pt x="6354" y="1828"/>
                  </a:lnTo>
                  <a:lnTo>
                    <a:pt x="6142" y="1847"/>
                  </a:lnTo>
                  <a:lnTo>
                    <a:pt x="5891" y="1868"/>
                  </a:lnTo>
                  <a:lnTo>
                    <a:pt x="5610" y="1889"/>
                  </a:lnTo>
                  <a:lnTo>
                    <a:pt x="5461" y="1899"/>
                  </a:lnTo>
                  <a:lnTo>
                    <a:pt x="5309" y="1909"/>
                  </a:lnTo>
                  <a:lnTo>
                    <a:pt x="5153" y="1917"/>
                  </a:lnTo>
                  <a:lnTo>
                    <a:pt x="4994" y="1925"/>
                  </a:lnTo>
                  <a:lnTo>
                    <a:pt x="4962" y="1925"/>
                  </a:lnTo>
                  <a:lnTo>
                    <a:pt x="4932" y="1924"/>
                  </a:lnTo>
                  <a:lnTo>
                    <a:pt x="4903" y="1922"/>
                  </a:lnTo>
                  <a:lnTo>
                    <a:pt x="4876" y="1920"/>
                  </a:lnTo>
                  <a:lnTo>
                    <a:pt x="4850" y="1916"/>
                  </a:lnTo>
                  <a:lnTo>
                    <a:pt x="4827" y="1913"/>
                  </a:lnTo>
                  <a:lnTo>
                    <a:pt x="4803" y="1909"/>
                  </a:lnTo>
                  <a:lnTo>
                    <a:pt x="4782" y="1904"/>
                  </a:lnTo>
                  <a:lnTo>
                    <a:pt x="4761" y="1898"/>
                  </a:lnTo>
                  <a:lnTo>
                    <a:pt x="4742" y="1891"/>
                  </a:lnTo>
                  <a:lnTo>
                    <a:pt x="4725" y="1885"/>
                  </a:lnTo>
                  <a:lnTo>
                    <a:pt x="4709" y="1878"/>
                  </a:lnTo>
                  <a:lnTo>
                    <a:pt x="4694" y="1870"/>
                  </a:lnTo>
                  <a:lnTo>
                    <a:pt x="4679" y="1863"/>
                  </a:lnTo>
                  <a:lnTo>
                    <a:pt x="4667" y="1854"/>
                  </a:lnTo>
                  <a:lnTo>
                    <a:pt x="4654" y="1846"/>
                  </a:lnTo>
                  <a:lnTo>
                    <a:pt x="4644" y="1836"/>
                  </a:lnTo>
                  <a:lnTo>
                    <a:pt x="4634" y="1827"/>
                  </a:lnTo>
                  <a:lnTo>
                    <a:pt x="4626" y="1816"/>
                  </a:lnTo>
                  <a:lnTo>
                    <a:pt x="4618" y="1806"/>
                  </a:lnTo>
                  <a:lnTo>
                    <a:pt x="4612" y="1795"/>
                  </a:lnTo>
                  <a:lnTo>
                    <a:pt x="4606" y="1785"/>
                  </a:lnTo>
                  <a:lnTo>
                    <a:pt x="4601" y="1774"/>
                  </a:lnTo>
                  <a:lnTo>
                    <a:pt x="4597" y="1761"/>
                  </a:lnTo>
                  <a:lnTo>
                    <a:pt x="4595" y="1750"/>
                  </a:lnTo>
                  <a:lnTo>
                    <a:pt x="4592" y="1738"/>
                  </a:lnTo>
                  <a:lnTo>
                    <a:pt x="4590" y="1725"/>
                  </a:lnTo>
                  <a:lnTo>
                    <a:pt x="4590" y="1713"/>
                  </a:lnTo>
                  <a:lnTo>
                    <a:pt x="4590" y="1688"/>
                  </a:lnTo>
                  <a:lnTo>
                    <a:pt x="4592" y="1663"/>
                  </a:lnTo>
                  <a:lnTo>
                    <a:pt x="4597" y="1637"/>
                  </a:lnTo>
                  <a:lnTo>
                    <a:pt x="4605" y="1611"/>
                  </a:lnTo>
                  <a:lnTo>
                    <a:pt x="4613" y="1585"/>
                  </a:lnTo>
                  <a:lnTo>
                    <a:pt x="4624" y="1559"/>
                  </a:lnTo>
                  <a:lnTo>
                    <a:pt x="4636" y="1534"/>
                  </a:lnTo>
                  <a:lnTo>
                    <a:pt x="4648" y="1510"/>
                  </a:lnTo>
                  <a:lnTo>
                    <a:pt x="4662" y="1486"/>
                  </a:lnTo>
                  <a:lnTo>
                    <a:pt x="4675" y="1462"/>
                  </a:lnTo>
                  <a:lnTo>
                    <a:pt x="4704" y="1419"/>
                  </a:lnTo>
                  <a:lnTo>
                    <a:pt x="4731" y="1382"/>
                  </a:lnTo>
                  <a:lnTo>
                    <a:pt x="4755" y="1351"/>
                  </a:lnTo>
                  <a:lnTo>
                    <a:pt x="4773" y="1329"/>
                  </a:lnTo>
                  <a:lnTo>
                    <a:pt x="4773" y="1326"/>
                  </a:lnTo>
                  <a:lnTo>
                    <a:pt x="4799" y="1299"/>
                  </a:lnTo>
                  <a:lnTo>
                    <a:pt x="4823" y="1272"/>
                  </a:lnTo>
                  <a:lnTo>
                    <a:pt x="4845" y="1242"/>
                  </a:lnTo>
                  <a:lnTo>
                    <a:pt x="4865" y="1212"/>
                  </a:lnTo>
                  <a:lnTo>
                    <a:pt x="4885" y="1181"/>
                  </a:lnTo>
                  <a:lnTo>
                    <a:pt x="4903" y="1149"/>
                  </a:lnTo>
                  <a:lnTo>
                    <a:pt x="4920" y="1115"/>
                  </a:lnTo>
                  <a:lnTo>
                    <a:pt x="4934" y="1081"/>
                  </a:lnTo>
                  <a:lnTo>
                    <a:pt x="4948" y="1046"/>
                  </a:lnTo>
                  <a:lnTo>
                    <a:pt x="4960" y="1011"/>
                  </a:lnTo>
                  <a:lnTo>
                    <a:pt x="4970" y="974"/>
                  </a:lnTo>
                  <a:lnTo>
                    <a:pt x="4979" y="937"/>
                  </a:lnTo>
                  <a:lnTo>
                    <a:pt x="4985" y="900"/>
                  </a:lnTo>
                  <a:lnTo>
                    <a:pt x="4990" y="861"/>
                  </a:lnTo>
                  <a:lnTo>
                    <a:pt x="4994" y="823"/>
                  </a:lnTo>
                  <a:lnTo>
                    <a:pt x="4994" y="783"/>
                  </a:lnTo>
                  <a:lnTo>
                    <a:pt x="4994" y="742"/>
                  </a:lnTo>
                  <a:lnTo>
                    <a:pt x="4990" y="703"/>
                  </a:lnTo>
                  <a:lnTo>
                    <a:pt x="4985" y="664"/>
                  </a:lnTo>
                  <a:lnTo>
                    <a:pt x="4978" y="624"/>
                  </a:lnTo>
                  <a:lnTo>
                    <a:pt x="4969" y="587"/>
                  </a:lnTo>
                  <a:lnTo>
                    <a:pt x="4959" y="550"/>
                  </a:lnTo>
                  <a:lnTo>
                    <a:pt x="4947" y="514"/>
                  </a:lnTo>
                  <a:lnTo>
                    <a:pt x="4933" y="478"/>
                  </a:lnTo>
                  <a:lnTo>
                    <a:pt x="4917" y="443"/>
                  </a:lnTo>
                  <a:lnTo>
                    <a:pt x="4900" y="410"/>
                  </a:lnTo>
                  <a:lnTo>
                    <a:pt x="4881" y="376"/>
                  </a:lnTo>
                  <a:lnTo>
                    <a:pt x="4860" y="345"/>
                  </a:lnTo>
                  <a:lnTo>
                    <a:pt x="4839" y="314"/>
                  </a:lnTo>
                  <a:lnTo>
                    <a:pt x="4815" y="285"/>
                  </a:lnTo>
                  <a:lnTo>
                    <a:pt x="4791" y="256"/>
                  </a:lnTo>
                  <a:lnTo>
                    <a:pt x="4765" y="229"/>
                  </a:lnTo>
                  <a:lnTo>
                    <a:pt x="4737" y="203"/>
                  </a:lnTo>
                  <a:lnTo>
                    <a:pt x="4709" y="178"/>
                  </a:lnTo>
                  <a:lnTo>
                    <a:pt x="4680" y="156"/>
                  </a:lnTo>
                  <a:lnTo>
                    <a:pt x="4649" y="133"/>
                  </a:lnTo>
                  <a:lnTo>
                    <a:pt x="4617" y="114"/>
                  </a:lnTo>
                  <a:lnTo>
                    <a:pt x="4585" y="94"/>
                  </a:lnTo>
                  <a:lnTo>
                    <a:pt x="4551" y="76"/>
                  </a:lnTo>
                  <a:lnTo>
                    <a:pt x="4517" y="62"/>
                  </a:lnTo>
                  <a:lnTo>
                    <a:pt x="4481" y="47"/>
                  </a:lnTo>
                  <a:lnTo>
                    <a:pt x="4444" y="34"/>
                  </a:lnTo>
                  <a:lnTo>
                    <a:pt x="4408" y="24"/>
                  </a:lnTo>
                  <a:lnTo>
                    <a:pt x="4369" y="16"/>
                  </a:lnTo>
                  <a:lnTo>
                    <a:pt x="4331" y="8"/>
                  </a:lnTo>
                  <a:lnTo>
                    <a:pt x="4291" y="3"/>
                  </a:lnTo>
                  <a:lnTo>
                    <a:pt x="4251" y="1"/>
                  </a:lnTo>
                  <a:lnTo>
                    <a:pt x="4212" y="0"/>
                  </a:lnTo>
                  <a:lnTo>
                    <a:pt x="4171" y="1"/>
                  </a:lnTo>
                  <a:lnTo>
                    <a:pt x="4131" y="3"/>
                  </a:lnTo>
                  <a:lnTo>
                    <a:pt x="4091" y="8"/>
                  </a:lnTo>
                  <a:lnTo>
                    <a:pt x="4053" y="16"/>
                  </a:lnTo>
                  <a:lnTo>
                    <a:pt x="4016" y="24"/>
                  </a:lnTo>
                  <a:lnTo>
                    <a:pt x="3979" y="34"/>
                  </a:lnTo>
                  <a:lnTo>
                    <a:pt x="3941" y="47"/>
                  </a:lnTo>
                  <a:lnTo>
                    <a:pt x="3907" y="62"/>
                  </a:lnTo>
                  <a:lnTo>
                    <a:pt x="3872" y="76"/>
                  </a:lnTo>
                  <a:lnTo>
                    <a:pt x="3837" y="94"/>
                  </a:lnTo>
                  <a:lnTo>
                    <a:pt x="3805" y="114"/>
                  </a:lnTo>
                  <a:lnTo>
                    <a:pt x="3773" y="133"/>
                  </a:lnTo>
                  <a:lnTo>
                    <a:pt x="3743" y="156"/>
                  </a:lnTo>
                  <a:lnTo>
                    <a:pt x="3713" y="178"/>
                  </a:lnTo>
                  <a:lnTo>
                    <a:pt x="3685" y="203"/>
                  </a:lnTo>
                  <a:lnTo>
                    <a:pt x="3658" y="229"/>
                  </a:lnTo>
                  <a:lnTo>
                    <a:pt x="3631" y="256"/>
                  </a:lnTo>
                  <a:lnTo>
                    <a:pt x="3607" y="285"/>
                  </a:lnTo>
                  <a:lnTo>
                    <a:pt x="3583" y="314"/>
                  </a:lnTo>
                  <a:lnTo>
                    <a:pt x="3562" y="345"/>
                  </a:lnTo>
                  <a:lnTo>
                    <a:pt x="3541" y="376"/>
                  </a:lnTo>
                  <a:lnTo>
                    <a:pt x="3522" y="410"/>
                  </a:lnTo>
                  <a:lnTo>
                    <a:pt x="3505" y="443"/>
                  </a:lnTo>
                  <a:lnTo>
                    <a:pt x="3489" y="478"/>
                  </a:lnTo>
                  <a:lnTo>
                    <a:pt x="3475" y="514"/>
                  </a:lnTo>
                  <a:lnTo>
                    <a:pt x="3463" y="550"/>
                  </a:lnTo>
                  <a:lnTo>
                    <a:pt x="3453" y="587"/>
                  </a:lnTo>
                  <a:lnTo>
                    <a:pt x="3443" y="624"/>
                  </a:lnTo>
                  <a:lnTo>
                    <a:pt x="3437" y="664"/>
                  </a:lnTo>
                  <a:lnTo>
                    <a:pt x="3432" y="703"/>
                  </a:lnTo>
                  <a:lnTo>
                    <a:pt x="3428" y="742"/>
                  </a:lnTo>
                  <a:lnTo>
                    <a:pt x="3428" y="783"/>
                  </a:lnTo>
                  <a:lnTo>
                    <a:pt x="3428" y="823"/>
                  </a:lnTo>
                  <a:lnTo>
                    <a:pt x="3432" y="861"/>
                  </a:lnTo>
                  <a:lnTo>
                    <a:pt x="3437" y="900"/>
                  </a:lnTo>
                  <a:lnTo>
                    <a:pt x="3443" y="938"/>
                  </a:lnTo>
                  <a:lnTo>
                    <a:pt x="3452" y="975"/>
                  </a:lnTo>
                  <a:lnTo>
                    <a:pt x="3462" y="1011"/>
                  </a:lnTo>
                  <a:lnTo>
                    <a:pt x="3474" y="1047"/>
                  </a:lnTo>
                  <a:lnTo>
                    <a:pt x="3488" y="1082"/>
                  </a:lnTo>
                  <a:lnTo>
                    <a:pt x="3503" y="1117"/>
                  </a:lnTo>
                  <a:lnTo>
                    <a:pt x="3520" y="1150"/>
                  </a:lnTo>
                  <a:lnTo>
                    <a:pt x="3537" y="1182"/>
                  </a:lnTo>
                  <a:lnTo>
                    <a:pt x="3557" y="1213"/>
                  </a:lnTo>
                  <a:lnTo>
                    <a:pt x="3578" y="1243"/>
                  </a:lnTo>
                  <a:lnTo>
                    <a:pt x="3601" y="1273"/>
                  </a:lnTo>
                  <a:lnTo>
                    <a:pt x="3625" y="1301"/>
                  </a:lnTo>
                  <a:lnTo>
                    <a:pt x="3650" y="1327"/>
                  </a:lnTo>
                  <a:lnTo>
                    <a:pt x="3649" y="1329"/>
                  </a:lnTo>
                  <a:lnTo>
                    <a:pt x="3651" y="1330"/>
                  </a:lnTo>
                  <a:lnTo>
                    <a:pt x="3672" y="1350"/>
                  </a:lnTo>
                  <a:lnTo>
                    <a:pt x="3695" y="1370"/>
                  </a:lnTo>
                  <a:lnTo>
                    <a:pt x="3739" y="1405"/>
                  </a:lnTo>
                  <a:lnTo>
                    <a:pt x="3757" y="1425"/>
                  </a:lnTo>
                  <a:lnTo>
                    <a:pt x="3773" y="1445"/>
                  </a:lnTo>
                  <a:lnTo>
                    <a:pt x="3786" y="1466"/>
                  </a:lnTo>
                  <a:lnTo>
                    <a:pt x="3800" y="1487"/>
                  </a:lnTo>
                  <a:lnTo>
                    <a:pt x="3810" y="1510"/>
                  </a:lnTo>
                  <a:lnTo>
                    <a:pt x="3820" y="1532"/>
                  </a:lnTo>
                  <a:lnTo>
                    <a:pt x="3827" y="1554"/>
                  </a:lnTo>
                  <a:lnTo>
                    <a:pt x="3832" y="1577"/>
                  </a:lnTo>
                  <a:lnTo>
                    <a:pt x="3836" y="1599"/>
                  </a:lnTo>
                  <a:lnTo>
                    <a:pt x="3839" y="1621"/>
                  </a:lnTo>
                  <a:lnTo>
                    <a:pt x="3837" y="1642"/>
                  </a:lnTo>
                  <a:lnTo>
                    <a:pt x="3835" y="1665"/>
                  </a:lnTo>
                  <a:lnTo>
                    <a:pt x="3830" y="1686"/>
                  </a:lnTo>
                  <a:lnTo>
                    <a:pt x="3824" y="1707"/>
                  </a:lnTo>
                  <a:lnTo>
                    <a:pt x="3815" y="1728"/>
                  </a:lnTo>
                  <a:lnTo>
                    <a:pt x="3803" y="1748"/>
                  </a:lnTo>
                  <a:lnTo>
                    <a:pt x="3789" y="1767"/>
                  </a:lnTo>
                  <a:lnTo>
                    <a:pt x="3773" y="1786"/>
                  </a:lnTo>
                  <a:lnTo>
                    <a:pt x="3753" y="1803"/>
                  </a:lnTo>
                  <a:lnTo>
                    <a:pt x="3732" y="1820"/>
                  </a:lnTo>
                  <a:lnTo>
                    <a:pt x="3708" y="1836"/>
                  </a:lnTo>
                  <a:lnTo>
                    <a:pt x="3681" y="1849"/>
                  </a:lnTo>
                  <a:lnTo>
                    <a:pt x="3651" y="1863"/>
                  </a:lnTo>
                  <a:lnTo>
                    <a:pt x="3618" y="1874"/>
                  </a:lnTo>
                  <a:lnTo>
                    <a:pt x="3583" y="1885"/>
                  </a:lnTo>
                  <a:lnTo>
                    <a:pt x="3545" y="1894"/>
                  </a:lnTo>
                  <a:lnTo>
                    <a:pt x="3503" y="1901"/>
                  </a:lnTo>
                  <a:lnTo>
                    <a:pt x="3458" y="1906"/>
                  </a:lnTo>
                  <a:lnTo>
                    <a:pt x="3410" y="1910"/>
                  </a:lnTo>
                  <a:lnTo>
                    <a:pt x="3359" y="1913"/>
                  </a:lnTo>
                  <a:lnTo>
                    <a:pt x="3304" y="1913"/>
                  </a:lnTo>
                  <a:lnTo>
                    <a:pt x="3247" y="1910"/>
                  </a:lnTo>
                  <a:lnTo>
                    <a:pt x="2991" y="1893"/>
                  </a:lnTo>
                  <a:lnTo>
                    <a:pt x="2750" y="1874"/>
                  </a:lnTo>
                  <a:lnTo>
                    <a:pt x="2532" y="1855"/>
                  </a:lnTo>
                  <a:lnTo>
                    <a:pt x="2340" y="1838"/>
                  </a:lnTo>
                  <a:lnTo>
                    <a:pt x="2181" y="1822"/>
                  </a:lnTo>
                  <a:lnTo>
                    <a:pt x="2060" y="1810"/>
                  </a:lnTo>
                  <a:lnTo>
                    <a:pt x="1952" y="1797"/>
                  </a:lnTo>
                  <a:lnTo>
                    <a:pt x="1936" y="1797"/>
                  </a:lnTo>
                  <a:lnTo>
                    <a:pt x="1918" y="1798"/>
                  </a:lnTo>
                  <a:lnTo>
                    <a:pt x="1901" y="1801"/>
                  </a:lnTo>
                  <a:lnTo>
                    <a:pt x="1885" y="1806"/>
                  </a:lnTo>
                  <a:lnTo>
                    <a:pt x="1870" y="1812"/>
                  </a:lnTo>
                  <a:lnTo>
                    <a:pt x="1855" y="1820"/>
                  </a:lnTo>
                  <a:lnTo>
                    <a:pt x="1841" y="1829"/>
                  </a:lnTo>
                  <a:lnTo>
                    <a:pt x="1828" y="1842"/>
                  </a:lnTo>
                  <a:lnTo>
                    <a:pt x="1817" y="1854"/>
                  </a:lnTo>
                  <a:lnTo>
                    <a:pt x="1808" y="1869"/>
                  </a:lnTo>
                  <a:lnTo>
                    <a:pt x="1799" y="1884"/>
                  </a:lnTo>
                  <a:lnTo>
                    <a:pt x="1793" y="1900"/>
                  </a:lnTo>
                  <a:lnTo>
                    <a:pt x="1789" y="1916"/>
                  </a:lnTo>
                  <a:lnTo>
                    <a:pt x="1787" y="1932"/>
                  </a:lnTo>
                  <a:lnTo>
                    <a:pt x="1787" y="1950"/>
                  </a:lnTo>
                  <a:lnTo>
                    <a:pt x="1788" y="1967"/>
                  </a:lnTo>
                  <a:lnTo>
                    <a:pt x="1803" y="2074"/>
                  </a:lnTo>
                  <a:lnTo>
                    <a:pt x="1818" y="2196"/>
                  </a:lnTo>
                  <a:lnTo>
                    <a:pt x="1836" y="2360"/>
                  </a:lnTo>
                  <a:lnTo>
                    <a:pt x="1857" y="2562"/>
                  </a:lnTo>
                  <a:lnTo>
                    <a:pt x="1867" y="2676"/>
                  </a:lnTo>
                  <a:lnTo>
                    <a:pt x="1879" y="2798"/>
                  </a:lnTo>
                  <a:lnTo>
                    <a:pt x="1888" y="2928"/>
                  </a:lnTo>
                  <a:lnTo>
                    <a:pt x="1897" y="3064"/>
                  </a:lnTo>
                  <a:lnTo>
                    <a:pt x="1906" y="3207"/>
                  </a:lnTo>
                  <a:lnTo>
                    <a:pt x="1915" y="3356"/>
                  </a:lnTo>
                  <a:lnTo>
                    <a:pt x="1907" y="3398"/>
                  </a:lnTo>
                  <a:lnTo>
                    <a:pt x="1897" y="3435"/>
                  </a:lnTo>
                  <a:lnTo>
                    <a:pt x="1891" y="3452"/>
                  </a:lnTo>
                  <a:lnTo>
                    <a:pt x="1885" y="3468"/>
                  </a:lnTo>
                  <a:lnTo>
                    <a:pt x="1879" y="3483"/>
                  </a:lnTo>
                  <a:lnTo>
                    <a:pt x="1872" y="3498"/>
                  </a:lnTo>
                  <a:lnTo>
                    <a:pt x="1865" y="3511"/>
                  </a:lnTo>
                  <a:lnTo>
                    <a:pt x="1857" y="3523"/>
                  </a:lnTo>
                  <a:lnTo>
                    <a:pt x="1849" y="3534"/>
                  </a:lnTo>
                  <a:lnTo>
                    <a:pt x="1841" y="3544"/>
                  </a:lnTo>
                  <a:lnTo>
                    <a:pt x="1833" y="3554"/>
                  </a:lnTo>
                  <a:lnTo>
                    <a:pt x="1824" y="3563"/>
                  </a:lnTo>
                  <a:lnTo>
                    <a:pt x="1814" y="3570"/>
                  </a:lnTo>
                  <a:lnTo>
                    <a:pt x="1804" y="3576"/>
                  </a:lnTo>
                  <a:lnTo>
                    <a:pt x="1795" y="3582"/>
                  </a:lnTo>
                  <a:lnTo>
                    <a:pt x="1784" y="3587"/>
                  </a:lnTo>
                  <a:lnTo>
                    <a:pt x="1774" y="3592"/>
                  </a:lnTo>
                  <a:lnTo>
                    <a:pt x="1765" y="3596"/>
                  </a:lnTo>
                  <a:lnTo>
                    <a:pt x="1742" y="3602"/>
                  </a:lnTo>
                  <a:lnTo>
                    <a:pt x="1721" y="3605"/>
                  </a:lnTo>
                  <a:lnTo>
                    <a:pt x="1698" y="3605"/>
                  </a:lnTo>
                  <a:lnTo>
                    <a:pt x="1675" y="3604"/>
                  </a:lnTo>
                  <a:lnTo>
                    <a:pt x="1652" y="3600"/>
                  </a:lnTo>
                  <a:lnTo>
                    <a:pt x="1628" y="3595"/>
                  </a:lnTo>
                  <a:lnTo>
                    <a:pt x="1603" y="3587"/>
                  </a:lnTo>
                  <a:lnTo>
                    <a:pt x="1580" y="3579"/>
                  </a:lnTo>
                  <a:lnTo>
                    <a:pt x="1557" y="3570"/>
                  </a:lnTo>
                  <a:lnTo>
                    <a:pt x="1534" y="3559"/>
                  </a:lnTo>
                  <a:lnTo>
                    <a:pt x="1512" y="3548"/>
                  </a:lnTo>
                  <a:lnTo>
                    <a:pt x="1489" y="3535"/>
                  </a:lnTo>
                  <a:lnTo>
                    <a:pt x="1447" y="3511"/>
                  </a:lnTo>
                  <a:lnTo>
                    <a:pt x="1410" y="3484"/>
                  </a:lnTo>
                  <a:lnTo>
                    <a:pt x="1376" y="3461"/>
                  </a:lnTo>
                  <a:lnTo>
                    <a:pt x="1349" y="3440"/>
                  </a:lnTo>
                  <a:lnTo>
                    <a:pt x="1329" y="3423"/>
                  </a:lnTo>
                  <a:lnTo>
                    <a:pt x="1328" y="3423"/>
                  </a:lnTo>
                  <a:lnTo>
                    <a:pt x="1327" y="3423"/>
                  </a:lnTo>
                  <a:lnTo>
                    <a:pt x="1301" y="3398"/>
                  </a:lnTo>
                  <a:lnTo>
                    <a:pt x="1272" y="3374"/>
                  </a:lnTo>
                  <a:lnTo>
                    <a:pt x="1243" y="3352"/>
                  </a:lnTo>
                  <a:lnTo>
                    <a:pt x="1213" y="3331"/>
                  </a:lnTo>
                  <a:lnTo>
                    <a:pt x="1182" y="3311"/>
                  </a:lnTo>
                  <a:lnTo>
                    <a:pt x="1150" y="3292"/>
                  </a:lnTo>
                  <a:lnTo>
                    <a:pt x="1116" y="3276"/>
                  </a:lnTo>
                  <a:lnTo>
                    <a:pt x="1081" y="3261"/>
                  </a:lnTo>
                  <a:lnTo>
                    <a:pt x="1047" y="3248"/>
                  </a:lnTo>
                  <a:lnTo>
                    <a:pt x="1012" y="3235"/>
                  </a:lnTo>
                  <a:lnTo>
                    <a:pt x="975" y="3225"/>
                  </a:lnTo>
                  <a:lnTo>
                    <a:pt x="938" y="3217"/>
                  </a:lnTo>
                  <a:lnTo>
                    <a:pt x="900" y="3211"/>
                  </a:lnTo>
                  <a:lnTo>
                    <a:pt x="862" y="3206"/>
                  </a:lnTo>
                  <a:lnTo>
                    <a:pt x="824" y="3203"/>
                  </a:lnTo>
                  <a:lnTo>
                    <a:pt x="784" y="3202"/>
                  </a:lnTo>
                  <a:lnTo>
                    <a:pt x="743" y="3203"/>
                  </a:lnTo>
                  <a:lnTo>
                    <a:pt x="703" y="3206"/>
                  </a:lnTo>
                  <a:lnTo>
                    <a:pt x="665" y="3211"/>
                  </a:lnTo>
                  <a:lnTo>
                    <a:pt x="626" y="3218"/>
                  </a:lnTo>
                  <a:lnTo>
                    <a:pt x="588" y="3227"/>
                  </a:lnTo>
                  <a:lnTo>
                    <a:pt x="551" y="3237"/>
                  </a:lnTo>
                  <a:lnTo>
                    <a:pt x="515" y="3249"/>
                  </a:lnTo>
                  <a:lnTo>
                    <a:pt x="479" y="3264"/>
                  </a:lnTo>
                  <a:lnTo>
                    <a:pt x="444" y="3279"/>
                  </a:lnTo>
                  <a:lnTo>
                    <a:pt x="411" y="3296"/>
                  </a:lnTo>
                  <a:lnTo>
                    <a:pt x="377" y="3315"/>
                  </a:lnTo>
                  <a:lnTo>
                    <a:pt x="346" y="3336"/>
                  </a:lnTo>
                  <a:lnTo>
                    <a:pt x="315" y="3357"/>
                  </a:lnTo>
                  <a:lnTo>
                    <a:pt x="286" y="3380"/>
                  </a:lnTo>
                  <a:lnTo>
                    <a:pt x="257" y="3405"/>
                  </a:lnTo>
                  <a:lnTo>
                    <a:pt x="230" y="3431"/>
                  </a:lnTo>
                  <a:lnTo>
                    <a:pt x="204" y="3458"/>
                  </a:lnTo>
                  <a:lnTo>
                    <a:pt x="179" y="3487"/>
                  </a:lnTo>
                  <a:lnTo>
                    <a:pt x="157" y="3517"/>
                  </a:lnTo>
                  <a:lnTo>
                    <a:pt x="134" y="3546"/>
                  </a:lnTo>
                  <a:lnTo>
                    <a:pt x="114" y="3579"/>
                  </a:lnTo>
                  <a:lnTo>
                    <a:pt x="95" y="3611"/>
                  </a:lnTo>
                  <a:lnTo>
                    <a:pt x="77" y="3646"/>
                  </a:lnTo>
                  <a:lnTo>
                    <a:pt x="62" y="3680"/>
                  </a:lnTo>
                  <a:lnTo>
                    <a:pt x="49" y="3715"/>
                  </a:lnTo>
                  <a:lnTo>
                    <a:pt x="36" y="3752"/>
                  </a:lnTo>
                  <a:lnTo>
                    <a:pt x="25" y="3789"/>
                  </a:lnTo>
                  <a:lnTo>
                    <a:pt x="17" y="3827"/>
                  </a:lnTo>
                  <a:lnTo>
                    <a:pt x="9" y="3865"/>
                  </a:lnTo>
                  <a:lnTo>
                    <a:pt x="4" y="3905"/>
                  </a:lnTo>
                  <a:lnTo>
                    <a:pt x="2" y="3944"/>
                  </a:lnTo>
                  <a:lnTo>
                    <a:pt x="0" y="3985"/>
                  </a:lnTo>
                  <a:lnTo>
                    <a:pt x="2" y="4025"/>
                  </a:lnTo>
                  <a:lnTo>
                    <a:pt x="4" y="4065"/>
                  </a:lnTo>
                  <a:lnTo>
                    <a:pt x="9" y="4104"/>
                  </a:lnTo>
                  <a:lnTo>
                    <a:pt x="17" y="4143"/>
                  </a:lnTo>
                  <a:lnTo>
                    <a:pt x="25" y="4180"/>
                  </a:lnTo>
                  <a:lnTo>
                    <a:pt x="36" y="4217"/>
                  </a:lnTo>
                  <a:lnTo>
                    <a:pt x="49" y="4254"/>
                  </a:lnTo>
                  <a:lnTo>
                    <a:pt x="62" y="4290"/>
                  </a:lnTo>
                  <a:lnTo>
                    <a:pt x="77" y="4325"/>
                  </a:lnTo>
                  <a:lnTo>
                    <a:pt x="95" y="4359"/>
                  </a:lnTo>
                  <a:lnTo>
                    <a:pt x="114" y="4391"/>
                  </a:lnTo>
                  <a:lnTo>
                    <a:pt x="134" y="4423"/>
                  </a:lnTo>
                  <a:lnTo>
                    <a:pt x="157" y="4454"/>
                  </a:lnTo>
                  <a:lnTo>
                    <a:pt x="179" y="4484"/>
                  </a:lnTo>
                  <a:lnTo>
                    <a:pt x="204" y="4511"/>
                  </a:lnTo>
                  <a:lnTo>
                    <a:pt x="230" y="4538"/>
                  </a:lnTo>
                  <a:lnTo>
                    <a:pt x="257" y="4564"/>
                  </a:lnTo>
                  <a:lnTo>
                    <a:pt x="286" y="4589"/>
                  </a:lnTo>
                  <a:lnTo>
                    <a:pt x="315" y="4613"/>
                  </a:lnTo>
                  <a:lnTo>
                    <a:pt x="346" y="4635"/>
                  </a:lnTo>
                  <a:lnTo>
                    <a:pt x="377" y="4655"/>
                  </a:lnTo>
                  <a:lnTo>
                    <a:pt x="411" y="4673"/>
                  </a:lnTo>
                  <a:lnTo>
                    <a:pt x="444" y="4691"/>
                  </a:lnTo>
                  <a:lnTo>
                    <a:pt x="479" y="4707"/>
                  </a:lnTo>
                  <a:lnTo>
                    <a:pt x="515" y="4721"/>
                  </a:lnTo>
                  <a:lnTo>
                    <a:pt x="551" y="4733"/>
                  </a:lnTo>
                  <a:lnTo>
                    <a:pt x="588" y="4744"/>
                  </a:lnTo>
                  <a:lnTo>
                    <a:pt x="626" y="4753"/>
                  </a:lnTo>
                  <a:lnTo>
                    <a:pt x="665" y="4759"/>
                  </a:lnTo>
                  <a:lnTo>
                    <a:pt x="703" y="4764"/>
                  </a:lnTo>
                  <a:lnTo>
                    <a:pt x="743" y="4768"/>
                  </a:lnTo>
                  <a:lnTo>
                    <a:pt x="784" y="4769"/>
                  </a:lnTo>
                  <a:lnTo>
                    <a:pt x="824" y="4768"/>
                  </a:lnTo>
                  <a:lnTo>
                    <a:pt x="862" y="4764"/>
                  </a:lnTo>
                  <a:lnTo>
                    <a:pt x="900" y="4759"/>
                  </a:lnTo>
                  <a:lnTo>
                    <a:pt x="939" y="4753"/>
                  </a:lnTo>
                  <a:lnTo>
                    <a:pt x="976" y="4744"/>
                  </a:lnTo>
                  <a:lnTo>
                    <a:pt x="1012" y="4734"/>
                  </a:lnTo>
                  <a:lnTo>
                    <a:pt x="1048" y="4722"/>
                  </a:lnTo>
                  <a:lnTo>
                    <a:pt x="1083" y="4708"/>
                  </a:lnTo>
                  <a:lnTo>
                    <a:pt x="1117" y="4693"/>
                  </a:lnTo>
                  <a:lnTo>
                    <a:pt x="1151" y="4676"/>
                  </a:lnTo>
                  <a:lnTo>
                    <a:pt x="1183" y="4659"/>
                  </a:lnTo>
                  <a:lnTo>
                    <a:pt x="1214" y="4639"/>
                  </a:lnTo>
                  <a:lnTo>
                    <a:pt x="1244" y="4618"/>
                  </a:lnTo>
                  <a:lnTo>
                    <a:pt x="1274" y="4595"/>
                  </a:lnTo>
                  <a:lnTo>
                    <a:pt x="1302" y="4571"/>
                  </a:lnTo>
                  <a:lnTo>
                    <a:pt x="1329" y="4546"/>
                  </a:lnTo>
                  <a:lnTo>
                    <a:pt x="1329" y="4547"/>
                  </a:lnTo>
                  <a:lnTo>
                    <a:pt x="1331" y="4544"/>
                  </a:lnTo>
                  <a:lnTo>
                    <a:pt x="1350" y="4523"/>
                  </a:lnTo>
                  <a:lnTo>
                    <a:pt x="1370" y="4502"/>
                  </a:lnTo>
                  <a:lnTo>
                    <a:pt x="1406" y="4456"/>
                  </a:lnTo>
                  <a:lnTo>
                    <a:pt x="1426" y="4439"/>
                  </a:lnTo>
                  <a:lnTo>
                    <a:pt x="1446" y="4423"/>
                  </a:lnTo>
                  <a:lnTo>
                    <a:pt x="1467" y="4409"/>
                  </a:lnTo>
                  <a:lnTo>
                    <a:pt x="1489" y="4397"/>
                  </a:lnTo>
                  <a:lnTo>
                    <a:pt x="1510" y="4386"/>
                  </a:lnTo>
                  <a:lnTo>
                    <a:pt x="1533" y="4376"/>
                  </a:lnTo>
                  <a:lnTo>
                    <a:pt x="1555" y="4368"/>
                  </a:lnTo>
                  <a:lnTo>
                    <a:pt x="1577" y="4363"/>
                  </a:lnTo>
                  <a:lnTo>
                    <a:pt x="1600" y="4360"/>
                  </a:lnTo>
                  <a:lnTo>
                    <a:pt x="1622" y="4359"/>
                  </a:lnTo>
                  <a:lnTo>
                    <a:pt x="1644" y="4359"/>
                  </a:lnTo>
                  <a:lnTo>
                    <a:pt x="1667" y="4361"/>
                  </a:lnTo>
                  <a:lnTo>
                    <a:pt x="1688" y="4366"/>
                  </a:lnTo>
                  <a:lnTo>
                    <a:pt x="1709" y="4372"/>
                  </a:lnTo>
                  <a:lnTo>
                    <a:pt x="1730" y="4382"/>
                  </a:lnTo>
                  <a:lnTo>
                    <a:pt x="1750" y="4393"/>
                  </a:lnTo>
                  <a:lnTo>
                    <a:pt x="1768" y="4407"/>
                  </a:lnTo>
                  <a:lnTo>
                    <a:pt x="1787" y="4424"/>
                  </a:lnTo>
                  <a:lnTo>
                    <a:pt x="1804" y="4443"/>
                  </a:lnTo>
                  <a:lnTo>
                    <a:pt x="1822" y="4464"/>
                  </a:lnTo>
                  <a:lnTo>
                    <a:pt x="1836" y="4489"/>
                  </a:lnTo>
                  <a:lnTo>
                    <a:pt x="1851" y="4516"/>
                  </a:lnTo>
                  <a:lnTo>
                    <a:pt x="1864" y="4546"/>
                  </a:lnTo>
                  <a:lnTo>
                    <a:pt x="1876" y="4579"/>
                  </a:lnTo>
                  <a:lnTo>
                    <a:pt x="1886" y="4614"/>
                  </a:lnTo>
                  <a:lnTo>
                    <a:pt x="1895" y="4654"/>
                  </a:lnTo>
                  <a:lnTo>
                    <a:pt x="1902" y="4694"/>
                  </a:lnTo>
                  <a:lnTo>
                    <a:pt x="1908" y="4740"/>
                  </a:lnTo>
                  <a:lnTo>
                    <a:pt x="1912" y="4787"/>
                  </a:lnTo>
                  <a:lnTo>
                    <a:pt x="1913" y="4840"/>
                  </a:lnTo>
                  <a:lnTo>
                    <a:pt x="1913" y="4894"/>
                  </a:lnTo>
                  <a:lnTo>
                    <a:pt x="1911" y="4952"/>
                  </a:lnTo>
                  <a:lnTo>
                    <a:pt x="1911" y="4996"/>
                  </a:lnTo>
                  <a:lnTo>
                    <a:pt x="1911" y="5033"/>
                  </a:lnTo>
                  <a:lnTo>
                    <a:pt x="1902" y="5178"/>
                  </a:lnTo>
                  <a:lnTo>
                    <a:pt x="1893" y="5318"/>
                  </a:lnTo>
                  <a:lnTo>
                    <a:pt x="1885" y="5451"/>
                  </a:lnTo>
                  <a:lnTo>
                    <a:pt x="1875" y="5577"/>
                  </a:lnTo>
                  <a:lnTo>
                    <a:pt x="1865" y="5696"/>
                  </a:lnTo>
                  <a:lnTo>
                    <a:pt x="1854" y="5808"/>
                  </a:lnTo>
                  <a:lnTo>
                    <a:pt x="1834" y="6007"/>
                  </a:lnTo>
                  <a:lnTo>
                    <a:pt x="1817" y="6169"/>
                  </a:lnTo>
                  <a:lnTo>
                    <a:pt x="1802" y="6290"/>
                  </a:lnTo>
                  <a:lnTo>
                    <a:pt x="1788" y="6395"/>
                  </a:lnTo>
                  <a:lnTo>
                    <a:pt x="1787" y="6410"/>
                  </a:lnTo>
                  <a:lnTo>
                    <a:pt x="1787" y="6425"/>
                  </a:lnTo>
                  <a:lnTo>
                    <a:pt x="1788" y="6440"/>
                  </a:lnTo>
                  <a:lnTo>
                    <a:pt x="1792" y="6454"/>
                  </a:lnTo>
                  <a:lnTo>
                    <a:pt x="1795" y="6467"/>
                  </a:lnTo>
                  <a:lnTo>
                    <a:pt x="1800" y="6481"/>
                  </a:lnTo>
                  <a:lnTo>
                    <a:pt x="1808" y="6493"/>
                  </a:lnTo>
                  <a:lnTo>
                    <a:pt x="1815" y="6506"/>
                  </a:lnTo>
                  <a:lnTo>
                    <a:pt x="1825" y="6516"/>
                  </a:lnTo>
                  <a:lnTo>
                    <a:pt x="1835" y="6527"/>
                  </a:lnTo>
                  <a:lnTo>
                    <a:pt x="1845" y="6535"/>
                  </a:lnTo>
                  <a:lnTo>
                    <a:pt x="1857" y="6543"/>
                  </a:lnTo>
                  <a:lnTo>
                    <a:pt x="1870" y="6550"/>
                  </a:lnTo>
                  <a:lnTo>
                    <a:pt x="1884" y="6555"/>
                  </a:lnTo>
                  <a:lnTo>
                    <a:pt x="1898" y="6560"/>
                  </a:lnTo>
                  <a:lnTo>
                    <a:pt x="1913" y="6563"/>
                  </a:lnTo>
                  <a:lnTo>
                    <a:pt x="2010" y="6576"/>
                  </a:lnTo>
                  <a:lnTo>
                    <a:pt x="2124" y="6590"/>
                  </a:lnTo>
                  <a:lnTo>
                    <a:pt x="2278" y="6607"/>
                  </a:lnTo>
                  <a:lnTo>
                    <a:pt x="2469" y="6626"/>
                  </a:lnTo>
                  <a:lnTo>
                    <a:pt x="2578" y="6636"/>
                  </a:lnTo>
                  <a:lnTo>
                    <a:pt x="2696" y="6646"/>
                  </a:lnTo>
                  <a:lnTo>
                    <a:pt x="2821" y="6656"/>
                  </a:lnTo>
                  <a:lnTo>
                    <a:pt x="2955" y="6666"/>
                  </a:lnTo>
                  <a:lnTo>
                    <a:pt x="3095" y="6674"/>
                  </a:lnTo>
                  <a:lnTo>
                    <a:pt x="3243" y="6683"/>
                  </a:lnTo>
                  <a:lnTo>
                    <a:pt x="3257" y="6683"/>
                  </a:lnTo>
                  <a:lnTo>
                    <a:pt x="3315" y="6686"/>
                  </a:lnTo>
                  <a:lnTo>
                    <a:pt x="3370" y="6686"/>
                  </a:lnTo>
                  <a:lnTo>
                    <a:pt x="3422" y="6684"/>
                  </a:lnTo>
                  <a:lnTo>
                    <a:pt x="3470" y="6681"/>
                  </a:lnTo>
                  <a:lnTo>
                    <a:pt x="3515" y="6674"/>
                  </a:lnTo>
                  <a:lnTo>
                    <a:pt x="3556" y="6667"/>
                  </a:lnTo>
                  <a:lnTo>
                    <a:pt x="3596" y="6658"/>
                  </a:lnTo>
                  <a:lnTo>
                    <a:pt x="3630" y="6648"/>
                  </a:lnTo>
                  <a:lnTo>
                    <a:pt x="3664" y="6636"/>
                  </a:lnTo>
                  <a:lnTo>
                    <a:pt x="3693" y="6624"/>
                  </a:lnTo>
                  <a:lnTo>
                    <a:pt x="3721" y="6609"/>
                  </a:lnTo>
                  <a:lnTo>
                    <a:pt x="3744" y="6594"/>
                  </a:lnTo>
                  <a:lnTo>
                    <a:pt x="3767" y="6576"/>
                  </a:lnTo>
                  <a:lnTo>
                    <a:pt x="3785" y="6559"/>
                  </a:lnTo>
                  <a:lnTo>
                    <a:pt x="3803" y="6540"/>
                  </a:lnTo>
                  <a:lnTo>
                    <a:pt x="3816" y="6522"/>
                  </a:lnTo>
                  <a:lnTo>
                    <a:pt x="3827" y="6502"/>
                  </a:lnTo>
                  <a:lnTo>
                    <a:pt x="3837" y="6481"/>
                  </a:lnTo>
                  <a:lnTo>
                    <a:pt x="3843" y="6460"/>
                  </a:lnTo>
                  <a:lnTo>
                    <a:pt x="3848" y="6439"/>
                  </a:lnTo>
                  <a:lnTo>
                    <a:pt x="3851" y="6416"/>
                  </a:lnTo>
                  <a:lnTo>
                    <a:pt x="3851" y="6394"/>
                  </a:lnTo>
                  <a:lnTo>
                    <a:pt x="3850" y="6372"/>
                  </a:lnTo>
                  <a:lnTo>
                    <a:pt x="3846" y="6350"/>
                  </a:lnTo>
                  <a:lnTo>
                    <a:pt x="3841" y="6327"/>
                  </a:lnTo>
                  <a:lnTo>
                    <a:pt x="3834" y="6305"/>
                  </a:lnTo>
                  <a:lnTo>
                    <a:pt x="3824" y="6283"/>
                  </a:lnTo>
                  <a:lnTo>
                    <a:pt x="3814" y="6260"/>
                  </a:lnTo>
                  <a:lnTo>
                    <a:pt x="3800" y="6239"/>
                  </a:lnTo>
                  <a:lnTo>
                    <a:pt x="3786" y="6218"/>
                  </a:lnTo>
                  <a:lnTo>
                    <a:pt x="3770" y="6198"/>
                  </a:lnTo>
                  <a:lnTo>
                    <a:pt x="3753" y="6178"/>
                  </a:lnTo>
                  <a:lnTo>
                    <a:pt x="3731" y="6160"/>
                  </a:lnTo>
                  <a:lnTo>
                    <a:pt x="3708" y="6143"/>
                  </a:lnTo>
                  <a:lnTo>
                    <a:pt x="3686" y="6123"/>
                  </a:lnTo>
                  <a:lnTo>
                    <a:pt x="3665" y="6103"/>
                  </a:lnTo>
                  <a:lnTo>
                    <a:pt x="3662" y="6102"/>
                  </a:lnTo>
                  <a:lnTo>
                    <a:pt x="3664" y="6102"/>
                  </a:lnTo>
                  <a:lnTo>
                    <a:pt x="3639" y="6074"/>
                  </a:lnTo>
                  <a:lnTo>
                    <a:pt x="3614" y="6046"/>
                  </a:lnTo>
                  <a:lnTo>
                    <a:pt x="3592" y="6016"/>
                  </a:lnTo>
                  <a:lnTo>
                    <a:pt x="3571" y="5986"/>
                  </a:lnTo>
                  <a:lnTo>
                    <a:pt x="3551" y="5955"/>
                  </a:lnTo>
                  <a:lnTo>
                    <a:pt x="3532" y="5923"/>
                  </a:lnTo>
                  <a:lnTo>
                    <a:pt x="3516" y="5890"/>
                  </a:lnTo>
                  <a:lnTo>
                    <a:pt x="3501" y="5855"/>
                  </a:lnTo>
                  <a:lnTo>
                    <a:pt x="3488" y="5820"/>
                  </a:lnTo>
                  <a:lnTo>
                    <a:pt x="3475" y="5784"/>
                  </a:lnTo>
                  <a:lnTo>
                    <a:pt x="3465" y="5748"/>
                  </a:lnTo>
                  <a:lnTo>
                    <a:pt x="3457" y="5711"/>
                  </a:lnTo>
                  <a:lnTo>
                    <a:pt x="3450" y="5673"/>
                  </a:lnTo>
                  <a:lnTo>
                    <a:pt x="3446" y="5634"/>
                  </a:lnTo>
                  <a:lnTo>
                    <a:pt x="3442" y="5596"/>
                  </a:lnTo>
                  <a:lnTo>
                    <a:pt x="3442" y="5556"/>
                  </a:lnTo>
                  <a:lnTo>
                    <a:pt x="3442" y="5515"/>
                  </a:lnTo>
                  <a:lnTo>
                    <a:pt x="3446" y="5476"/>
                  </a:lnTo>
                  <a:lnTo>
                    <a:pt x="3450" y="5437"/>
                  </a:lnTo>
                  <a:lnTo>
                    <a:pt x="3457" y="5397"/>
                  </a:lnTo>
                  <a:lnTo>
                    <a:pt x="3467" y="5360"/>
                  </a:lnTo>
                  <a:lnTo>
                    <a:pt x="3477" y="5323"/>
                  </a:lnTo>
                  <a:lnTo>
                    <a:pt x="3489" y="5287"/>
                  </a:lnTo>
                  <a:lnTo>
                    <a:pt x="3503" y="5251"/>
                  </a:lnTo>
                  <a:lnTo>
                    <a:pt x="3519" y="5216"/>
                  </a:lnTo>
                  <a:lnTo>
                    <a:pt x="3536" y="5183"/>
                  </a:lnTo>
                  <a:lnTo>
                    <a:pt x="3555" y="5149"/>
                  </a:lnTo>
                  <a:lnTo>
                    <a:pt x="3576" y="5118"/>
                  </a:lnTo>
                  <a:lnTo>
                    <a:pt x="3597" y="5087"/>
                  </a:lnTo>
                  <a:lnTo>
                    <a:pt x="3620" y="5058"/>
                  </a:lnTo>
                  <a:lnTo>
                    <a:pt x="3645" y="5029"/>
                  </a:lnTo>
                  <a:lnTo>
                    <a:pt x="3671" y="5002"/>
                  </a:lnTo>
                  <a:lnTo>
                    <a:pt x="3698" y="4976"/>
                  </a:lnTo>
                  <a:lnTo>
                    <a:pt x="3727" y="4951"/>
                  </a:lnTo>
                  <a:lnTo>
                    <a:pt x="3755" y="4929"/>
                  </a:lnTo>
                  <a:lnTo>
                    <a:pt x="3786" y="4906"/>
                  </a:lnTo>
                  <a:lnTo>
                    <a:pt x="3819" y="4885"/>
                  </a:lnTo>
                  <a:lnTo>
                    <a:pt x="3851" y="4867"/>
                  </a:lnTo>
                  <a:lnTo>
                    <a:pt x="3886" y="4849"/>
                  </a:lnTo>
                  <a:lnTo>
                    <a:pt x="3920" y="4835"/>
                  </a:lnTo>
                  <a:lnTo>
                    <a:pt x="3955" y="4820"/>
                  </a:lnTo>
                  <a:lnTo>
                    <a:pt x="3992" y="4807"/>
                  </a:lnTo>
                  <a:lnTo>
                    <a:pt x="4029" y="4797"/>
                  </a:lnTo>
                  <a:lnTo>
                    <a:pt x="4067" y="4789"/>
                  </a:lnTo>
                  <a:lnTo>
                    <a:pt x="4105" y="4781"/>
                  </a:lnTo>
                  <a:lnTo>
                    <a:pt x="4145" y="4776"/>
                  </a:lnTo>
                  <a:lnTo>
                    <a:pt x="4184" y="4774"/>
                  </a:lnTo>
                  <a:lnTo>
                    <a:pt x="4225" y="4773"/>
                  </a:lnTo>
                  <a:lnTo>
                    <a:pt x="4265" y="4774"/>
                  </a:lnTo>
                  <a:lnTo>
                    <a:pt x="4305" y="4776"/>
                  </a:lnTo>
                  <a:lnTo>
                    <a:pt x="4344" y="4781"/>
                  </a:lnTo>
                  <a:lnTo>
                    <a:pt x="4383" y="4789"/>
                  </a:lnTo>
                  <a:lnTo>
                    <a:pt x="4420" y="4797"/>
                  </a:lnTo>
                  <a:lnTo>
                    <a:pt x="4457" y="4807"/>
                  </a:lnTo>
                  <a:lnTo>
                    <a:pt x="4494" y="4820"/>
                  </a:lnTo>
                  <a:lnTo>
                    <a:pt x="4529" y="4835"/>
                  </a:lnTo>
                  <a:lnTo>
                    <a:pt x="4564" y="4849"/>
                  </a:lnTo>
                  <a:lnTo>
                    <a:pt x="4598" y="4867"/>
                  </a:lnTo>
                  <a:lnTo>
                    <a:pt x="4631" y="4885"/>
                  </a:lnTo>
                  <a:lnTo>
                    <a:pt x="4663" y="4906"/>
                  </a:lnTo>
                  <a:lnTo>
                    <a:pt x="4694" y="4929"/>
                  </a:lnTo>
                  <a:lnTo>
                    <a:pt x="4722" y="4951"/>
                  </a:lnTo>
                  <a:lnTo>
                    <a:pt x="4751" y="4976"/>
                  </a:lnTo>
                  <a:lnTo>
                    <a:pt x="4778" y="5002"/>
                  </a:lnTo>
                  <a:lnTo>
                    <a:pt x="4804" y="5029"/>
                  </a:lnTo>
                  <a:lnTo>
                    <a:pt x="4829" y="5058"/>
                  </a:lnTo>
                  <a:lnTo>
                    <a:pt x="4853" y="5087"/>
                  </a:lnTo>
                  <a:lnTo>
                    <a:pt x="4874" y="5118"/>
                  </a:lnTo>
                  <a:lnTo>
                    <a:pt x="4895" y="5149"/>
                  </a:lnTo>
                  <a:lnTo>
                    <a:pt x="4913" y="5183"/>
                  </a:lnTo>
                  <a:lnTo>
                    <a:pt x="4931" y="5216"/>
                  </a:lnTo>
                  <a:lnTo>
                    <a:pt x="4947" y="5251"/>
                  </a:lnTo>
                  <a:lnTo>
                    <a:pt x="4960" y="5287"/>
                  </a:lnTo>
                  <a:lnTo>
                    <a:pt x="4973" y="5323"/>
                  </a:lnTo>
                  <a:lnTo>
                    <a:pt x="4983" y="5360"/>
                  </a:lnTo>
                  <a:lnTo>
                    <a:pt x="4991" y="5397"/>
                  </a:lnTo>
                  <a:lnTo>
                    <a:pt x="4999" y="5437"/>
                  </a:lnTo>
                  <a:lnTo>
                    <a:pt x="5004" y="5476"/>
                  </a:lnTo>
                  <a:lnTo>
                    <a:pt x="5006" y="5515"/>
                  </a:lnTo>
                  <a:lnTo>
                    <a:pt x="5008" y="5556"/>
                  </a:lnTo>
                  <a:lnTo>
                    <a:pt x="5008" y="5596"/>
                  </a:lnTo>
                  <a:lnTo>
                    <a:pt x="5004" y="5634"/>
                  </a:lnTo>
                  <a:lnTo>
                    <a:pt x="4999" y="5673"/>
                  </a:lnTo>
                  <a:lnTo>
                    <a:pt x="4993" y="5710"/>
                  </a:lnTo>
                  <a:lnTo>
                    <a:pt x="4984" y="5747"/>
                  </a:lnTo>
                  <a:lnTo>
                    <a:pt x="4974" y="5783"/>
                  </a:lnTo>
                  <a:lnTo>
                    <a:pt x="4962" y="5819"/>
                  </a:lnTo>
                  <a:lnTo>
                    <a:pt x="4948" y="5854"/>
                  </a:lnTo>
                  <a:lnTo>
                    <a:pt x="4933" y="5888"/>
                  </a:lnTo>
                  <a:lnTo>
                    <a:pt x="4917" y="5921"/>
                  </a:lnTo>
                  <a:lnTo>
                    <a:pt x="4898" y="5953"/>
                  </a:lnTo>
                  <a:lnTo>
                    <a:pt x="4879" y="5985"/>
                  </a:lnTo>
                  <a:lnTo>
                    <a:pt x="4859" y="6015"/>
                  </a:lnTo>
                  <a:lnTo>
                    <a:pt x="4836" y="6045"/>
                  </a:lnTo>
                  <a:lnTo>
                    <a:pt x="4812" y="6072"/>
                  </a:lnTo>
                  <a:lnTo>
                    <a:pt x="4787" y="6099"/>
                  </a:lnTo>
                  <a:lnTo>
                    <a:pt x="4787" y="6100"/>
                  </a:lnTo>
                  <a:lnTo>
                    <a:pt x="4786" y="6102"/>
                  </a:lnTo>
                  <a:lnTo>
                    <a:pt x="4768" y="6124"/>
                  </a:lnTo>
                  <a:lnTo>
                    <a:pt x="4745" y="6155"/>
                  </a:lnTo>
                  <a:lnTo>
                    <a:pt x="4717" y="6192"/>
                  </a:lnTo>
                  <a:lnTo>
                    <a:pt x="4689" y="6235"/>
                  </a:lnTo>
                  <a:lnTo>
                    <a:pt x="4675" y="6259"/>
                  </a:lnTo>
                  <a:lnTo>
                    <a:pt x="4662" y="6283"/>
                  </a:lnTo>
                  <a:lnTo>
                    <a:pt x="4649" y="6307"/>
                  </a:lnTo>
                  <a:lnTo>
                    <a:pt x="4638" y="6332"/>
                  </a:lnTo>
                  <a:lnTo>
                    <a:pt x="4627" y="6358"/>
                  </a:lnTo>
                  <a:lnTo>
                    <a:pt x="4618" y="6384"/>
                  </a:lnTo>
                  <a:lnTo>
                    <a:pt x="4611" y="6410"/>
                  </a:lnTo>
                  <a:lnTo>
                    <a:pt x="4606" y="6436"/>
                  </a:lnTo>
                  <a:lnTo>
                    <a:pt x="4603" y="6461"/>
                  </a:lnTo>
                  <a:lnTo>
                    <a:pt x="4603" y="6487"/>
                  </a:lnTo>
                  <a:lnTo>
                    <a:pt x="4603" y="6500"/>
                  </a:lnTo>
                  <a:lnTo>
                    <a:pt x="4606" y="6511"/>
                  </a:lnTo>
                  <a:lnTo>
                    <a:pt x="4607" y="6523"/>
                  </a:lnTo>
                  <a:lnTo>
                    <a:pt x="4611" y="6535"/>
                  </a:lnTo>
                  <a:lnTo>
                    <a:pt x="4615" y="6547"/>
                  </a:lnTo>
                  <a:lnTo>
                    <a:pt x="4620" y="6558"/>
                  </a:lnTo>
                  <a:lnTo>
                    <a:pt x="4626" y="6569"/>
                  </a:lnTo>
                  <a:lnTo>
                    <a:pt x="4632" y="6579"/>
                  </a:lnTo>
                  <a:lnTo>
                    <a:pt x="4639" y="6590"/>
                  </a:lnTo>
                  <a:lnTo>
                    <a:pt x="4648" y="6600"/>
                  </a:lnTo>
                  <a:lnTo>
                    <a:pt x="4658" y="6610"/>
                  </a:lnTo>
                  <a:lnTo>
                    <a:pt x="4668" y="6619"/>
                  </a:lnTo>
                  <a:lnTo>
                    <a:pt x="4680" y="6627"/>
                  </a:lnTo>
                  <a:lnTo>
                    <a:pt x="4693" y="6636"/>
                  </a:lnTo>
                  <a:lnTo>
                    <a:pt x="4708" y="6645"/>
                  </a:lnTo>
                  <a:lnTo>
                    <a:pt x="4722" y="6652"/>
                  </a:lnTo>
                  <a:lnTo>
                    <a:pt x="4739" y="6658"/>
                  </a:lnTo>
                  <a:lnTo>
                    <a:pt x="4756" y="6666"/>
                  </a:lnTo>
                  <a:lnTo>
                    <a:pt x="4775" y="6671"/>
                  </a:lnTo>
                  <a:lnTo>
                    <a:pt x="4796" y="6677"/>
                  </a:lnTo>
                  <a:lnTo>
                    <a:pt x="4817" y="6682"/>
                  </a:lnTo>
                  <a:lnTo>
                    <a:pt x="4840" y="6686"/>
                  </a:lnTo>
                  <a:lnTo>
                    <a:pt x="4864" y="6689"/>
                  </a:lnTo>
                  <a:lnTo>
                    <a:pt x="4890" y="6693"/>
                  </a:lnTo>
                  <a:lnTo>
                    <a:pt x="4917" y="6695"/>
                  </a:lnTo>
                  <a:lnTo>
                    <a:pt x="4946" y="6697"/>
                  </a:lnTo>
                  <a:lnTo>
                    <a:pt x="4977" y="6698"/>
                  </a:lnTo>
                  <a:lnTo>
                    <a:pt x="5008" y="6698"/>
                  </a:lnTo>
                  <a:lnTo>
                    <a:pt x="5040" y="6699"/>
                  </a:lnTo>
                  <a:lnTo>
                    <a:pt x="5068" y="6700"/>
                  </a:lnTo>
                  <a:lnTo>
                    <a:pt x="5252" y="6693"/>
                  </a:lnTo>
                  <a:lnTo>
                    <a:pt x="5424" y="6686"/>
                  </a:lnTo>
                  <a:lnTo>
                    <a:pt x="5588" y="6676"/>
                  </a:lnTo>
                  <a:lnTo>
                    <a:pt x="5741" y="6666"/>
                  </a:lnTo>
                  <a:lnTo>
                    <a:pt x="5885" y="6655"/>
                  </a:lnTo>
                  <a:lnTo>
                    <a:pt x="6017" y="6643"/>
                  </a:lnTo>
                  <a:lnTo>
                    <a:pt x="6139" y="6632"/>
                  </a:lnTo>
                  <a:lnTo>
                    <a:pt x="6250" y="6621"/>
                  </a:lnTo>
                  <a:lnTo>
                    <a:pt x="6349" y="6610"/>
                  </a:lnTo>
                  <a:lnTo>
                    <a:pt x="6436" y="6600"/>
                  </a:lnTo>
                  <a:lnTo>
                    <a:pt x="6576" y="6581"/>
                  </a:lnTo>
                  <a:lnTo>
                    <a:pt x="6665" y="6569"/>
                  </a:lnTo>
                  <a:lnTo>
                    <a:pt x="6703" y="6563"/>
                  </a:lnTo>
                  <a:lnTo>
                    <a:pt x="6715" y="6560"/>
                  </a:lnTo>
                  <a:lnTo>
                    <a:pt x="6726" y="6557"/>
                  </a:lnTo>
                  <a:lnTo>
                    <a:pt x="6737" y="6553"/>
                  </a:lnTo>
                  <a:lnTo>
                    <a:pt x="6747" y="6548"/>
                  </a:lnTo>
                  <a:lnTo>
                    <a:pt x="6758" y="6543"/>
                  </a:lnTo>
                  <a:lnTo>
                    <a:pt x="6767" y="6535"/>
                  </a:lnTo>
                  <a:lnTo>
                    <a:pt x="6775" y="6529"/>
                  </a:lnTo>
                  <a:lnTo>
                    <a:pt x="6784" y="6521"/>
                  </a:lnTo>
                  <a:lnTo>
                    <a:pt x="6792" y="6512"/>
                  </a:lnTo>
                  <a:lnTo>
                    <a:pt x="6799" y="6503"/>
                  </a:lnTo>
                  <a:lnTo>
                    <a:pt x="6805" y="6493"/>
                  </a:lnTo>
                  <a:lnTo>
                    <a:pt x="6811" y="6483"/>
                  </a:lnTo>
                  <a:lnTo>
                    <a:pt x="6816" y="6474"/>
                  </a:lnTo>
                  <a:lnTo>
                    <a:pt x="6820" y="6462"/>
                  </a:lnTo>
                  <a:lnTo>
                    <a:pt x="6822" y="6451"/>
                  </a:lnTo>
                  <a:lnTo>
                    <a:pt x="6825" y="6439"/>
                  </a:lnTo>
                  <a:lnTo>
                    <a:pt x="6830" y="6409"/>
                  </a:lnTo>
                  <a:lnTo>
                    <a:pt x="6841" y="6325"/>
                  </a:lnTo>
                  <a:lnTo>
                    <a:pt x="6857" y="6192"/>
                  </a:lnTo>
                  <a:lnTo>
                    <a:pt x="6877" y="6014"/>
                  </a:lnTo>
                  <a:lnTo>
                    <a:pt x="6888" y="5908"/>
                  </a:lnTo>
                  <a:lnTo>
                    <a:pt x="6899" y="5793"/>
                  </a:lnTo>
                  <a:lnTo>
                    <a:pt x="6911" y="5668"/>
                  </a:lnTo>
                  <a:lnTo>
                    <a:pt x="6920" y="5534"/>
                  </a:lnTo>
                  <a:lnTo>
                    <a:pt x="6932" y="5390"/>
                  </a:lnTo>
                  <a:lnTo>
                    <a:pt x="6942" y="5239"/>
                  </a:lnTo>
                  <a:lnTo>
                    <a:pt x="6950" y="5080"/>
                  </a:lnTo>
                  <a:lnTo>
                    <a:pt x="6958" y="4914"/>
                  </a:lnTo>
                  <a:lnTo>
                    <a:pt x="6955" y="4888"/>
                  </a:lnTo>
                  <a:lnTo>
                    <a:pt x="6954" y="4859"/>
                  </a:lnTo>
                  <a:lnTo>
                    <a:pt x="6954" y="4827"/>
                  </a:lnTo>
                  <a:lnTo>
                    <a:pt x="6955" y="4791"/>
                  </a:lnTo>
                  <a:close/>
                </a:path>
              </a:pathLst>
            </a:custGeom>
            <a:solidFill>
              <a:srgbClr val="83B653"/>
            </a:solidFill>
            <a:ln>
              <a:noFill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拼图"/>
            <p:cNvSpPr/>
            <p:nvPr/>
          </p:nvSpPr>
          <p:spPr bwMode="auto">
            <a:xfrm rot="1140000">
              <a:off x="14546" y="2490"/>
              <a:ext cx="4037" cy="4037"/>
            </a:xfrm>
            <a:custGeom>
              <a:avLst/>
              <a:gdLst>
                <a:gd name="T0" fmla="*/ 2147483646 w 6958"/>
                <a:gd name="T1" fmla="*/ 2147483646 h 6700"/>
                <a:gd name="T2" fmla="*/ 2147483646 w 6958"/>
                <a:gd name="T3" fmla="*/ 2147483646 h 6700"/>
                <a:gd name="T4" fmla="*/ 2147483646 w 6958"/>
                <a:gd name="T5" fmla="*/ 2147483646 h 6700"/>
                <a:gd name="T6" fmla="*/ 2147483646 w 6958"/>
                <a:gd name="T7" fmla="*/ 2147483646 h 6700"/>
                <a:gd name="T8" fmla="*/ 2147483646 w 6958"/>
                <a:gd name="T9" fmla="*/ 2147483646 h 6700"/>
                <a:gd name="T10" fmla="*/ 2147483646 w 6958"/>
                <a:gd name="T11" fmla="*/ 2147483646 h 6700"/>
                <a:gd name="T12" fmla="*/ 2147483646 w 6958"/>
                <a:gd name="T13" fmla="*/ 2147483646 h 6700"/>
                <a:gd name="T14" fmla="*/ 2147483646 w 6958"/>
                <a:gd name="T15" fmla="*/ 2147483646 h 6700"/>
                <a:gd name="T16" fmla="*/ 2147483646 w 6958"/>
                <a:gd name="T17" fmla="*/ 2147483646 h 6700"/>
                <a:gd name="T18" fmla="*/ 2147483646 w 6958"/>
                <a:gd name="T19" fmla="*/ 2147483646 h 6700"/>
                <a:gd name="T20" fmla="*/ 2147483646 w 6958"/>
                <a:gd name="T21" fmla="*/ 2147483646 h 6700"/>
                <a:gd name="T22" fmla="*/ 2147483646 w 6958"/>
                <a:gd name="T23" fmla="*/ 2147483646 h 6700"/>
                <a:gd name="T24" fmla="*/ 2147483646 w 6958"/>
                <a:gd name="T25" fmla="*/ 2147483646 h 6700"/>
                <a:gd name="T26" fmla="*/ 2147483646 w 6958"/>
                <a:gd name="T27" fmla="*/ 2147483646 h 6700"/>
                <a:gd name="T28" fmla="*/ 2147483646 w 6958"/>
                <a:gd name="T29" fmla="*/ 2147483646 h 6700"/>
                <a:gd name="T30" fmla="*/ 2147483646 w 6958"/>
                <a:gd name="T31" fmla="*/ 2147483646 h 6700"/>
                <a:gd name="T32" fmla="*/ 2147483646 w 6958"/>
                <a:gd name="T33" fmla="*/ 2147483646 h 6700"/>
                <a:gd name="T34" fmla="*/ 2147483646 w 6958"/>
                <a:gd name="T35" fmla="*/ 2147483646 h 6700"/>
                <a:gd name="T36" fmla="*/ 2147483646 w 6958"/>
                <a:gd name="T37" fmla="*/ 2147483646 h 6700"/>
                <a:gd name="T38" fmla="*/ 2147483646 w 6958"/>
                <a:gd name="T39" fmla="*/ 2147483646 h 6700"/>
                <a:gd name="T40" fmla="*/ 2147483646 w 6958"/>
                <a:gd name="T41" fmla="*/ 20556145 h 6700"/>
                <a:gd name="T42" fmla="*/ 2147483646 w 6958"/>
                <a:gd name="T43" fmla="*/ 2147483646 h 6700"/>
                <a:gd name="T44" fmla="*/ 2147483646 w 6958"/>
                <a:gd name="T45" fmla="*/ 2147483646 h 6700"/>
                <a:gd name="T46" fmla="*/ 2147483646 w 6958"/>
                <a:gd name="T47" fmla="*/ 2147483646 h 6700"/>
                <a:gd name="T48" fmla="*/ 2147483646 w 6958"/>
                <a:gd name="T49" fmla="*/ 2147483646 h 6700"/>
                <a:gd name="T50" fmla="*/ 2147483646 w 6958"/>
                <a:gd name="T51" fmla="*/ 2147483646 h 6700"/>
                <a:gd name="T52" fmla="*/ 2147483646 w 6958"/>
                <a:gd name="T53" fmla="*/ 2147483646 h 6700"/>
                <a:gd name="T54" fmla="*/ 2147483646 w 6958"/>
                <a:gd name="T55" fmla="*/ 2147483646 h 6700"/>
                <a:gd name="T56" fmla="*/ 2147483646 w 6958"/>
                <a:gd name="T57" fmla="*/ 2147483646 h 6700"/>
                <a:gd name="T58" fmla="*/ 2147483646 w 6958"/>
                <a:gd name="T59" fmla="*/ 2147483646 h 6700"/>
                <a:gd name="T60" fmla="*/ 2147483646 w 6958"/>
                <a:gd name="T61" fmla="*/ 2147483646 h 6700"/>
                <a:gd name="T62" fmla="*/ 2147483646 w 6958"/>
                <a:gd name="T63" fmla="*/ 2147483646 h 6700"/>
                <a:gd name="T64" fmla="*/ 2147483646 w 6958"/>
                <a:gd name="T65" fmla="*/ 2147483646 h 6700"/>
                <a:gd name="T66" fmla="*/ 2147483646 w 6958"/>
                <a:gd name="T67" fmla="*/ 2147483646 h 6700"/>
                <a:gd name="T68" fmla="*/ 348857026 w 6958"/>
                <a:gd name="T69" fmla="*/ 2147483646 h 6700"/>
                <a:gd name="T70" fmla="*/ 1949671675 w 6958"/>
                <a:gd name="T71" fmla="*/ 2147483646 h 6700"/>
                <a:gd name="T72" fmla="*/ 2147483646 w 6958"/>
                <a:gd name="T73" fmla="*/ 2147483646 h 6700"/>
                <a:gd name="T74" fmla="*/ 2147483646 w 6958"/>
                <a:gd name="T75" fmla="*/ 2147483646 h 6700"/>
                <a:gd name="T76" fmla="*/ 2147483646 w 6958"/>
                <a:gd name="T77" fmla="*/ 2147483646 h 6700"/>
                <a:gd name="T78" fmla="*/ 2147483646 w 6958"/>
                <a:gd name="T79" fmla="*/ 2147483646 h 6700"/>
                <a:gd name="T80" fmla="*/ 2147483646 w 6958"/>
                <a:gd name="T81" fmla="*/ 2147483646 h 6700"/>
                <a:gd name="T82" fmla="*/ 2147483646 w 6958"/>
                <a:gd name="T83" fmla="*/ 2147483646 h 6700"/>
                <a:gd name="T84" fmla="*/ 2147483646 w 6958"/>
                <a:gd name="T85" fmla="*/ 2147483646 h 6700"/>
                <a:gd name="T86" fmla="*/ 2147483646 w 6958"/>
                <a:gd name="T87" fmla="*/ 2147483646 h 6700"/>
                <a:gd name="T88" fmla="*/ 2147483646 w 6958"/>
                <a:gd name="T89" fmla="*/ 2147483646 h 6700"/>
                <a:gd name="T90" fmla="*/ 2147483646 w 6958"/>
                <a:gd name="T91" fmla="*/ 2147483646 h 6700"/>
                <a:gd name="T92" fmla="*/ 2147483646 w 6958"/>
                <a:gd name="T93" fmla="*/ 2147483646 h 6700"/>
                <a:gd name="T94" fmla="*/ 2147483646 w 6958"/>
                <a:gd name="T95" fmla="*/ 2147483646 h 6700"/>
                <a:gd name="T96" fmla="*/ 2147483646 w 6958"/>
                <a:gd name="T97" fmla="*/ 2147483646 h 6700"/>
                <a:gd name="T98" fmla="*/ 2147483646 w 6958"/>
                <a:gd name="T99" fmla="*/ 2147483646 h 6700"/>
                <a:gd name="T100" fmla="*/ 2147483646 w 6958"/>
                <a:gd name="T101" fmla="*/ 2147483646 h 6700"/>
                <a:gd name="T102" fmla="*/ 2147483646 w 6958"/>
                <a:gd name="T103" fmla="*/ 2147483646 h 6700"/>
                <a:gd name="T104" fmla="*/ 2147483646 w 6958"/>
                <a:gd name="T105" fmla="*/ 2147483646 h 6700"/>
                <a:gd name="T106" fmla="*/ 2147483646 w 6958"/>
                <a:gd name="T107" fmla="*/ 2147483646 h 6700"/>
                <a:gd name="T108" fmla="*/ 2147483646 w 6958"/>
                <a:gd name="T109" fmla="*/ 2147483646 h 6700"/>
                <a:gd name="T110" fmla="*/ 2147483646 w 6958"/>
                <a:gd name="T111" fmla="*/ 2147483646 h 6700"/>
                <a:gd name="T112" fmla="*/ 2147483646 w 6958"/>
                <a:gd name="T113" fmla="*/ 2147483646 h 6700"/>
                <a:gd name="T114" fmla="*/ 2147483646 w 6958"/>
                <a:gd name="T115" fmla="*/ 2147483646 h 6700"/>
                <a:gd name="T116" fmla="*/ 2147483646 w 6958"/>
                <a:gd name="T117" fmla="*/ 2147483646 h 6700"/>
                <a:gd name="T118" fmla="*/ 2147483646 w 6958"/>
                <a:gd name="T119" fmla="*/ 2147483646 h 670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958" h="6700">
                  <a:moveTo>
                    <a:pt x="6955" y="4791"/>
                  </a:moveTo>
                  <a:lnTo>
                    <a:pt x="6955" y="4791"/>
                  </a:lnTo>
                  <a:lnTo>
                    <a:pt x="6958" y="4733"/>
                  </a:lnTo>
                  <a:lnTo>
                    <a:pt x="6958" y="4678"/>
                  </a:lnTo>
                  <a:lnTo>
                    <a:pt x="6955" y="4626"/>
                  </a:lnTo>
                  <a:lnTo>
                    <a:pt x="6951" y="4579"/>
                  </a:lnTo>
                  <a:lnTo>
                    <a:pt x="6946" y="4533"/>
                  </a:lnTo>
                  <a:lnTo>
                    <a:pt x="6939" y="4492"/>
                  </a:lnTo>
                  <a:lnTo>
                    <a:pt x="6930" y="4454"/>
                  </a:lnTo>
                  <a:lnTo>
                    <a:pt x="6920" y="4418"/>
                  </a:lnTo>
                  <a:lnTo>
                    <a:pt x="6908" y="4385"/>
                  </a:lnTo>
                  <a:lnTo>
                    <a:pt x="6896" y="4355"/>
                  </a:lnTo>
                  <a:lnTo>
                    <a:pt x="6881" y="4328"/>
                  </a:lnTo>
                  <a:lnTo>
                    <a:pt x="6865" y="4304"/>
                  </a:lnTo>
                  <a:lnTo>
                    <a:pt x="6849" y="4282"/>
                  </a:lnTo>
                  <a:lnTo>
                    <a:pt x="6831" y="4263"/>
                  </a:lnTo>
                  <a:lnTo>
                    <a:pt x="6813" y="4247"/>
                  </a:lnTo>
                  <a:lnTo>
                    <a:pt x="6793" y="4232"/>
                  </a:lnTo>
                  <a:lnTo>
                    <a:pt x="6773" y="4221"/>
                  </a:lnTo>
                  <a:lnTo>
                    <a:pt x="6753" y="4211"/>
                  </a:lnTo>
                  <a:lnTo>
                    <a:pt x="6732" y="4205"/>
                  </a:lnTo>
                  <a:lnTo>
                    <a:pt x="6710" y="4200"/>
                  </a:lnTo>
                  <a:lnTo>
                    <a:pt x="6689" y="4197"/>
                  </a:lnTo>
                  <a:lnTo>
                    <a:pt x="6666" y="4197"/>
                  </a:lnTo>
                  <a:lnTo>
                    <a:pt x="6644" y="4199"/>
                  </a:lnTo>
                  <a:lnTo>
                    <a:pt x="6622" y="4202"/>
                  </a:lnTo>
                  <a:lnTo>
                    <a:pt x="6599" y="4207"/>
                  </a:lnTo>
                  <a:lnTo>
                    <a:pt x="6577" y="4215"/>
                  </a:lnTo>
                  <a:lnTo>
                    <a:pt x="6555" y="4225"/>
                  </a:lnTo>
                  <a:lnTo>
                    <a:pt x="6532" y="4236"/>
                  </a:lnTo>
                  <a:lnTo>
                    <a:pt x="6511" y="4248"/>
                  </a:lnTo>
                  <a:lnTo>
                    <a:pt x="6490" y="4262"/>
                  </a:lnTo>
                  <a:lnTo>
                    <a:pt x="6469" y="4278"/>
                  </a:lnTo>
                  <a:lnTo>
                    <a:pt x="6449" y="4295"/>
                  </a:lnTo>
                  <a:lnTo>
                    <a:pt x="6432" y="4318"/>
                  </a:lnTo>
                  <a:lnTo>
                    <a:pt x="6415" y="4341"/>
                  </a:lnTo>
                  <a:lnTo>
                    <a:pt x="6395" y="4362"/>
                  </a:lnTo>
                  <a:lnTo>
                    <a:pt x="6375" y="4383"/>
                  </a:lnTo>
                  <a:lnTo>
                    <a:pt x="6374" y="4386"/>
                  </a:lnTo>
                  <a:lnTo>
                    <a:pt x="6372" y="4385"/>
                  </a:lnTo>
                  <a:lnTo>
                    <a:pt x="6346" y="4411"/>
                  </a:lnTo>
                  <a:lnTo>
                    <a:pt x="6318" y="4434"/>
                  </a:lnTo>
                  <a:lnTo>
                    <a:pt x="6288" y="4456"/>
                  </a:lnTo>
                  <a:lnTo>
                    <a:pt x="6258" y="4478"/>
                  </a:lnTo>
                  <a:lnTo>
                    <a:pt x="6227" y="4497"/>
                  </a:lnTo>
                  <a:lnTo>
                    <a:pt x="6195" y="4516"/>
                  </a:lnTo>
                  <a:lnTo>
                    <a:pt x="6162" y="4532"/>
                  </a:lnTo>
                  <a:lnTo>
                    <a:pt x="6127" y="4547"/>
                  </a:lnTo>
                  <a:lnTo>
                    <a:pt x="6092" y="4561"/>
                  </a:lnTo>
                  <a:lnTo>
                    <a:pt x="6056" y="4573"/>
                  </a:lnTo>
                  <a:lnTo>
                    <a:pt x="6020" y="4583"/>
                  </a:lnTo>
                  <a:lnTo>
                    <a:pt x="5983" y="4592"/>
                  </a:lnTo>
                  <a:lnTo>
                    <a:pt x="5945" y="4599"/>
                  </a:lnTo>
                  <a:lnTo>
                    <a:pt x="5906" y="4603"/>
                  </a:lnTo>
                  <a:lnTo>
                    <a:pt x="5868" y="4606"/>
                  </a:lnTo>
                  <a:lnTo>
                    <a:pt x="5828" y="4608"/>
                  </a:lnTo>
                  <a:lnTo>
                    <a:pt x="5787" y="4606"/>
                  </a:lnTo>
                  <a:lnTo>
                    <a:pt x="5748" y="4603"/>
                  </a:lnTo>
                  <a:lnTo>
                    <a:pt x="5709" y="4598"/>
                  </a:lnTo>
                  <a:lnTo>
                    <a:pt x="5670" y="4592"/>
                  </a:lnTo>
                  <a:lnTo>
                    <a:pt x="5632" y="4583"/>
                  </a:lnTo>
                  <a:lnTo>
                    <a:pt x="5595" y="4572"/>
                  </a:lnTo>
                  <a:lnTo>
                    <a:pt x="5559" y="4559"/>
                  </a:lnTo>
                  <a:lnTo>
                    <a:pt x="5523" y="4546"/>
                  </a:lnTo>
                  <a:lnTo>
                    <a:pt x="5489" y="4530"/>
                  </a:lnTo>
                  <a:lnTo>
                    <a:pt x="5455" y="4512"/>
                  </a:lnTo>
                  <a:lnTo>
                    <a:pt x="5422" y="4494"/>
                  </a:lnTo>
                  <a:lnTo>
                    <a:pt x="5391" y="4474"/>
                  </a:lnTo>
                  <a:lnTo>
                    <a:pt x="5360" y="4451"/>
                  </a:lnTo>
                  <a:lnTo>
                    <a:pt x="5330" y="4428"/>
                  </a:lnTo>
                  <a:lnTo>
                    <a:pt x="5301" y="4403"/>
                  </a:lnTo>
                  <a:lnTo>
                    <a:pt x="5274" y="4377"/>
                  </a:lnTo>
                  <a:lnTo>
                    <a:pt x="5248" y="4350"/>
                  </a:lnTo>
                  <a:lnTo>
                    <a:pt x="5223" y="4323"/>
                  </a:lnTo>
                  <a:lnTo>
                    <a:pt x="5201" y="4293"/>
                  </a:lnTo>
                  <a:lnTo>
                    <a:pt x="5179" y="4262"/>
                  </a:lnTo>
                  <a:lnTo>
                    <a:pt x="5158" y="4230"/>
                  </a:lnTo>
                  <a:lnTo>
                    <a:pt x="5139" y="4197"/>
                  </a:lnTo>
                  <a:lnTo>
                    <a:pt x="5122" y="4164"/>
                  </a:lnTo>
                  <a:lnTo>
                    <a:pt x="5107" y="4129"/>
                  </a:lnTo>
                  <a:lnTo>
                    <a:pt x="5092" y="4093"/>
                  </a:lnTo>
                  <a:lnTo>
                    <a:pt x="5079" y="4056"/>
                  </a:lnTo>
                  <a:lnTo>
                    <a:pt x="5070" y="4019"/>
                  </a:lnTo>
                  <a:lnTo>
                    <a:pt x="5061" y="3982"/>
                  </a:lnTo>
                  <a:lnTo>
                    <a:pt x="5053" y="3943"/>
                  </a:lnTo>
                  <a:lnTo>
                    <a:pt x="5048" y="3904"/>
                  </a:lnTo>
                  <a:lnTo>
                    <a:pt x="5046" y="3864"/>
                  </a:lnTo>
                  <a:lnTo>
                    <a:pt x="5045" y="3824"/>
                  </a:lnTo>
                  <a:lnTo>
                    <a:pt x="5046" y="3783"/>
                  </a:lnTo>
                  <a:lnTo>
                    <a:pt x="5048" y="3744"/>
                  </a:lnTo>
                  <a:lnTo>
                    <a:pt x="5053" y="3704"/>
                  </a:lnTo>
                  <a:lnTo>
                    <a:pt x="5061" y="3666"/>
                  </a:lnTo>
                  <a:lnTo>
                    <a:pt x="5070" y="3628"/>
                  </a:lnTo>
                  <a:lnTo>
                    <a:pt x="5079" y="3591"/>
                  </a:lnTo>
                  <a:lnTo>
                    <a:pt x="5092" y="3554"/>
                  </a:lnTo>
                  <a:lnTo>
                    <a:pt x="5107" y="3519"/>
                  </a:lnTo>
                  <a:lnTo>
                    <a:pt x="5122" y="3484"/>
                  </a:lnTo>
                  <a:lnTo>
                    <a:pt x="5139" y="3451"/>
                  </a:lnTo>
                  <a:lnTo>
                    <a:pt x="5158" y="3418"/>
                  </a:lnTo>
                  <a:lnTo>
                    <a:pt x="5179" y="3385"/>
                  </a:lnTo>
                  <a:lnTo>
                    <a:pt x="5201" y="3356"/>
                  </a:lnTo>
                  <a:lnTo>
                    <a:pt x="5223" y="3326"/>
                  </a:lnTo>
                  <a:lnTo>
                    <a:pt x="5248" y="3297"/>
                  </a:lnTo>
                  <a:lnTo>
                    <a:pt x="5274" y="3270"/>
                  </a:lnTo>
                  <a:lnTo>
                    <a:pt x="5301" y="3244"/>
                  </a:lnTo>
                  <a:lnTo>
                    <a:pt x="5330" y="3219"/>
                  </a:lnTo>
                  <a:lnTo>
                    <a:pt x="5360" y="3196"/>
                  </a:lnTo>
                  <a:lnTo>
                    <a:pt x="5391" y="3175"/>
                  </a:lnTo>
                  <a:lnTo>
                    <a:pt x="5422" y="3153"/>
                  </a:lnTo>
                  <a:lnTo>
                    <a:pt x="5455" y="3135"/>
                  </a:lnTo>
                  <a:lnTo>
                    <a:pt x="5489" y="3118"/>
                  </a:lnTo>
                  <a:lnTo>
                    <a:pt x="5523" y="3103"/>
                  </a:lnTo>
                  <a:lnTo>
                    <a:pt x="5559" y="3088"/>
                  </a:lnTo>
                  <a:lnTo>
                    <a:pt x="5595" y="3075"/>
                  </a:lnTo>
                  <a:lnTo>
                    <a:pt x="5632" y="3065"/>
                  </a:lnTo>
                  <a:lnTo>
                    <a:pt x="5670" y="3057"/>
                  </a:lnTo>
                  <a:lnTo>
                    <a:pt x="5709" y="3049"/>
                  </a:lnTo>
                  <a:lnTo>
                    <a:pt x="5748" y="3044"/>
                  </a:lnTo>
                  <a:lnTo>
                    <a:pt x="5787" y="3042"/>
                  </a:lnTo>
                  <a:lnTo>
                    <a:pt x="5828" y="3041"/>
                  </a:lnTo>
                  <a:lnTo>
                    <a:pt x="5867" y="3042"/>
                  </a:lnTo>
                  <a:lnTo>
                    <a:pt x="5906" y="3044"/>
                  </a:lnTo>
                  <a:lnTo>
                    <a:pt x="5945" y="3049"/>
                  </a:lnTo>
                  <a:lnTo>
                    <a:pt x="5982" y="3056"/>
                  </a:lnTo>
                  <a:lnTo>
                    <a:pt x="6019" y="3064"/>
                  </a:lnTo>
                  <a:lnTo>
                    <a:pt x="6055" y="3074"/>
                  </a:lnTo>
                  <a:lnTo>
                    <a:pt x="6091" y="3087"/>
                  </a:lnTo>
                  <a:lnTo>
                    <a:pt x="6126" y="3100"/>
                  </a:lnTo>
                  <a:lnTo>
                    <a:pt x="6160" y="3115"/>
                  </a:lnTo>
                  <a:lnTo>
                    <a:pt x="6193" y="3131"/>
                  </a:lnTo>
                  <a:lnTo>
                    <a:pt x="6225" y="3150"/>
                  </a:lnTo>
                  <a:lnTo>
                    <a:pt x="6257" y="3170"/>
                  </a:lnTo>
                  <a:lnTo>
                    <a:pt x="6287" y="3191"/>
                  </a:lnTo>
                  <a:lnTo>
                    <a:pt x="6317" y="3213"/>
                  </a:lnTo>
                  <a:lnTo>
                    <a:pt x="6344" y="3237"/>
                  </a:lnTo>
                  <a:lnTo>
                    <a:pt x="6371" y="3261"/>
                  </a:lnTo>
                  <a:lnTo>
                    <a:pt x="6374" y="3263"/>
                  </a:lnTo>
                  <a:lnTo>
                    <a:pt x="6394" y="3279"/>
                  </a:lnTo>
                  <a:lnTo>
                    <a:pt x="6420" y="3299"/>
                  </a:lnTo>
                  <a:lnTo>
                    <a:pt x="6452" y="3322"/>
                  </a:lnTo>
                  <a:lnTo>
                    <a:pt x="6488" y="3347"/>
                  </a:lnTo>
                  <a:lnTo>
                    <a:pt x="6529" y="3372"/>
                  </a:lnTo>
                  <a:lnTo>
                    <a:pt x="6550" y="3384"/>
                  </a:lnTo>
                  <a:lnTo>
                    <a:pt x="6572" y="3395"/>
                  </a:lnTo>
                  <a:lnTo>
                    <a:pt x="6594" y="3405"/>
                  </a:lnTo>
                  <a:lnTo>
                    <a:pt x="6617" y="3415"/>
                  </a:lnTo>
                  <a:lnTo>
                    <a:pt x="6640" y="3424"/>
                  </a:lnTo>
                  <a:lnTo>
                    <a:pt x="6663" y="3431"/>
                  </a:lnTo>
                  <a:lnTo>
                    <a:pt x="6686" y="3437"/>
                  </a:lnTo>
                  <a:lnTo>
                    <a:pt x="6708" y="3441"/>
                  </a:lnTo>
                  <a:lnTo>
                    <a:pt x="6732" y="3444"/>
                  </a:lnTo>
                  <a:lnTo>
                    <a:pt x="6754" y="3445"/>
                  </a:lnTo>
                  <a:lnTo>
                    <a:pt x="6777" y="3442"/>
                  </a:lnTo>
                  <a:lnTo>
                    <a:pt x="6798" y="3439"/>
                  </a:lnTo>
                  <a:lnTo>
                    <a:pt x="6818" y="3431"/>
                  </a:lnTo>
                  <a:lnTo>
                    <a:pt x="6837" y="3423"/>
                  </a:lnTo>
                  <a:lnTo>
                    <a:pt x="6847" y="3416"/>
                  </a:lnTo>
                  <a:lnTo>
                    <a:pt x="6857" y="3410"/>
                  </a:lnTo>
                  <a:lnTo>
                    <a:pt x="6866" y="3403"/>
                  </a:lnTo>
                  <a:lnTo>
                    <a:pt x="6875" y="3395"/>
                  </a:lnTo>
                  <a:lnTo>
                    <a:pt x="6883" y="3385"/>
                  </a:lnTo>
                  <a:lnTo>
                    <a:pt x="6892" y="3375"/>
                  </a:lnTo>
                  <a:lnTo>
                    <a:pt x="6899" y="3365"/>
                  </a:lnTo>
                  <a:lnTo>
                    <a:pt x="6907" y="3354"/>
                  </a:lnTo>
                  <a:lnTo>
                    <a:pt x="6914" y="3342"/>
                  </a:lnTo>
                  <a:lnTo>
                    <a:pt x="6920" y="3328"/>
                  </a:lnTo>
                  <a:lnTo>
                    <a:pt x="6927" y="3313"/>
                  </a:lnTo>
                  <a:lnTo>
                    <a:pt x="6933" y="3299"/>
                  </a:lnTo>
                  <a:lnTo>
                    <a:pt x="6944" y="3265"/>
                  </a:lnTo>
                  <a:lnTo>
                    <a:pt x="6953" y="3227"/>
                  </a:lnTo>
                  <a:lnTo>
                    <a:pt x="6945" y="3080"/>
                  </a:lnTo>
                  <a:lnTo>
                    <a:pt x="6937" y="2943"/>
                  </a:lnTo>
                  <a:lnTo>
                    <a:pt x="6927" y="2811"/>
                  </a:lnTo>
                  <a:lnTo>
                    <a:pt x="6917" y="2689"/>
                  </a:lnTo>
                  <a:lnTo>
                    <a:pt x="6906" y="2575"/>
                  </a:lnTo>
                  <a:lnTo>
                    <a:pt x="6896" y="2469"/>
                  </a:lnTo>
                  <a:lnTo>
                    <a:pt x="6886" y="2371"/>
                  </a:lnTo>
                  <a:lnTo>
                    <a:pt x="6876" y="2283"/>
                  </a:lnTo>
                  <a:lnTo>
                    <a:pt x="6857" y="2133"/>
                  </a:lnTo>
                  <a:lnTo>
                    <a:pt x="6841" y="2023"/>
                  </a:lnTo>
                  <a:lnTo>
                    <a:pt x="6830" y="1950"/>
                  </a:lnTo>
                  <a:lnTo>
                    <a:pt x="6825" y="1919"/>
                  </a:lnTo>
                  <a:lnTo>
                    <a:pt x="6821" y="1905"/>
                  </a:lnTo>
                  <a:lnTo>
                    <a:pt x="6818" y="1891"/>
                  </a:lnTo>
                  <a:lnTo>
                    <a:pt x="6811" y="1879"/>
                  </a:lnTo>
                  <a:lnTo>
                    <a:pt x="6805" y="1867"/>
                  </a:lnTo>
                  <a:lnTo>
                    <a:pt x="6798" y="1855"/>
                  </a:lnTo>
                  <a:lnTo>
                    <a:pt x="6789" y="1844"/>
                  </a:lnTo>
                  <a:lnTo>
                    <a:pt x="6779" y="1836"/>
                  </a:lnTo>
                  <a:lnTo>
                    <a:pt x="6768" y="1827"/>
                  </a:lnTo>
                  <a:lnTo>
                    <a:pt x="6757" y="1818"/>
                  </a:lnTo>
                  <a:lnTo>
                    <a:pt x="6746" y="1812"/>
                  </a:lnTo>
                  <a:lnTo>
                    <a:pt x="6732" y="1807"/>
                  </a:lnTo>
                  <a:lnTo>
                    <a:pt x="6720" y="1802"/>
                  </a:lnTo>
                  <a:lnTo>
                    <a:pt x="6706" y="1800"/>
                  </a:lnTo>
                  <a:lnTo>
                    <a:pt x="6692" y="1797"/>
                  </a:lnTo>
                  <a:lnTo>
                    <a:pt x="6677" y="1797"/>
                  </a:lnTo>
                  <a:lnTo>
                    <a:pt x="6663" y="1797"/>
                  </a:lnTo>
                  <a:lnTo>
                    <a:pt x="6516" y="1812"/>
                  </a:lnTo>
                  <a:lnTo>
                    <a:pt x="6354" y="1828"/>
                  </a:lnTo>
                  <a:lnTo>
                    <a:pt x="6142" y="1847"/>
                  </a:lnTo>
                  <a:lnTo>
                    <a:pt x="5891" y="1868"/>
                  </a:lnTo>
                  <a:lnTo>
                    <a:pt x="5610" y="1889"/>
                  </a:lnTo>
                  <a:lnTo>
                    <a:pt x="5461" y="1899"/>
                  </a:lnTo>
                  <a:lnTo>
                    <a:pt x="5309" y="1909"/>
                  </a:lnTo>
                  <a:lnTo>
                    <a:pt x="5153" y="1917"/>
                  </a:lnTo>
                  <a:lnTo>
                    <a:pt x="4994" y="1925"/>
                  </a:lnTo>
                  <a:lnTo>
                    <a:pt x="4962" y="1925"/>
                  </a:lnTo>
                  <a:lnTo>
                    <a:pt x="4932" y="1924"/>
                  </a:lnTo>
                  <a:lnTo>
                    <a:pt x="4903" y="1922"/>
                  </a:lnTo>
                  <a:lnTo>
                    <a:pt x="4876" y="1920"/>
                  </a:lnTo>
                  <a:lnTo>
                    <a:pt x="4850" y="1916"/>
                  </a:lnTo>
                  <a:lnTo>
                    <a:pt x="4827" y="1913"/>
                  </a:lnTo>
                  <a:lnTo>
                    <a:pt x="4803" y="1909"/>
                  </a:lnTo>
                  <a:lnTo>
                    <a:pt x="4782" y="1904"/>
                  </a:lnTo>
                  <a:lnTo>
                    <a:pt x="4761" y="1898"/>
                  </a:lnTo>
                  <a:lnTo>
                    <a:pt x="4742" y="1891"/>
                  </a:lnTo>
                  <a:lnTo>
                    <a:pt x="4725" y="1885"/>
                  </a:lnTo>
                  <a:lnTo>
                    <a:pt x="4709" y="1878"/>
                  </a:lnTo>
                  <a:lnTo>
                    <a:pt x="4694" y="1870"/>
                  </a:lnTo>
                  <a:lnTo>
                    <a:pt x="4679" y="1863"/>
                  </a:lnTo>
                  <a:lnTo>
                    <a:pt x="4667" y="1854"/>
                  </a:lnTo>
                  <a:lnTo>
                    <a:pt x="4654" y="1846"/>
                  </a:lnTo>
                  <a:lnTo>
                    <a:pt x="4644" y="1836"/>
                  </a:lnTo>
                  <a:lnTo>
                    <a:pt x="4634" y="1827"/>
                  </a:lnTo>
                  <a:lnTo>
                    <a:pt x="4626" y="1816"/>
                  </a:lnTo>
                  <a:lnTo>
                    <a:pt x="4618" y="1806"/>
                  </a:lnTo>
                  <a:lnTo>
                    <a:pt x="4612" y="1795"/>
                  </a:lnTo>
                  <a:lnTo>
                    <a:pt x="4606" y="1785"/>
                  </a:lnTo>
                  <a:lnTo>
                    <a:pt x="4601" y="1774"/>
                  </a:lnTo>
                  <a:lnTo>
                    <a:pt x="4597" y="1761"/>
                  </a:lnTo>
                  <a:lnTo>
                    <a:pt x="4595" y="1750"/>
                  </a:lnTo>
                  <a:lnTo>
                    <a:pt x="4592" y="1738"/>
                  </a:lnTo>
                  <a:lnTo>
                    <a:pt x="4590" y="1725"/>
                  </a:lnTo>
                  <a:lnTo>
                    <a:pt x="4590" y="1713"/>
                  </a:lnTo>
                  <a:lnTo>
                    <a:pt x="4590" y="1688"/>
                  </a:lnTo>
                  <a:lnTo>
                    <a:pt x="4592" y="1663"/>
                  </a:lnTo>
                  <a:lnTo>
                    <a:pt x="4597" y="1637"/>
                  </a:lnTo>
                  <a:lnTo>
                    <a:pt x="4605" y="1611"/>
                  </a:lnTo>
                  <a:lnTo>
                    <a:pt x="4613" y="1585"/>
                  </a:lnTo>
                  <a:lnTo>
                    <a:pt x="4624" y="1559"/>
                  </a:lnTo>
                  <a:lnTo>
                    <a:pt x="4636" y="1534"/>
                  </a:lnTo>
                  <a:lnTo>
                    <a:pt x="4648" y="1510"/>
                  </a:lnTo>
                  <a:lnTo>
                    <a:pt x="4662" y="1486"/>
                  </a:lnTo>
                  <a:lnTo>
                    <a:pt x="4675" y="1462"/>
                  </a:lnTo>
                  <a:lnTo>
                    <a:pt x="4704" y="1419"/>
                  </a:lnTo>
                  <a:lnTo>
                    <a:pt x="4731" y="1382"/>
                  </a:lnTo>
                  <a:lnTo>
                    <a:pt x="4755" y="1351"/>
                  </a:lnTo>
                  <a:lnTo>
                    <a:pt x="4773" y="1329"/>
                  </a:lnTo>
                  <a:lnTo>
                    <a:pt x="4773" y="1326"/>
                  </a:lnTo>
                  <a:lnTo>
                    <a:pt x="4799" y="1299"/>
                  </a:lnTo>
                  <a:lnTo>
                    <a:pt x="4823" y="1272"/>
                  </a:lnTo>
                  <a:lnTo>
                    <a:pt x="4845" y="1242"/>
                  </a:lnTo>
                  <a:lnTo>
                    <a:pt x="4865" y="1212"/>
                  </a:lnTo>
                  <a:lnTo>
                    <a:pt x="4885" y="1181"/>
                  </a:lnTo>
                  <a:lnTo>
                    <a:pt x="4903" y="1149"/>
                  </a:lnTo>
                  <a:lnTo>
                    <a:pt x="4920" y="1115"/>
                  </a:lnTo>
                  <a:lnTo>
                    <a:pt x="4934" y="1081"/>
                  </a:lnTo>
                  <a:lnTo>
                    <a:pt x="4948" y="1046"/>
                  </a:lnTo>
                  <a:lnTo>
                    <a:pt x="4960" y="1011"/>
                  </a:lnTo>
                  <a:lnTo>
                    <a:pt x="4970" y="974"/>
                  </a:lnTo>
                  <a:lnTo>
                    <a:pt x="4979" y="937"/>
                  </a:lnTo>
                  <a:lnTo>
                    <a:pt x="4985" y="900"/>
                  </a:lnTo>
                  <a:lnTo>
                    <a:pt x="4990" y="861"/>
                  </a:lnTo>
                  <a:lnTo>
                    <a:pt x="4994" y="823"/>
                  </a:lnTo>
                  <a:lnTo>
                    <a:pt x="4994" y="783"/>
                  </a:lnTo>
                  <a:lnTo>
                    <a:pt x="4994" y="742"/>
                  </a:lnTo>
                  <a:lnTo>
                    <a:pt x="4990" y="703"/>
                  </a:lnTo>
                  <a:lnTo>
                    <a:pt x="4985" y="664"/>
                  </a:lnTo>
                  <a:lnTo>
                    <a:pt x="4978" y="624"/>
                  </a:lnTo>
                  <a:lnTo>
                    <a:pt x="4969" y="587"/>
                  </a:lnTo>
                  <a:lnTo>
                    <a:pt x="4959" y="550"/>
                  </a:lnTo>
                  <a:lnTo>
                    <a:pt x="4947" y="514"/>
                  </a:lnTo>
                  <a:lnTo>
                    <a:pt x="4933" y="478"/>
                  </a:lnTo>
                  <a:lnTo>
                    <a:pt x="4917" y="443"/>
                  </a:lnTo>
                  <a:lnTo>
                    <a:pt x="4900" y="410"/>
                  </a:lnTo>
                  <a:lnTo>
                    <a:pt x="4881" y="376"/>
                  </a:lnTo>
                  <a:lnTo>
                    <a:pt x="4860" y="345"/>
                  </a:lnTo>
                  <a:lnTo>
                    <a:pt x="4839" y="314"/>
                  </a:lnTo>
                  <a:lnTo>
                    <a:pt x="4815" y="285"/>
                  </a:lnTo>
                  <a:lnTo>
                    <a:pt x="4791" y="256"/>
                  </a:lnTo>
                  <a:lnTo>
                    <a:pt x="4765" y="229"/>
                  </a:lnTo>
                  <a:lnTo>
                    <a:pt x="4737" y="203"/>
                  </a:lnTo>
                  <a:lnTo>
                    <a:pt x="4709" y="178"/>
                  </a:lnTo>
                  <a:lnTo>
                    <a:pt x="4680" y="156"/>
                  </a:lnTo>
                  <a:lnTo>
                    <a:pt x="4649" y="133"/>
                  </a:lnTo>
                  <a:lnTo>
                    <a:pt x="4617" y="114"/>
                  </a:lnTo>
                  <a:lnTo>
                    <a:pt x="4585" y="94"/>
                  </a:lnTo>
                  <a:lnTo>
                    <a:pt x="4551" y="76"/>
                  </a:lnTo>
                  <a:lnTo>
                    <a:pt x="4517" y="62"/>
                  </a:lnTo>
                  <a:lnTo>
                    <a:pt x="4481" y="47"/>
                  </a:lnTo>
                  <a:lnTo>
                    <a:pt x="4444" y="34"/>
                  </a:lnTo>
                  <a:lnTo>
                    <a:pt x="4408" y="24"/>
                  </a:lnTo>
                  <a:lnTo>
                    <a:pt x="4369" y="16"/>
                  </a:lnTo>
                  <a:lnTo>
                    <a:pt x="4331" y="8"/>
                  </a:lnTo>
                  <a:lnTo>
                    <a:pt x="4291" y="3"/>
                  </a:lnTo>
                  <a:lnTo>
                    <a:pt x="4251" y="1"/>
                  </a:lnTo>
                  <a:lnTo>
                    <a:pt x="4212" y="0"/>
                  </a:lnTo>
                  <a:lnTo>
                    <a:pt x="4171" y="1"/>
                  </a:lnTo>
                  <a:lnTo>
                    <a:pt x="4131" y="3"/>
                  </a:lnTo>
                  <a:lnTo>
                    <a:pt x="4091" y="8"/>
                  </a:lnTo>
                  <a:lnTo>
                    <a:pt x="4053" y="16"/>
                  </a:lnTo>
                  <a:lnTo>
                    <a:pt x="4016" y="24"/>
                  </a:lnTo>
                  <a:lnTo>
                    <a:pt x="3979" y="34"/>
                  </a:lnTo>
                  <a:lnTo>
                    <a:pt x="3941" y="47"/>
                  </a:lnTo>
                  <a:lnTo>
                    <a:pt x="3907" y="62"/>
                  </a:lnTo>
                  <a:lnTo>
                    <a:pt x="3872" y="76"/>
                  </a:lnTo>
                  <a:lnTo>
                    <a:pt x="3837" y="94"/>
                  </a:lnTo>
                  <a:lnTo>
                    <a:pt x="3805" y="114"/>
                  </a:lnTo>
                  <a:lnTo>
                    <a:pt x="3773" y="133"/>
                  </a:lnTo>
                  <a:lnTo>
                    <a:pt x="3743" y="156"/>
                  </a:lnTo>
                  <a:lnTo>
                    <a:pt x="3713" y="178"/>
                  </a:lnTo>
                  <a:lnTo>
                    <a:pt x="3685" y="203"/>
                  </a:lnTo>
                  <a:lnTo>
                    <a:pt x="3658" y="229"/>
                  </a:lnTo>
                  <a:lnTo>
                    <a:pt x="3631" y="256"/>
                  </a:lnTo>
                  <a:lnTo>
                    <a:pt x="3607" y="285"/>
                  </a:lnTo>
                  <a:lnTo>
                    <a:pt x="3583" y="314"/>
                  </a:lnTo>
                  <a:lnTo>
                    <a:pt x="3562" y="345"/>
                  </a:lnTo>
                  <a:lnTo>
                    <a:pt x="3541" y="376"/>
                  </a:lnTo>
                  <a:lnTo>
                    <a:pt x="3522" y="410"/>
                  </a:lnTo>
                  <a:lnTo>
                    <a:pt x="3505" y="443"/>
                  </a:lnTo>
                  <a:lnTo>
                    <a:pt x="3489" y="478"/>
                  </a:lnTo>
                  <a:lnTo>
                    <a:pt x="3475" y="514"/>
                  </a:lnTo>
                  <a:lnTo>
                    <a:pt x="3463" y="550"/>
                  </a:lnTo>
                  <a:lnTo>
                    <a:pt x="3453" y="587"/>
                  </a:lnTo>
                  <a:lnTo>
                    <a:pt x="3443" y="624"/>
                  </a:lnTo>
                  <a:lnTo>
                    <a:pt x="3437" y="664"/>
                  </a:lnTo>
                  <a:lnTo>
                    <a:pt x="3432" y="703"/>
                  </a:lnTo>
                  <a:lnTo>
                    <a:pt x="3428" y="742"/>
                  </a:lnTo>
                  <a:lnTo>
                    <a:pt x="3428" y="783"/>
                  </a:lnTo>
                  <a:lnTo>
                    <a:pt x="3428" y="823"/>
                  </a:lnTo>
                  <a:lnTo>
                    <a:pt x="3432" y="861"/>
                  </a:lnTo>
                  <a:lnTo>
                    <a:pt x="3437" y="900"/>
                  </a:lnTo>
                  <a:lnTo>
                    <a:pt x="3443" y="938"/>
                  </a:lnTo>
                  <a:lnTo>
                    <a:pt x="3452" y="975"/>
                  </a:lnTo>
                  <a:lnTo>
                    <a:pt x="3462" y="1011"/>
                  </a:lnTo>
                  <a:lnTo>
                    <a:pt x="3474" y="1047"/>
                  </a:lnTo>
                  <a:lnTo>
                    <a:pt x="3488" y="1082"/>
                  </a:lnTo>
                  <a:lnTo>
                    <a:pt x="3503" y="1117"/>
                  </a:lnTo>
                  <a:lnTo>
                    <a:pt x="3520" y="1150"/>
                  </a:lnTo>
                  <a:lnTo>
                    <a:pt x="3537" y="1182"/>
                  </a:lnTo>
                  <a:lnTo>
                    <a:pt x="3557" y="1213"/>
                  </a:lnTo>
                  <a:lnTo>
                    <a:pt x="3578" y="1243"/>
                  </a:lnTo>
                  <a:lnTo>
                    <a:pt x="3601" y="1273"/>
                  </a:lnTo>
                  <a:lnTo>
                    <a:pt x="3625" y="1301"/>
                  </a:lnTo>
                  <a:lnTo>
                    <a:pt x="3650" y="1327"/>
                  </a:lnTo>
                  <a:lnTo>
                    <a:pt x="3649" y="1329"/>
                  </a:lnTo>
                  <a:lnTo>
                    <a:pt x="3651" y="1330"/>
                  </a:lnTo>
                  <a:lnTo>
                    <a:pt x="3672" y="1350"/>
                  </a:lnTo>
                  <a:lnTo>
                    <a:pt x="3695" y="1370"/>
                  </a:lnTo>
                  <a:lnTo>
                    <a:pt x="3739" y="1405"/>
                  </a:lnTo>
                  <a:lnTo>
                    <a:pt x="3757" y="1425"/>
                  </a:lnTo>
                  <a:lnTo>
                    <a:pt x="3773" y="1445"/>
                  </a:lnTo>
                  <a:lnTo>
                    <a:pt x="3786" y="1466"/>
                  </a:lnTo>
                  <a:lnTo>
                    <a:pt x="3800" y="1487"/>
                  </a:lnTo>
                  <a:lnTo>
                    <a:pt x="3810" y="1510"/>
                  </a:lnTo>
                  <a:lnTo>
                    <a:pt x="3820" y="1532"/>
                  </a:lnTo>
                  <a:lnTo>
                    <a:pt x="3827" y="1554"/>
                  </a:lnTo>
                  <a:lnTo>
                    <a:pt x="3832" y="1577"/>
                  </a:lnTo>
                  <a:lnTo>
                    <a:pt x="3836" y="1599"/>
                  </a:lnTo>
                  <a:lnTo>
                    <a:pt x="3839" y="1621"/>
                  </a:lnTo>
                  <a:lnTo>
                    <a:pt x="3837" y="1642"/>
                  </a:lnTo>
                  <a:lnTo>
                    <a:pt x="3835" y="1665"/>
                  </a:lnTo>
                  <a:lnTo>
                    <a:pt x="3830" y="1686"/>
                  </a:lnTo>
                  <a:lnTo>
                    <a:pt x="3824" y="1707"/>
                  </a:lnTo>
                  <a:lnTo>
                    <a:pt x="3815" y="1728"/>
                  </a:lnTo>
                  <a:lnTo>
                    <a:pt x="3803" y="1748"/>
                  </a:lnTo>
                  <a:lnTo>
                    <a:pt x="3789" y="1767"/>
                  </a:lnTo>
                  <a:lnTo>
                    <a:pt x="3773" y="1786"/>
                  </a:lnTo>
                  <a:lnTo>
                    <a:pt x="3753" y="1803"/>
                  </a:lnTo>
                  <a:lnTo>
                    <a:pt x="3732" y="1820"/>
                  </a:lnTo>
                  <a:lnTo>
                    <a:pt x="3708" y="1836"/>
                  </a:lnTo>
                  <a:lnTo>
                    <a:pt x="3681" y="1849"/>
                  </a:lnTo>
                  <a:lnTo>
                    <a:pt x="3651" y="1863"/>
                  </a:lnTo>
                  <a:lnTo>
                    <a:pt x="3618" y="1874"/>
                  </a:lnTo>
                  <a:lnTo>
                    <a:pt x="3583" y="1885"/>
                  </a:lnTo>
                  <a:lnTo>
                    <a:pt x="3545" y="1894"/>
                  </a:lnTo>
                  <a:lnTo>
                    <a:pt x="3503" y="1901"/>
                  </a:lnTo>
                  <a:lnTo>
                    <a:pt x="3458" y="1906"/>
                  </a:lnTo>
                  <a:lnTo>
                    <a:pt x="3410" y="1910"/>
                  </a:lnTo>
                  <a:lnTo>
                    <a:pt x="3359" y="1913"/>
                  </a:lnTo>
                  <a:lnTo>
                    <a:pt x="3304" y="1913"/>
                  </a:lnTo>
                  <a:lnTo>
                    <a:pt x="3247" y="1910"/>
                  </a:lnTo>
                  <a:lnTo>
                    <a:pt x="2991" y="1893"/>
                  </a:lnTo>
                  <a:lnTo>
                    <a:pt x="2750" y="1874"/>
                  </a:lnTo>
                  <a:lnTo>
                    <a:pt x="2532" y="1855"/>
                  </a:lnTo>
                  <a:lnTo>
                    <a:pt x="2340" y="1838"/>
                  </a:lnTo>
                  <a:lnTo>
                    <a:pt x="2181" y="1822"/>
                  </a:lnTo>
                  <a:lnTo>
                    <a:pt x="2060" y="1810"/>
                  </a:lnTo>
                  <a:lnTo>
                    <a:pt x="1952" y="1797"/>
                  </a:lnTo>
                  <a:lnTo>
                    <a:pt x="1936" y="1797"/>
                  </a:lnTo>
                  <a:lnTo>
                    <a:pt x="1918" y="1798"/>
                  </a:lnTo>
                  <a:lnTo>
                    <a:pt x="1901" y="1801"/>
                  </a:lnTo>
                  <a:lnTo>
                    <a:pt x="1885" y="1806"/>
                  </a:lnTo>
                  <a:lnTo>
                    <a:pt x="1870" y="1812"/>
                  </a:lnTo>
                  <a:lnTo>
                    <a:pt x="1855" y="1820"/>
                  </a:lnTo>
                  <a:lnTo>
                    <a:pt x="1841" y="1829"/>
                  </a:lnTo>
                  <a:lnTo>
                    <a:pt x="1828" y="1842"/>
                  </a:lnTo>
                  <a:lnTo>
                    <a:pt x="1817" y="1854"/>
                  </a:lnTo>
                  <a:lnTo>
                    <a:pt x="1808" y="1869"/>
                  </a:lnTo>
                  <a:lnTo>
                    <a:pt x="1799" y="1884"/>
                  </a:lnTo>
                  <a:lnTo>
                    <a:pt x="1793" y="1900"/>
                  </a:lnTo>
                  <a:lnTo>
                    <a:pt x="1789" y="1916"/>
                  </a:lnTo>
                  <a:lnTo>
                    <a:pt x="1787" y="1932"/>
                  </a:lnTo>
                  <a:lnTo>
                    <a:pt x="1787" y="1950"/>
                  </a:lnTo>
                  <a:lnTo>
                    <a:pt x="1788" y="1967"/>
                  </a:lnTo>
                  <a:lnTo>
                    <a:pt x="1803" y="2074"/>
                  </a:lnTo>
                  <a:lnTo>
                    <a:pt x="1818" y="2196"/>
                  </a:lnTo>
                  <a:lnTo>
                    <a:pt x="1836" y="2360"/>
                  </a:lnTo>
                  <a:lnTo>
                    <a:pt x="1857" y="2562"/>
                  </a:lnTo>
                  <a:lnTo>
                    <a:pt x="1867" y="2676"/>
                  </a:lnTo>
                  <a:lnTo>
                    <a:pt x="1879" y="2798"/>
                  </a:lnTo>
                  <a:lnTo>
                    <a:pt x="1888" y="2928"/>
                  </a:lnTo>
                  <a:lnTo>
                    <a:pt x="1897" y="3064"/>
                  </a:lnTo>
                  <a:lnTo>
                    <a:pt x="1906" y="3207"/>
                  </a:lnTo>
                  <a:lnTo>
                    <a:pt x="1915" y="3356"/>
                  </a:lnTo>
                  <a:lnTo>
                    <a:pt x="1907" y="3398"/>
                  </a:lnTo>
                  <a:lnTo>
                    <a:pt x="1897" y="3435"/>
                  </a:lnTo>
                  <a:lnTo>
                    <a:pt x="1891" y="3452"/>
                  </a:lnTo>
                  <a:lnTo>
                    <a:pt x="1885" y="3468"/>
                  </a:lnTo>
                  <a:lnTo>
                    <a:pt x="1879" y="3483"/>
                  </a:lnTo>
                  <a:lnTo>
                    <a:pt x="1872" y="3498"/>
                  </a:lnTo>
                  <a:lnTo>
                    <a:pt x="1865" y="3511"/>
                  </a:lnTo>
                  <a:lnTo>
                    <a:pt x="1857" y="3523"/>
                  </a:lnTo>
                  <a:lnTo>
                    <a:pt x="1849" y="3534"/>
                  </a:lnTo>
                  <a:lnTo>
                    <a:pt x="1841" y="3544"/>
                  </a:lnTo>
                  <a:lnTo>
                    <a:pt x="1833" y="3554"/>
                  </a:lnTo>
                  <a:lnTo>
                    <a:pt x="1824" y="3563"/>
                  </a:lnTo>
                  <a:lnTo>
                    <a:pt x="1814" y="3570"/>
                  </a:lnTo>
                  <a:lnTo>
                    <a:pt x="1804" y="3576"/>
                  </a:lnTo>
                  <a:lnTo>
                    <a:pt x="1795" y="3582"/>
                  </a:lnTo>
                  <a:lnTo>
                    <a:pt x="1784" y="3587"/>
                  </a:lnTo>
                  <a:lnTo>
                    <a:pt x="1774" y="3592"/>
                  </a:lnTo>
                  <a:lnTo>
                    <a:pt x="1765" y="3596"/>
                  </a:lnTo>
                  <a:lnTo>
                    <a:pt x="1742" y="3602"/>
                  </a:lnTo>
                  <a:lnTo>
                    <a:pt x="1721" y="3605"/>
                  </a:lnTo>
                  <a:lnTo>
                    <a:pt x="1698" y="3605"/>
                  </a:lnTo>
                  <a:lnTo>
                    <a:pt x="1675" y="3604"/>
                  </a:lnTo>
                  <a:lnTo>
                    <a:pt x="1652" y="3600"/>
                  </a:lnTo>
                  <a:lnTo>
                    <a:pt x="1628" y="3595"/>
                  </a:lnTo>
                  <a:lnTo>
                    <a:pt x="1603" y="3587"/>
                  </a:lnTo>
                  <a:lnTo>
                    <a:pt x="1580" y="3579"/>
                  </a:lnTo>
                  <a:lnTo>
                    <a:pt x="1557" y="3570"/>
                  </a:lnTo>
                  <a:lnTo>
                    <a:pt x="1534" y="3559"/>
                  </a:lnTo>
                  <a:lnTo>
                    <a:pt x="1512" y="3548"/>
                  </a:lnTo>
                  <a:lnTo>
                    <a:pt x="1489" y="3535"/>
                  </a:lnTo>
                  <a:lnTo>
                    <a:pt x="1447" y="3511"/>
                  </a:lnTo>
                  <a:lnTo>
                    <a:pt x="1410" y="3484"/>
                  </a:lnTo>
                  <a:lnTo>
                    <a:pt x="1376" y="3461"/>
                  </a:lnTo>
                  <a:lnTo>
                    <a:pt x="1349" y="3440"/>
                  </a:lnTo>
                  <a:lnTo>
                    <a:pt x="1329" y="3423"/>
                  </a:lnTo>
                  <a:lnTo>
                    <a:pt x="1328" y="3423"/>
                  </a:lnTo>
                  <a:lnTo>
                    <a:pt x="1327" y="3423"/>
                  </a:lnTo>
                  <a:lnTo>
                    <a:pt x="1301" y="3398"/>
                  </a:lnTo>
                  <a:lnTo>
                    <a:pt x="1272" y="3374"/>
                  </a:lnTo>
                  <a:lnTo>
                    <a:pt x="1243" y="3352"/>
                  </a:lnTo>
                  <a:lnTo>
                    <a:pt x="1213" y="3331"/>
                  </a:lnTo>
                  <a:lnTo>
                    <a:pt x="1182" y="3311"/>
                  </a:lnTo>
                  <a:lnTo>
                    <a:pt x="1150" y="3292"/>
                  </a:lnTo>
                  <a:lnTo>
                    <a:pt x="1116" y="3276"/>
                  </a:lnTo>
                  <a:lnTo>
                    <a:pt x="1081" y="3261"/>
                  </a:lnTo>
                  <a:lnTo>
                    <a:pt x="1047" y="3248"/>
                  </a:lnTo>
                  <a:lnTo>
                    <a:pt x="1012" y="3235"/>
                  </a:lnTo>
                  <a:lnTo>
                    <a:pt x="975" y="3225"/>
                  </a:lnTo>
                  <a:lnTo>
                    <a:pt x="938" y="3217"/>
                  </a:lnTo>
                  <a:lnTo>
                    <a:pt x="900" y="3211"/>
                  </a:lnTo>
                  <a:lnTo>
                    <a:pt x="862" y="3206"/>
                  </a:lnTo>
                  <a:lnTo>
                    <a:pt x="824" y="3203"/>
                  </a:lnTo>
                  <a:lnTo>
                    <a:pt x="784" y="3202"/>
                  </a:lnTo>
                  <a:lnTo>
                    <a:pt x="743" y="3203"/>
                  </a:lnTo>
                  <a:lnTo>
                    <a:pt x="703" y="3206"/>
                  </a:lnTo>
                  <a:lnTo>
                    <a:pt x="665" y="3211"/>
                  </a:lnTo>
                  <a:lnTo>
                    <a:pt x="626" y="3218"/>
                  </a:lnTo>
                  <a:lnTo>
                    <a:pt x="588" y="3227"/>
                  </a:lnTo>
                  <a:lnTo>
                    <a:pt x="551" y="3237"/>
                  </a:lnTo>
                  <a:lnTo>
                    <a:pt x="515" y="3249"/>
                  </a:lnTo>
                  <a:lnTo>
                    <a:pt x="479" y="3264"/>
                  </a:lnTo>
                  <a:lnTo>
                    <a:pt x="444" y="3279"/>
                  </a:lnTo>
                  <a:lnTo>
                    <a:pt x="411" y="3296"/>
                  </a:lnTo>
                  <a:lnTo>
                    <a:pt x="377" y="3315"/>
                  </a:lnTo>
                  <a:lnTo>
                    <a:pt x="346" y="3336"/>
                  </a:lnTo>
                  <a:lnTo>
                    <a:pt x="315" y="3357"/>
                  </a:lnTo>
                  <a:lnTo>
                    <a:pt x="286" y="3380"/>
                  </a:lnTo>
                  <a:lnTo>
                    <a:pt x="257" y="3405"/>
                  </a:lnTo>
                  <a:lnTo>
                    <a:pt x="230" y="3431"/>
                  </a:lnTo>
                  <a:lnTo>
                    <a:pt x="204" y="3458"/>
                  </a:lnTo>
                  <a:lnTo>
                    <a:pt x="179" y="3487"/>
                  </a:lnTo>
                  <a:lnTo>
                    <a:pt x="157" y="3517"/>
                  </a:lnTo>
                  <a:lnTo>
                    <a:pt x="134" y="3546"/>
                  </a:lnTo>
                  <a:lnTo>
                    <a:pt x="114" y="3579"/>
                  </a:lnTo>
                  <a:lnTo>
                    <a:pt x="95" y="3611"/>
                  </a:lnTo>
                  <a:lnTo>
                    <a:pt x="77" y="3646"/>
                  </a:lnTo>
                  <a:lnTo>
                    <a:pt x="62" y="3680"/>
                  </a:lnTo>
                  <a:lnTo>
                    <a:pt x="49" y="3715"/>
                  </a:lnTo>
                  <a:lnTo>
                    <a:pt x="36" y="3752"/>
                  </a:lnTo>
                  <a:lnTo>
                    <a:pt x="25" y="3789"/>
                  </a:lnTo>
                  <a:lnTo>
                    <a:pt x="17" y="3827"/>
                  </a:lnTo>
                  <a:lnTo>
                    <a:pt x="9" y="3865"/>
                  </a:lnTo>
                  <a:lnTo>
                    <a:pt x="4" y="3905"/>
                  </a:lnTo>
                  <a:lnTo>
                    <a:pt x="2" y="3944"/>
                  </a:lnTo>
                  <a:lnTo>
                    <a:pt x="0" y="3985"/>
                  </a:lnTo>
                  <a:lnTo>
                    <a:pt x="2" y="4025"/>
                  </a:lnTo>
                  <a:lnTo>
                    <a:pt x="4" y="4065"/>
                  </a:lnTo>
                  <a:lnTo>
                    <a:pt x="9" y="4104"/>
                  </a:lnTo>
                  <a:lnTo>
                    <a:pt x="17" y="4143"/>
                  </a:lnTo>
                  <a:lnTo>
                    <a:pt x="25" y="4180"/>
                  </a:lnTo>
                  <a:lnTo>
                    <a:pt x="36" y="4217"/>
                  </a:lnTo>
                  <a:lnTo>
                    <a:pt x="49" y="4254"/>
                  </a:lnTo>
                  <a:lnTo>
                    <a:pt x="62" y="4290"/>
                  </a:lnTo>
                  <a:lnTo>
                    <a:pt x="77" y="4325"/>
                  </a:lnTo>
                  <a:lnTo>
                    <a:pt x="95" y="4359"/>
                  </a:lnTo>
                  <a:lnTo>
                    <a:pt x="114" y="4391"/>
                  </a:lnTo>
                  <a:lnTo>
                    <a:pt x="134" y="4423"/>
                  </a:lnTo>
                  <a:lnTo>
                    <a:pt x="157" y="4454"/>
                  </a:lnTo>
                  <a:lnTo>
                    <a:pt x="179" y="4484"/>
                  </a:lnTo>
                  <a:lnTo>
                    <a:pt x="204" y="4511"/>
                  </a:lnTo>
                  <a:lnTo>
                    <a:pt x="230" y="4538"/>
                  </a:lnTo>
                  <a:lnTo>
                    <a:pt x="257" y="4564"/>
                  </a:lnTo>
                  <a:lnTo>
                    <a:pt x="286" y="4589"/>
                  </a:lnTo>
                  <a:lnTo>
                    <a:pt x="315" y="4613"/>
                  </a:lnTo>
                  <a:lnTo>
                    <a:pt x="346" y="4635"/>
                  </a:lnTo>
                  <a:lnTo>
                    <a:pt x="377" y="4655"/>
                  </a:lnTo>
                  <a:lnTo>
                    <a:pt x="411" y="4673"/>
                  </a:lnTo>
                  <a:lnTo>
                    <a:pt x="444" y="4691"/>
                  </a:lnTo>
                  <a:lnTo>
                    <a:pt x="479" y="4707"/>
                  </a:lnTo>
                  <a:lnTo>
                    <a:pt x="515" y="4721"/>
                  </a:lnTo>
                  <a:lnTo>
                    <a:pt x="551" y="4733"/>
                  </a:lnTo>
                  <a:lnTo>
                    <a:pt x="588" y="4744"/>
                  </a:lnTo>
                  <a:lnTo>
                    <a:pt x="626" y="4753"/>
                  </a:lnTo>
                  <a:lnTo>
                    <a:pt x="665" y="4759"/>
                  </a:lnTo>
                  <a:lnTo>
                    <a:pt x="703" y="4764"/>
                  </a:lnTo>
                  <a:lnTo>
                    <a:pt x="743" y="4768"/>
                  </a:lnTo>
                  <a:lnTo>
                    <a:pt x="784" y="4769"/>
                  </a:lnTo>
                  <a:lnTo>
                    <a:pt x="824" y="4768"/>
                  </a:lnTo>
                  <a:lnTo>
                    <a:pt x="862" y="4764"/>
                  </a:lnTo>
                  <a:lnTo>
                    <a:pt x="900" y="4759"/>
                  </a:lnTo>
                  <a:lnTo>
                    <a:pt x="939" y="4753"/>
                  </a:lnTo>
                  <a:lnTo>
                    <a:pt x="976" y="4744"/>
                  </a:lnTo>
                  <a:lnTo>
                    <a:pt x="1012" y="4734"/>
                  </a:lnTo>
                  <a:lnTo>
                    <a:pt x="1048" y="4722"/>
                  </a:lnTo>
                  <a:lnTo>
                    <a:pt x="1083" y="4708"/>
                  </a:lnTo>
                  <a:lnTo>
                    <a:pt x="1117" y="4693"/>
                  </a:lnTo>
                  <a:lnTo>
                    <a:pt x="1151" y="4676"/>
                  </a:lnTo>
                  <a:lnTo>
                    <a:pt x="1183" y="4659"/>
                  </a:lnTo>
                  <a:lnTo>
                    <a:pt x="1214" y="4639"/>
                  </a:lnTo>
                  <a:lnTo>
                    <a:pt x="1244" y="4618"/>
                  </a:lnTo>
                  <a:lnTo>
                    <a:pt x="1274" y="4595"/>
                  </a:lnTo>
                  <a:lnTo>
                    <a:pt x="1302" y="4571"/>
                  </a:lnTo>
                  <a:lnTo>
                    <a:pt x="1329" y="4546"/>
                  </a:lnTo>
                  <a:lnTo>
                    <a:pt x="1329" y="4547"/>
                  </a:lnTo>
                  <a:lnTo>
                    <a:pt x="1331" y="4544"/>
                  </a:lnTo>
                  <a:lnTo>
                    <a:pt x="1350" y="4523"/>
                  </a:lnTo>
                  <a:lnTo>
                    <a:pt x="1370" y="4502"/>
                  </a:lnTo>
                  <a:lnTo>
                    <a:pt x="1406" y="4456"/>
                  </a:lnTo>
                  <a:lnTo>
                    <a:pt x="1426" y="4439"/>
                  </a:lnTo>
                  <a:lnTo>
                    <a:pt x="1446" y="4423"/>
                  </a:lnTo>
                  <a:lnTo>
                    <a:pt x="1467" y="4409"/>
                  </a:lnTo>
                  <a:lnTo>
                    <a:pt x="1489" y="4397"/>
                  </a:lnTo>
                  <a:lnTo>
                    <a:pt x="1510" y="4386"/>
                  </a:lnTo>
                  <a:lnTo>
                    <a:pt x="1533" y="4376"/>
                  </a:lnTo>
                  <a:lnTo>
                    <a:pt x="1555" y="4368"/>
                  </a:lnTo>
                  <a:lnTo>
                    <a:pt x="1577" y="4363"/>
                  </a:lnTo>
                  <a:lnTo>
                    <a:pt x="1600" y="4360"/>
                  </a:lnTo>
                  <a:lnTo>
                    <a:pt x="1622" y="4359"/>
                  </a:lnTo>
                  <a:lnTo>
                    <a:pt x="1644" y="4359"/>
                  </a:lnTo>
                  <a:lnTo>
                    <a:pt x="1667" y="4361"/>
                  </a:lnTo>
                  <a:lnTo>
                    <a:pt x="1688" y="4366"/>
                  </a:lnTo>
                  <a:lnTo>
                    <a:pt x="1709" y="4372"/>
                  </a:lnTo>
                  <a:lnTo>
                    <a:pt x="1730" y="4382"/>
                  </a:lnTo>
                  <a:lnTo>
                    <a:pt x="1750" y="4393"/>
                  </a:lnTo>
                  <a:lnTo>
                    <a:pt x="1768" y="4407"/>
                  </a:lnTo>
                  <a:lnTo>
                    <a:pt x="1787" y="4424"/>
                  </a:lnTo>
                  <a:lnTo>
                    <a:pt x="1804" y="4443"/>
                  </a:lnTo>
                  <a:lnTo>
                    <a:pt x="1822" y="4464"/>
                  </a:lnTo>
                  <a:lnTo>
                    <a:pt x="1836" y="4489"/>
                  </a:lnTo>
                  <a:lnTo>
                    <a:pt x="1851" y="4516"/>
                  </a:lnTo>
                  <a:lnTo>
                    <a:pt x="1864" y="4546"/>
                  </a:lnTo>
                  <a:lnTo>
                    <a:pt x="1876" y="4579"/>
                  </a:lnTo>
                  <a:lnTo>
                    <a:pt x="1886" y="4614"/>
                  </a:lnTo>
                  <a:lnTo>
                    <a:pt x="1895" y="4654"/>
                  </a:lnTo>
                  <a:lnTo>
                    <a:pt x="1902" y="4694"/>
                  </a:lnTo>
                  <a:lnTo>
                    <a:pt x="1908" y="4740"/>
                  </a:lnTo>
                  <a:lnTo>
                    <a:pt x="1912" y="4787"/>
                  </a:lnTo>
                  <a:lnTo>
                    <a:pt x="1913" y="4840"/>
                  </a:lnTo>
                  <a:lnTo>
                    <a:pt x="1913" y="4894"/>
                  </a:lnTo>
                  <a:lnTo>
                    <a:pt x="1911" y="4952"/>
                  </a:lnTo>
                  <a:lnTo>
                    <a:pt x="1911" y="4996"/>
                  </a:lnTo>
                  <a:lnTo>
                    <a:pt x="1911" y="5033"/>
                  </a:lnTo>
                  <a:lnTo>
                    <a:pt x="1902" y="5178"/>
                  </a:lnTo>
                  <a:lnTo>
                    <a:pt x="1893" y="5318"/>
                  </a:lnTo>
                  <a:lnTo>
                    <a:pt x="1885" y="5451"/>
                  </a:lnTo>
                  <a:lnTo>
                    <a:pt x="1875" y="5577"/>
                  </a:lnTo>
                  <a:lnTo>
                    <a:pt x="1865" y="5696"/>
                  </a:lnTo>
                  <a:lnTo>
                    <a:pt x="1854" y="5808"/>
                  </a:lnTo>
                  <a:lnTo>
                    <a:pt x="1834" y="6007"/>
                  </a:lnTo>
                  <a:lnTo>
                    <a:pt x="1817" y="6169"/>
                  </a:lnTo>
                  <a:lnTo>
                    <a:pt x="1802" y="6290"/>
                  </a:lnTo>
                  <a:lnTo>
                    <a:pt x="1788" y="6395"/>
                  </a:lnTo>
                  <a:lnTo>
                    <a:pt x="1787" y="6410"/>
                  </a:lnTo>
                  <a:lnTo>
                    <a:pt x="1787" y="6425"/>
                  </a:lnTo>
                  <a:lnTo>
                    <a:pt x="1788" y="6440"/>
                  </a:lnTo>
                  <a:lnTo>
                    <a:pt x="1792" y="6454"/>
                  </a:lnTo>
                  <a:lnTo>
                    <a:pt x="1795" y="6467"/>
                  </a:lnTo>
                  <a:lnTo>
                    <a:pt x="1800" y="6481"/>
                  </a:lnTo>
                  <a:lnTo>
                    <a:pt x="1808" y="6493"/>
                  </a:lnTo>
                  <a:lnTo>
                    <a:pt x="1815" y="6506"/>
                  </a:lnTo>
                  <a:lnTo>
                    <a:pt x="1825" y="6516"/>
                  </a:lnTo>
                  <a:lnTo>
                    <a:pt x="1835" y="6527"/>
                  </a:lnTo>
                  <a:lnTo>
                    <a:pt x="1845" y="6535"/>
                  </a:lnTo>
                  <a:lnTo>
                    <a:pt x="1857" y="6543"/>
                  </a:lnTo>
                  <a:lnTo>
                    <a:pt x="1870" y="6550"/>
                  </a:lnTo>
                  <a:lnTo>
                    <a:pt x="1884" y="6555"/>
                  </a:lnTo>
                  <a:lnTo>
                    <a:pt x="1898" y="6560"/>
                  </a:lnTo>
                  <a:lnTo>
                    <a:pt x="1913" y="6563"/>
                  </a:lnTo>
                  <a:lnTo>
                    <a:pt x="2010" y="6576"/>
                  </a:lnTo>
                  <a:lnTo>
                    <a:pt x="2124" y="6590"/>
                  </a:lnTo>
                  <a:lnTo>
                    <a:pt x="2278" y="6607"/>
                  </a:lnTo>
                  <a:lnTo>
                    <a:pt x="2469" y="6626"/>
                  </a:lnTo>
                  <a:lnTo>
                    <a:pt x="2578" y="6636"/>
                  </a:lnTo>
                  <a:lnTo>
                    <a:pt x="2696" y="6646"/>
                  </a:lnTo>
                  <a:lnTo>
                    <a:pt x="2821" y="6656"/>
                  </a:lnTo>
                  <a:lnTo>
                    <a:pt x="2955" y="6666"/>
                  </a:lnTo>
                  <a:lnTo>
                    <a:pt x="3095" y="6674"/>
                  </a:lnTo>
                  <a:lnTo>
                    <a:pt x="3243" y="6683"/>
                  </a:lnTo>
                  <a:lnTo>
                    <a:pt x="3257" y="6683"/>
                  </a:lnTo>
                  <a:lnTo>
                    <a:pt x="3315" y="6686"/>
                  </a:lnTo>
                  <a:lnTo>
                    <a:pt x="3370" y="6686"/>
                  </a:lnTo>
                  <a:lnTo>
                    <a:pt x="3422" y="6684"/>
                  </a:lnTo>
                  <a:lnTo>
                    <a:pt x="3470" y="6681"/>
                  </a:lnTo>
                  <a:lnTo>
                    <a:pt x="3515" y="6674"/>
                  </a:lnTo>
                  <a:lnTo>
                    <a:pt x="3556" y="6667"/>
                  </a:lnTo>
                  <a:lnTo>
                    <a:pt x="3596" y="6658"/>
                  </a:lnTo>
                  <a:lnTo>
                    <a:pt x="3630" y="6648"/>
                  </a:lnTo>
                  <a:lnTo>
                    <a:pt x="3664" y="6636"/>
                  </a:lnTo>
                  <a:lnTo>
                    <a:pt x="3693" y="6624"/>
                  </a:lnTo>
                  <a:lnTo>
                    <a:pt x="3721" y="6609"/>
                  </a:lnTo>
                  <a:lnTo>
                    <a:pt x="3744" y="6594"/>
                  </a:lnTo>
                  <a:lnTo>
                    <a:pt x="3767" y="6576"/>
                  </a:lnTo>
                  <a:lnTo>
                    <a:pt x="3785" y="6559"/>
                  </a:lnTo>
                  <a:lnTo>
                    <a:pt x="3803" y="6540"/>
                  </a:lnTo>
                  <a:lnTo>
                    <a:pt x="3816" y="6522"/>
                  </a:lnTo>
                  <a:lnTo>
                    <a:pt x="3827" y="6502"/>
                  </a:lnTo>
                  <a:lnTo>
                    <a:pt x="3837" y="6481"/>
                  </a:lnTo>
                  <a:lnTo>
                    <a:pt x="3843" y="6460"/>
                  </a:lnTo>
                  <a:lnTo>
                    <a:pt x="3848" y="6439"/>
                  </a:lnTo>
                  <a:lnTo>
                    <a:pt x="3851" y="6416"/>
                  </a:lnTo>
                  <a:lnTo>
                    <a:pt x="3851" y="6394"/>
                  </a:lnTo>
                  <a:lnTo>
                    <a:pt x="3850" y="6372"/>
                  </a:lnTo>
                  <a:lnTo>
                    <a:pt x="3846" y="6350"/>
                  </a:lnTo>
                  <a:lnTo>
                    <a:pt x="3841" y="6327"/>
                  </a:lnTo>
                  <a:lnTo>
                    <a:pt x="3834" y="6305"/>
                  </a:lnTo>
                  <a:lnTo>
                    <a:pt x="3824" y="6283"/>
                  </a:lnTo>
                  <a:lnTo>
                    <a:pt x="3814" y="6260"/>
                  </a:lnTo>
                  <a:lnTo>
                    <a:pt x="3800" y="6239"/>
                  </a:lnTo>
                  <a:lnTo>
                    <a:pt x="3786" y="6218"/>
                  </a:lnTo>
                  <a:lnTo>
                    <a:pt x="3770" y="6198"/>
                  </a:lnTo>
                  <a:lnTo>
                    <a:pt x="3753" y="6178"/>
                  </a:lnTo>
                  <a:lnTo>
                    <a:pt x="3731" y="6160"/>
                  </a:lnTo>
                  <a:lnTo>
                    <a:pt x="3708" y="6143"/>
                  </a:lnTo>
                  <a:lnTo>
                    <a:pt x="3686" y="6123"/>
                  </a:lnTo>
                  <a:lnTo>
                    <a:pt x="3665" y="6103"/>
                  </a:lnTo>
                  <a:lnTo>
                    <a:pt x="3662" y="6102"/>
                  </a:lnTo>
                  <a:lnTo>
                    <a:pt x="3664" y="6102"/>
                  </a:lnTo>
                  <a:lnTo>
                    <a:pt x="3639" y="6074"/>
                  </a:lnTo>
                  <a:lnTo>
                    <a:pt x="3614" y="6046"/>
                  </a:lnTo>
                  <a:lnTo>
                    <a:pt x="3592" y="6016"/>
                  </a:lnTo>
                  <a:lnTo>
                    <a:pt x="3571" y="5986"/>
                  </a:lnTo>
                  <a:lnTo>
                    <a:pt x="3551" y="5955"/>
                  </a:lnTo>
                  <a:lnTo>
                    <a:pt x="3532" y="5923"/>
                  </a:lnTo>
                  <a:lnTo>
                    <a:pt x="3516" y="5890"/>
                  </a:lnTo>
                  <a:lnTo>
                    <a:pt x="3501" y="5855"/>
                  </a:lnTo>
                  <a:lnTo>
                    <a:pt x="3488" y="5820"/>
                  </a:lnTo>
                  <a:lnTo>
                    <a:pt x="3475" y="5784"/>
                  </a:lnTo>
                  <a:lnTo>
                    <a:pt x="3465" y="5748"/>
                  </a:lnTo>
                  <a:lnTo>
                    <a:pt x="3457" y="5711"/>
                  </a:lnTo>
                  <a:lnTo>
                    <a:pt x="3450" y="5673"/>
                  </a:lnTo>
                  <a:lnTo>
                    <a:pt x="3446" y="5634"/>
                  </a:lnTo>
                  <a:lnTo>
                    <a:pt x="3442" y="5596"/>
                  </a:lnTo>
                  <a:lnTo>
                    <a:pt x="3442" y="5556"/>
                  </a:lnTo>
                  <a:lnTo>
                    <a:pt x="3442" y="5515"/>
                  </a:lnTo>
                  <a:lnTo>
                    <a:pt x="3446" y="5476"/>
                  </a:lnTo>
                  <a:lnTo>
                    <a:pt x="3450" y="5437"/>
                  </a:lnTo>
                  <a:lnTo>
                    <a:pt x="3457" y="5397"/>
                  </a:lnTo>
                  <a:lnTo>
                    <a:pt x="3467" y="5360"/>
                  </a:lnTo>
                  <a:lnTo>
                    <a:pt x="3477" y="5323"/>
                  </a:lnTo>
                  <a:lnTo>
                    <a:pt x="3489" y="5287"/>
                  </a:lnTo>
                  <a:lnTo>
                    <a:pt x="3503" y="5251"/>
                  </a:lnTo>
                  <a:lnTo>
                    <a:pt x="3519" y="5216"/>
                  </a:lnTo>
                  <a:lnTo>
                    <a:pt x="3536" y="5183"/>
                  </a:lnTo>
                  <a:lnTo>
                    <a:pt x="3555" y="5149"/>
                  </a:lnTo>
                  <a:lnTo>
                    <a:pt x="3576" y="5118"/>
                  </a:lnTo>
                  <a:lnTo>
                    <a:pt x="3597" y="5087"/>
                  </a:lnTo>
                  <a:lnTo>
                    <a:pt x="3620" y="5058"/>
                  </a:lnTo>
                  <a:lnTo>
                    <a:pt x="3645" y="5029"/>
                  </a:lnTo>
                  <a:lnTo>
                    <a:pt x="3671" y="5002"/>
                  </a:lnTo>
                  <a:lnTo>
                    <a:pt x="3698" y="4976"/>
                  </a:lnTo>
                  <a:lnTo>
                    <a:pt x="3727" y="4951"/>
                  </a:lnTo>
                  <a:lnTo>
                    <a:pt x="3755" y="4929"/>
                  </a:lnTo>
                  <a:lnTo>
                    <a:pt x="3786" y="4906"/>
                  </a:lnTo>
                  <a:lnTo>
                    <a:pt x="3819" y="4885"/>
                  </a:lnTo>
                  <a:lnTo>
                    <a:pt x="3851" y="4867"/>
                  </a:lnTo>
                  <a:lnTo>
                    <a:pt x="3886" y="4849"/>
                  </a:lnTo>
                  <a:lnTo>
                    <a:pt x="3920" y="4835"/>
                  </a:lnTo>
                  <a:lnTo>
                    <a:pt x="3955" y="4820"/>
                  </a:lnTo>
                  <a:lnTo>
                    <a:pt x="3992" y="4807"/>
                  </a:lnTo>
                  <a:lnTo>
                    <a:pt x="4029" y="4797"/>
                  </a:lnTo>
                  <a:lnTo>
                    <a:pt x="4067" y="4789"/>
                  </a:lnTo>
                  <a:lnTo>
                    <a:pt x="4105" y="4781"/>
                  </a:lnTo>
                  <a:lnTo>
                    <a:pt x="4145" y="4776"/>
                  </a:lnTo>
                  <a:lnTo>
                    <a:pt x="4184" y="4774"/>
                  </a:lnTo>
                  <a:lnTo>
                    <a:pt x="4225" y="4773"/>
                  </a:lnTo>
                  <a:lnTo>
                    <a:pt x="4265" y="4774"/>
                  </a:lnTo>
                  <a:lnTo>
                    <a:pt x="4305" y="4776"/>
                  </a:lnTo>
                  <a:lnTo>
                    <a:pt x="4344" y="4781"/>
                  </a:lnTo>
                  <a:lnTo>
                    <a:pt x="4383" y="4789"/>
                  </a:lnTo>
                  <a:lnTo>
                    <a:pt x="4420" y="4797"/>
                  </a:lnTo>
                  <a:lnTo>
                    <a:pt x="4457" y="4807"/>
                  </a:lnTo>
                  <a:lnTo>
                    <a:pt x="4494" y="4820"/>
                  </a:lnTo>
                  <a:lnTo>
                    <a:pt x="4529" y="4835"/>
                  </a:lnTo>
                  <a:lnTo>
                    <a:pt x="4564" y="4849"/>
                  </a:lnTo>
                  <a:lnTo>
                    <a:pt x="4598" y="4867"/>
                  </a:lnTo>
                  <a:lnTo>
                    <a:pt x="4631" y="4885"/>
                  </a:lnTo>
                  <a:lnTo>
                    <a:pt x="4663" y="4906"/>
                  </a:lnTo>
                  <a:lnTo>
                    <a:pt x="4694" y="4929"/>
                  </a:lnTo>
                  <a:lnTo>
                    <a:pt x="4722" y="4951"/>
                  </a:lnTo>
                  <a:lnTo>
                    <a:pt x="4751" y="4976"/>
                  </a:lnTo>
                  <a:lnTo>
                    <a:pt x="4778" y="5002"/>
                  </a:lnTo>
                  <a:lnTo>
                    <a:pt x="4804" y="5029"/>
                  </a:lnTo>
                  <a:lnTo>
                    <a:pt x="4829" y="5058"/>
                  </a:lnTo>
                  <a:lnTo>
                    <a:pt x="4853" y="5087"/>
                  </a:lnTo>
                  <a:lnTo>
                    <a:pt x="4874" y="5118"/>
                  </a:lnTo>
                  <a:lnTo>
                    <a:pt x="4895" y="5149"/>
                  </a:lnTo>
                  <a:lnTo>
                    <a:pt x="4913" y="5183"/>
                  </a:lnTo>
                  <a:lnTo>
                    <a:pt x="4931" y="5216"/>
                  </a:lnTo>
                  <a:lnTo>
                    <a:pt x="4947" y="5251"/>
                  </a:lnTo>
                  <a:lnTo>
                    <a:pt x="4960" y="5287"/>
                  </a:lnTo>
                  <a:lnTo>
                    <a:pt x="4973" y="5323"/>
                  </a:lnTo>
                  <a:lnTo>
                    <a:pt x="4983" y="5360"/>
                  </a:lnTo>
                  <a:lnTo>
                    <a:pt x="4991" y="5397"/>
                  </a:lnTo>
                  <a:lnTo>
                    <a:pt x="4999" y="5437"/>
                  </a:lnTo>
                  <a:lnTo>
                    <a:pt x="5004" y="5476"/>
                  </a:lnTo>
                  <a:lnTo>
                    <a:pt x="5006" y="5515"/>
                  </a:lnTo>
                  <a:lnTo>
                    <a:pt x="5008" y="5556"/>
                  </a:lnTo>
                  <a:lnTo>
                    <a:pt x="5008" y="5596"/>
                  </a:lnTo>
                  <a:lnTo>
                    <a:pt x="5004" y="5634"/>
                  </a:lnTo>
                  <a:lnTo>
                    <a:pt x="4999" y="5673"/>
                  </a:lnTo>
                  <a:lnTo>
                    <a:pt x="4993" y="5710"/>
                  </a:lnTo>
                  <a:lnTo>
                    <a:pt x="4984" y="5747"/>
                  </a:lnTo>
                  <a:lnTo>
                    <a:pt x="4974" y="5783"/>
                  </a:lnTo>
                  <a:lnTo>
                    <a:pt x="4962" y="5819"/>
                  </a:lnTo>
                  <a:lnTo>
                    <a:pt x="4948" y="5854"/>
                  </a:lnTo>
                  <a:lnTo>
                    <a:pt x="4933" y="5888"/>
                  </a:lnTo>
                  <a:lnTo>
                    <a:pt x="4917" y="5921"/>
                  </a:lnTo>
                  <a:lnTo>
                    <a:pt x="4898" y="5953"/>
                  </a:lnTo>
                  <a:lnTo>
                    <a:pt x="4879" y="5985"/>
                  </a:lnTo>
                  <a:lnTo>
                    <a:pt x="4859" y="6015"/>
                  </a:lnTo>
                  <a:lnTo>
                    <a:pt x="4836" y="6045"/>
                  </a:lnTo>
                  <a:lnTo>
                    <a:pt x="4812" y="6072"/>
                  </a:lnTo>
                  <a:lnTo>
                    <a:pt x="4787" y="6099"/>
                  </a:lnTo>
                  <a:lnTo>
                    <a:pt x="4787" y="6100"/>
                  </a:lnTo>
                  <a:lnTo>
                    <a:pt x="4786" y="6102"/>
                  </a:lnTo>
                  <a:lnTo>
                    <a:pt x="4768" y="6124"/>
                  </a:lnTo>
                  <a:lnTo>
                    <a:pt x="4745" y="6155"/>
                  </a:lnTo>
                  <a:lnTo>
                    <a:pt x="4717" y="6192"/>
                  </a:lnTo>
                  <a:lnTo>
                    <a:pt x="4689" y="6235"/>
                  </a:lnTo>
                  <a:lnTo>
                    <a:pt x="4675" y="6259"/>
                  </a:lnTo>
                  <a:lnTo>
                    <a:pt x="4662" y="6283"/>
                  </a:lnTo>
                  <a:lnTo>
                    <a:pt x="4649" y="6307"/>
                  </a:lnTo>
                  <a:lnTo>
                    <a:pt x="4638" y="6332"/>
                  </a:lnTo>
                  <a:lnTo>
                    <a:pt x="4627" y="6358"/>
                  </a:lnTo>
                  <a:lnTo>
                    <a:pt x="4618" y="6384"/>
                  </a:lnTo>
                  <a:lnTo>
                    <a:pt x="4611" y="6410"/>
                  </a:lnTo>
                  <a:lnTo>
                    <a:pt x="4606" y="6436"/>
                  </a:lnTo>
                  <a:lnTo>
                    <a:pt x="4603" y="6461"/>
                  </a:lnTo>
                  <a:lnTo>
                    <a:pt x="4603" y="6487"/>
                  </a:lnTo>
                  <a:lnTo>
                    <a:pt x="4603" y="6500"/>
                  </a:lnTo>
                  <a:lnTo>
                    <a:pt x="4606" y="6511"/>
                  </a:lnTo>
                  <a:lnTo>
                    <a:pt x="4607" y="6523"/>
                  </a:lnTo>
                  <a:lnTo>
                    <a:pt x="4611" y="6535"/>
                  </a:lnTo>
                  <a:lnTo>
                    <a:pt x="4615" y="6547"/>
                  </a:lnTo>
                  <a:lnTo>
                    <a:pt x="4620" y="6558"/>
                  </a:lnTo>
                  <a:lnTo>
                    <a:pt x="4626" y="6569"/>
                  </a:lnTo>
                  <a:lnTo>
                    <a:pt x="4632" y="6579"/>
                  </a:lnTo>
                  <a:lnTo>
                    <a:pt x="4639" y="6590"/>
                  </a:lnTo>
                  <a:lnTo>
                    <a:pt x="4648" y="6600"/>
                  </a:lnTo>
                  <a:lnTo>
                    <a:pt x="4658" y="6610"/>
                  </a:lnTo>
                  <a:lnTo>
                    <a:pt x="4668" y="6619"/>
                  </a:lnTo>
                  <a:lnTo>
                    <a:pt x="4680" y="6627"/>
                  </a:lnTo>
                  <a:lnTo>
                    <a:pt x="4693" y="6636"/>
                  </a:lnTo>
                  <a:lnTo>
                    <a:pt x="4708" y="6645"/>
                  </a:lnTo>
                  <a:lnTo>
                    <a:pt x="4722" y="6652"/>
                  </a:lnTo>
                  <a:lnTo>
                    <a:pt x="4739" y="6658"/>
                  </a:lnTo>
                  <a:lnTo>
                    <a:pt x="4756" y="6666"/>
                  </a:lnTo>
                  <a:lnTo>
                    <a:pt x="4775" y="6671"/>
                  </a:lnTo>
                  <a:lnTo>
                    <a:pt x="4796" y="6677"/>
                  </a:lnTo>
                  <a:lnTo>
                    <a:pt x="4817" y="6682"/>
                  </a:lnTo>
                  <a:lnTo>
                    <a:pt x="4840" y="6686"/>
                  </a:lnTo>
                  <a:lnTo>
                    <a:pt x="4864" y="6689"/>
                  </a:lnTo>
                  <a:lnTo>
                    <a:pt x="4890" y="6693"/>
                  </a:lnTo>
                  <a:lnTo>
                    <a:pt x="4917" y="6695"/>
                  </a:lnTo>
                  <a:lnTo>
                    <a:pt x="4946" y="6697"/>
                  </a:lnTo>
                  <a:lnTo>
                    <a:pt x="4977" y="6698"/>
                  </a:lnTo>
                  <a:lnTo>
                    <a:pt x="5008" y="6698"/>
                  </a:lnTo>
                  <a:lnTo>
                    <a:pt x="5040" y="6699"/>
                  </a:lnTo>
                  <a:lnTo>
                    <a:pt x="5068" y="6700"/>
                  </a:lnTo>
                  <a:lnTo>
                    <a:pt x="5252" y="6693"/>
                  </a:lnTo>
                  <a:lnTo>
                    <a:pt x="5424" y="6686"/>
                  </a:lnTo>
                  <a:lnTo>
                    <a:pt x="5588" y="6676"/>
                  </a:lnTo>
                  <a:lnTo>
                    <a:pt x="5741" y="6666"/>
                  </a:lnTo>
                  <a:lnTo>
                    <a:pt x="5885" y="6655"/>
                  </a:lnTo>
                  <a:lnTo>
                    <a:pt x="6017" y="6643"/>
                  </a:lnTo>
                  <a:lnTo>
                    <a:pt x="6139" y="6632"/>
                  </a:lnTo>
                  <a:lnTo>
                    <a:pt x="6250" y="6621"/>
                  </a:lnTo>
                  <a:lnTo>
                    <a:pt x="6349" y="6610"/>
                  </a:lnTo>
                  <a:lnTo>
                    <a:pt x="6436" y="6600"/>
                  </a:lnTo>
                  <a:lnTo>
                    <a:pt x="6576" y="6581"/>
                  </a:lnTo>
                  <a:lnTo>
                    <a:pt x="6665" y="6569"/>
                  </a:lnTo>
                  <a:lnTo>
                    <a:pt x="6703" y="6563"/>
                  </a:lnTo>
                  <a:lnTo>
                    <a:pt x="6715" y="6560"/>
                  </a:lnTo>
                  <a:lnTo>
                    <a:pt x="6726" y="6557"/>
                  </a:lnTo>
                  <a:lnTo>
                    <a:pt x="6737" y="6553"/>
                  </a:lnTo>
                  <a:lnTo>
                    <a:pt x="6747" y="6548"/>
                  </a:lnTo>
                  <a:lnTo>
                    <a:pt x="6758" y="6543"/>
                  </a:lnTo>
                  <a:lnTo>
                    <a:pt x="6767" y="6535"/>
                  </a:lnTo>
                  <a:lnTo>
                    <a:pt x="6775" y="6529"/>
                  </a:lnTo>
                  <a:lnTo>
                    <a:pt x="6784" y="6521"/>
                  </a:lnTo>
                  <a:lnTo>
                    <a:pt x="6792" y="6512"/>
                  </a:lnTo>
                  <a:lnTo>
                    <a:pt x="6799" y="6503"/>
                  </a:lnTo>
                  <a:lnTo>
                    <a:pt x="6805" y="6493"/>
                  </a:lnTo>
                  <a:lnTo>
                    <a:pt x="6811" y="6483"/>
                  </a:lnTo>
                  <a:lnTo>
                    <a:pt x="6816" y="6474"/>
                  </a:lnTo>
                  <a:lnTo>
                    <a:pt x="6820" y="6462"/>
                  </a:lnTo>
                  <a:lnTo>
                    <a:pt x="6822" y="6451"/>
                  </a:lnTo>
                  <a:lnTo>
                    <a:pt x="6825" y="6439"/>
                  </a:lnTo>
                  <a:lnTo>
                    <a:pt x="6830" y="6409"/>
                  </a:lnTo>
                  <a:lnTo>
                    <a:pt x="6841" y="6325"/>
                  </a:lnTo>
                  <a:lnTo>
                    <a:pt x="6857" y="6192"/>
                  </a:lnTo>
                  <a:lnTo>
                    <a:pt x="6877" y="6014"/>
                  </a:lnTo>
                  <a:lnTo>
                    <a:pt x="6888" y="5908"/>
                  </a:lnTo>
                  <a:lnTo>
                    <a:pt x="6899" y="5793"/>
                  </a:lnTo>
                  <a:lnTo>
                    <a:pt x="6911" y="5668"/>
                  </a:lnTo>
                  <a:lnTo>
                    <a:pt x="6920" y="5534"/>
                  </a:lnTo>
                  <a:lnTo>
                    <a:pt x="6932" y="5390"/>
                  </a:lnTo>
                  <a:lnTo>
                    <a:pt x="6942" y="5239"/>
                  </a:lnTo>
                  <a:lnTo>
                    <a:pt x="6950" y="5080"/>
                  </a:lnTo>
                  <a:lnTo>
                    <a:pt x="6958" y="4914"/>
                  </a:lnTo>
                  <a:lnTo>
                    <a:pt x="6955" y="4888"/>
                  </a:lnTo>
                  <a:lnTo>
                    <a:pt x="6954" y="4859"/>
                  </a:lnTo>
                  <a:lnTo>
                    <a:pt x="6954" y="4827"/>
                  </a:lnTo>
                  <a:lnTo>
                    <a:pt x="6955" y="4791"/>
                  </a:lnTo>
                  <a:close/>
                </a:path>
              </a:pathLst>
            </a:custGeom>
            <a:solidFill>
              <a:srgbClr val="6D9840"/>
            </a:solidFill>
            <a:ln>
              <a:noFill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" name="拼图"/>
            <p:cNvSpPr/>
            <p:nvPr/>
          </p:nvSpPr>
          <p:spPr bwMode="auto">
            <a:xfrm rot="7020000">
              <a:off x="14121" y="5840"/>
              <a:ext cx="4037" cy="4037"/>
            </a:xfrm>
            <a:custGeom>
              <a:avLst/>
              <a:gdLst>
                <a:gd name="T0" fmla="*/ 2147483646 w 6958"/>
                <a:gd name="T1" fmla="*/ 2147483646 h 6700"/>
                <a:gd name="T2" fmla="*/ 2147483646 w 6958"/>
                <a:gd name="T3" fmla="*/ 2147483646 h 6700"/>
                <a:gd name="T4" fmla="*/ 2147483646 w 6958"/>
                <a:gd name="T5" fmla="*/ 2147483646 h 6700"/>
                <a:gd name="T6" fmla="*/ 2147483646 w 6958"/>
                <a:gd name="T7" fmla="*/ 2147483646 h 6700"/>
                <a:gd name="T8" fmla="*/ 2147483646 w 6958"/>
                <a:gd name="T9" fmla="*/ 2147483646 h 6700"/>
                <a:gd name="T10" fmla="*/ 2147483646 w 6958"/>
                <a:gd name="T11" fmla="*/ 2147483646 h 6700"/>
                <a:gd name="T12" fmla="*/ 2147483646 w 6958"/>
                <a:gd name="T13" fmla="*/ 2147483646 h 6700"/>
                <a:gd name="T14" fmla="*/ 2147483646 w 6958"/>
                <a:gd name="T15" fmla="*/ 2147483646 h 6700"/>
                <a:gd name="T16" fmla="*/ 2147483646 w 6958"/>
                <a:gd name="T17" fmla="*/ 2147483646 h 6700"/>
                <a:gd name="T18" fmla="*/ 2147483646 w 6958"/>
                <a:gd name="T19" fmla="*/ 2147483646 h 6700"/>
                <a:gd name="T20" fmla="*/ 2147483646 w 6958"/>
                <a:gd name="T21" fmla="*/ 2147483646 h 6700"/>
                <a:gd name="T22" fmla="*/ 2147483646 w 6958"/>
                <a:gd name="T23" fmla="*/ 2147483646 h 6700"/>
                <a:gd name="T24" fmla="*/ 2147483646 w 6958"/>
                <a:gd name="T25" fmla="*/ 2147483646 h 6700"/>
                <a:gd name="T26" fmla="*/ 2147483646 w 6958"/>
                <a:gd name="T27" fmla="*/ 2147483646 h 6700"/>
                <a:gd name="T28" fmla="*/ 2147483646 w 6958"/>
                <a:gd name="T29" fmla="*/ 2147483646 h 6700"/>
                <a:gd name="T30" fmla="*/ 2147483646 w 6958"/>
                <a:gd name="T31" fmla="*/ 2147483646 h 6700"/>
                <a:gd name="T32" fmla="*/ 2147483646 w 6958"/>
                <a:gd name="T33" fmla="*/ 2147483646 h 6700"/>
                <a:gd name="T34" fmla="*/ 2147483646 w 6958"/>
                <a:gd name="T35" fmla="*/ 2147483646 h 6700"/>
                <a:gd name="T36" fmla="*/ 2147483646 w 6958"/>
                <a:gd name="T37" fmla="*/ 2147483646 h 6700"/>
                <a:gd name="T38" fmla="*/ 2147483646 w 6958"/>
                <a:gd name="T39" fmla="*/ 2147483646 h 6700"/>
                <a:gd name="T40" fmla="*/ 2147483646 w 6958"/>
                <a:gd name="T41" fmla="*/ 20556145 h 6700"/>
                <a:gd name="T42" fmla="*/ 2147483646 w 6958"/>
                <a:gd name="T43" fmla="*/ 2147483646 h 6700"/>
                <a:gd name="T44" fmla="*/ 2147483646 w 6958"/>
                <a:gd name="T45" fmla="*/ 2147483646 h 6700"/>
                <a:gd name="T46" fmla="*/ 2147483646 w 6958"/>
                <a:gd name="T47" fmla="*/ 2147483646 h 6700"/>
                <a:gd name="T48" fmla="*/ 2147483646 w 6958"/>
                <a:gd name="T49" fmla="*/ 2147483646 h 6700"/>
                <a:gd name="T50" fmla="*/ 2147483646 w 6958"/>
                <a:gd name="T51" fmla="*/ 2147483646 h 6700"/>
                <a:gd name="T52" fmla="*/ 2147483646 w 6958"/>
                <a:gd name="T53" fmla="*/ 2147483646 h 6700"/>
                <a:gd name="T54" fmla="*/ 2147483646 w 6958"/>
                <a:gd name="T55" fmla="*/ 2147483646 h 6700"/>
                <a:gd name="T56" fmla="*/ 2147483646 w 6958"/>
                <a:gd name="T57" fmla="*/ 2147483646 h 6700"/>
                <a:gd name="T58" fmla="*/ 2147483646 w 6958"/>
                <a:gd name="T59" fmla="*/ 2147483646 h 6700"/>
                <a:gd name="T60" fmla="*/ 2147483646 w 6958"/>
                <a:gd name="T61" fmla="*/ 2147483646 h 6700"/>
                <a:gd name="T62" fmla="*/ 2147483646 w 6958"/>
                <a:gd name="T63" fmla="*/ 2147483646 h 6700"/>
                <a:gd name="T64" fmla="*/ 2147483646 w 6958"/>
                <a:gd name="T65" fmla="*/ 2147483646 h 6700"/>
                <a:gd name="T66" fmla="*/ 2147483646 w 6958"/>
                <a:gd name="T67" fmla="*/ 2147483646 h 6700"/>
                <a:gd name="T68" fmla="*/ 348857026 w 6958"/>
                <a:gd name="T69" fmla="*/ 2147483646 h 6700"/>
                <a:gd name="T70" fmla="*/ 1949671675 w 6958"/>
                <a:gd name="T71" fmla="*/ 2147483646 h 6700"/>
                <a:gd name="T72" fmla="*/ 2147483646 w 6958"/>
                <a:gd name="T73" fmla="*/ 2147483646 h 6700"/>
                <a:gd name="T74" fmla="*/ 2147483646 w 6958"/>
                <a:gd name="T75" fmla="*/ 2147483646 h 6700"/>
                <a:gd name="T76" fmla="*/ 2147483646 w 6958"/>
                <a:gd name="T77" fmla="*/ 2147483646 h 6700"/>
                <a:gd name="T78" fmla="*/ 2147483646 w 6958"/>
                <a:gd name="T79" fmla="*/ 2147483646 h 6700"/>
                <a:gd name="T80" fmla="*/ 2147483646 w 6958"/>
                <a:gd name="T81" fmla="*/ 2147483646 h 6700"/>
                <a:gd name="T82" fmla="*/ 2147483646 w 6958"/>
                <a:gd name="T83" fmla="*/ 2147483646 h 6700"/>
                <a:gd name="T84" fmla="*/ 2147483646 w 6958"/>
                <a:gd name="T85" fmla="*/ 2147483646 h 6700"/>
                <a:gd name="T86" fmla="*/ 2147483646 w 6958"/>
                <a:gd name="T87" fmla="*/ 2147483646 h 6700"/>
                <a:gd name="T88" fmla="*/ 2147483646 w 6958"/>
                <a:gd name="T89" fmla="*/ 2147483646 h 6700"/>
                <a:gd name="T90" fmla="*/ 2147483646 w 6958"/>
                <a:gd name="T91" fmla="*/ 2147483646 h 6700"/>
                <a:gd name="T92" fmla="*/ 2147483646 w 6958"/>
                <a:gd name="T93" fmla="*/ 2147483646 h 6700"/>
                <a:gd name="T94" fmla="*/ 2147483646 w 6958"/>
                <a:gd name="T95" fmla="*/ 2147483646 h 6700"/>
                <a:gd name="T96" fmla="*/ 2147483646 w 6958"/>
                <a:gd name="T97" fmla="*/ 2147483646 h 6700"/>
                <a:gd name="T98" fmla="*/ 2147483646 w 6958"/>
                <a:gd name="T99" fmla="*/ 2147483646 h 6700"/>
                <a:gd name="T100" fmla="*/ 2147483646 w 6958"/>
                <a:gd name="T101" fmla="*/ 2147483646 h 6700"/>
                <a:gd name="T102" fmla="*/ 2147483646 w 6958"/>
                <a:gd name="T103" fmla="*/ 2147483646 h 6700"/>
                <a:gd name="T104" fmla="*/ 2147483646 w 6958"/>
                <a:gd name="T105" fmla="*/ 2147483646 h 6700"/>
                <a:gd name="T106" fmla="*/ 2147483646 w 6958"/>
                <a:gd name="T107" fmla="*/ 2147483646 h 6700"/>
                <a:gd name="T108" fmla="*/ 2147483646 w 6958"/>
                <a:gd name="T109" fmla="*/ 2147483646 h 6700"/>
                <a:gd name="T110" fmla="*/ 2147483646 w 6958"/>
                <a:gd name="T111" fmla="*/ 2147483646 h 6700"/>
                <a:gd name="T112" fmla="*/ 2147483646 w 6958"/>
                <a:gd name="T113" fmla="*/ 2147483646 h 6700"/>
                <a:gd name="T114" fmla="*/ 2147483646 w 6958"/>
                <a:gd name="T115" fmla="*/ 2147483646 h 6700"/>
                <a:gd name="T116" fmla="*/ 2147483646 w 6958"/>
                <a:gd name="T117" fmla="*/ 2147483646 h 6700"/>
                <a:gd name="T118" fmla="*/ 2147483646 w 6958"/>
                <a:gd name="T119" fmla="*/ 2147483646 h 670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958" h="6700">
                  <a:moveTo>
                    <a:pt x="6955" y="4791"/>
                  </a:moveTo>
                  <a:lnTo>
                    <a:pt x="6955" y="4791"/>
                  </a:lnTo>
                  <a:lnTo>
                    <a:pt x="6958" y="4733"/>
                  </a:lnTo>
                  <a:lnTo>
                    <a:pt x="6958" y="4678"/>
                  </a:lnTo>
                  <a:lnTo>
                    <a:pt x="6955" y="4626"/>
                  </a:lnTo>
                  <a:lnTo>
                    <a:pt x="6951" y="4579"/>
                  </a:lnTo>
                  <a:lnTo>
                    <a:pt x="6946" y="4533"/>
                  </a:lnTo>
                  <a:lnTo>
                    <a:pt x="6939" y="4492"/>
                  </a:lnTo>
                  <a:lnTo>
                    <a:pt x="6930" y="4454"/>
                  </a:lnTo>
                  <a:lnTo>
                    <a:pt x="6920" y="4418"/>
                  </a:lnTo>
                  <a:lnTo>
                    <a:pt x="6908" y="4385"/>
                  </a:lnTo>
                  <a:lnTo>
                    <a:pt x="6896" y="4355"/>
                  </a:lnTo>
                  <a:lnTo>
                    <a:pt x="6881" y="4328"/>
                  </a:lnTo>
                  <a:lnTo>
                    <a:pt x="6865" y="4304"/>
                  </a:lnTo>
                  <a:lnTo>
                    <a:pt x="6849" y="4282"/>
                  </a:lnTo>
                  <a:lnTo>
                    <a:pt x="6831" y="4263"/>
                  </a:lnTo>
                  <a:lnTo>
                    <a:pt x="6813" y="4247"/>
                  </a:lnTo>
                  <a:lnTo>
                    <a:pt x="6793" y="4232"/>
                  </a:lnTo>
                  <a:lnTo>
                    <a:pt x="6773" y="4221"/>
                  </a:lnTo>
                  <a:lnTo>
                    <a:pt x="6753" y="4211"/>
                  </a:lnTo>
                  <a:lnTo>
                    <a:pt x="6732" y="4205"/>
                  </a:lnTo>
                  <a:lnTo>
                    <a:pt x="6710" y="4200"/>
                  </a:lnTo>
                  <a:lnTo>
                    <a:pt x="6689" y="4197"/>
                  </a:lnTo>
                  <a:lnTo>
                    <a:pt x="6666" y="4197"/>
                  </a:lnTo>
                  <a:lnTo>
                    <a:pt x="6644" y="4199"/>
                  </a:lnTo>
                  <a:lnTo>
                    <a:pt x="6622" y="4202"/>
                  </a:lnTo>
                  <a:lnTo>
                    <a:pt x="6599" y="4207"/>
                  </a:lnTo>
                  <a:lnTo>
                    <a:pt x="6577" y="4215"/>
                  </a:lnTo>
                  <a:lnTo>
                    <a:pt x="6555" y="4225"/>
                  </a:lnTo>
                  <a:lnTo>
                    <a:pt x="6532" y="4236"/>
                  </a:lnTo>
                  <a:lnTo>
                    <a:pt x="6511" y="4248"/>
                  </a:lnTo>
                  <a:lnTo>
                    <a:pt x="6490" y="4262"/>
                  </a:lnTo>
                  <a:lnTo>
                    <a:pt x="6469" y="4278"/>
                  </a:lnTo>
                  <a:lnTo>
                    <a:pt x="6449" y="4295"/>
                  </a:lnTo>
                  <a:lnTo>
                    <a:pt x="6432" y="4318"/>
                  </a:lnTo>
                  <a:lnTo>
                    <a:pt x="6415" y="4341"/>
                  </a:lnTo>
                  <a:lnTo>
                    <a:pt x="6395" y="4362"/>
                  </a:lnTo>
                  <a:lnTo>
                    <a:pt x="6375" y="4383"/>
                  </a:lnTo>
                  <a:lnTo>
                    <a:pt x="6374" y="4386"/>
                  </a:lnTo>
                  <a:lnTo>
                    <a:pt x="6372" y="4385"/>
                  </a:lnTo>
                  <a:lnTo>
                    <a:pt x="6346" y="4411"/>
                  </a:lnTo>
                  <a:lnTo>
                    <a:pt x="6318" y="4434"/>
                  </a:lnTo>
                  <a:lnTo>
                    <a:pt x="6288" y="4456"/>
                  </a:lnTo>
                  <a:lnTo>
                    <a:pt x="6258" y="4478"/>
                  </a:lnTo>
                  <a:lnTo>
                    <a:pt x="6227" y="4497"/>
                  </a:lnTo>
                  <a:lnTo>
                    <a:pt x="6195" y="4516"/>
                  </a:lnTo>
                  <a:lnTo>
                    <a:pt x="6162" y="4532"/>
                  </a:lnTo>
                  <a:lnTo>
                    <a:pt x="6127" y="4547"/>
                  </a:lnTo>
                  <a:lnTo>
                    <a:pt x="6092" y="4561"/>
                  </a:lnTo>
                  <a:lnTo>
                    <a:pt x="6056" y="4573"/>
                  </a:lnTo>
                  <a:lnTo>
                    <a:pt x="6020" y="4583"/>
                  </a:lnTo>
                  <a:lnTo>
                    <a:pt x="5983" y="4592"/>
                  </a:lnTo>
                  <a:lnTo>
                    <a:pt x="5945" y="4599"/>
                  </a:lnTo>
                  <a:lnTo>
                    <a:pt x="5906" y="4603"/>
                  </a:lnTo>
                  <a:lnTo>
                    <a:pt x="5868" y="4606"/>
                  </a:lnTo>
                  <a:lnTo>
                    <a:pt x="5828" y="4608"/>
                  </a:lnTo>
                  <a:lnTo>
                    <a:pt x="5787" y="4606"/>
                  </a:lnTo>
                  <a:lnTo>
                    <a:pt x="5748" y="4603"/>
                  </a:lnTo>
                  <a:lnTo>
                    <a:pt x="5709" y="4598"/>
                  </a:lnTo>
                  <a:lnTo>
                    <a:pt x="5670" y="4592"/>
                  </a:lnTo>
                  <a:lnTo>
                    <a:pt x="5632" y="4583"/>
                  </a:lnTo>
                  <a:lnTo>
                    <a:pt x="5595" y="4572"/>
                  </a:lnTo>
                  <a:lnTo>
                    <a:pt x="5559" y="4559"/>
                  </a:lnTo>
                  <a:lnTo>
                    <a:pt x="5523" y="4546"/>
                  </a:lnTo>
                  <a:lnTo>
                    <a:pt x="5489" y="4530"/>
                  </a:lnTo>
                  <a:lnTo>
                    <a:pt x="5455" y="4512"/>
                  </a:lnTo>
                  <a:lnTo>
                    <a:pt x="5422" y="4494"/>
                  </a:lnTo>
                  <a:lnTo>
                    <a:pt x="5391" y="4474"/>
                  </a:lnTo>
                  <a:lnTo>
                    <a:pt x="5360" y="4451"/>
                  </a:lnTo>
                  <a:lnTo>
                    <a:pt x="5330" y="4428"/>
                  </a:lnTo>
                  <a:lnTo>
                    <a:pt x="5301" y="4403"/>
                  </a:lnTo>
                  <a:lnTo>
                    <a:pt x="5274" y="4377"/>
                  </a:lnTo>
                  <a:lnTo>
                    <a:pt x="5248" y="4350"/>
                  </a:lnTo>
                  <a:lnTo>
                    <a:pt x="5223" y="4323"/>
                  </a:lnTo>
                  <a:lnTo>
                    <a:pt x="5201" y="4293"/>
                  </a:lnTo>
                  <a:lnTo>
                    <a:pt x="5179" y="4262"/>
                  </a:lnTo>
                  <a:lnTo>
                    <a:pt x="5158" y="4230"/>
                  </a:lnTo>
                  <a:lnTo>
                    <a:pt x="5139" y="4197"/>
                  </a:lnTo>
                  <a:lnTo>
                    <a:pt x="5122" y="4164"/>
                  </a:lnTo>
                  <a:lnTo>
                    <a:pt x="5107" y="4129"/>
                  </a:lnTo>
                  <a:lnTo>
                    <a:pt x="5092" y="4093"/>
                  </a:lnTo>
                  <a:lnTo>
                    <a:pt x="5079" y="4056"/>
                  </a:lnTo>
                  <a:lnTo>
                    <a:pt x="5070" y="4019"/>
                  </a:lnTo>
                  <a:lnTo>
                    <a:pt x="5061" y="3982"/>
                  </a:lnTo>
                  <a:lnTo>
                    <a:pt x="5053" y="3943"/>
                  </a:lnTo>
                  <a:lnTo>
                    <a:pt x="5048" y="3904"/>
                  </a:lnTo>
                  <a:lnTo>
                    <a:pt x="5046" y="3864"/>
                  </a:lnTo>
                  <a:lnTo>
                    <a:pt x="5045" y="3824"/>
                  </a:lnTo>
                  <a:lnTo>
                    <a:pt x="5046" y="3783"/>
                  </a:lnTo>
                  <a:lnTo>
                    <a:pt x="5048" y="3744"/>
                  </a:lnTo>
                  <a:lnTo>
                    <a:pt x="5053" y="3704"/>
                  </a:lnTo>
                  <a:lnTo>
                    <a:pt x="5061" y="3666"/>
                  </a:lnTo>
                  <a:lnTo>
                    <a:pt x="5070" y="3628"/>
                  </a:lnTo>
                  <a:lnTo>
                    <a:pt x="5079" y="3591"/>
                  </a:lnTo>
                  <a:lnTo>
                    <a:pt x="5092" y="3554"/>
                  </a:lnTo>
                  <a:lnTo>
                    <a:pt x="5107" y="3519"/>
                  </a:lnTo>
                  <a:lnTo>
                    <a:pt x="5122" y="3484"/>
                  </a:lnTo>
                  <a:lnTo>
                    <a:pt x="5139" y="3451"/>
                  </a:lnTo>
                  <a:lnTo>
                    <a:pt x="5158" y="3418"/>
                  </a:lnTo>
                  <a:lnTo>
                    <a:pt x="5179" y="3385"/>
                  </a:lnTo>
                  <a:lnTo>
                    <a:pt x="5201" y="3356"/>
                  </a:lnTo>
                  <a:lnTo>
                    <a:pt x="5223" y="3326"/>
                  </a:lnTo>
                  <a:lnTo>
                    <a:pt x="5248" y="3297"/>
                  </a:lnTo>
                  <a:lnTo>
                    <a:pt x="5274" y="3270"/>
                  </a:lnTo>
                  <a:lnTo>
                    <a:pt x="5301" y="3244"/>
                  </a:lnTo>
                  <a:lnTo>
                    <a:pt x="5330" y="3219"/>
                  </a:lnTo>
                  <a:lnTo>
                    <a:pt x="5360" y="3196"/>
                  </a:lnTo>
                  <a:lnTo>
                    <a:pt x="5391" y="3175"/>
                  </a:lnTo>
                  <a:lnTo>
                    <a:pt x="5422" y="3153"/>
                  </a:lnTo>
                  <a:lnTo>
                    <a:pt x="5455" y="3135"/>
                  </a:lnTo>
                  <a:lnTo>
                    <a:pt x="5489" y="3118"/>
                  </a:lnTo>
                  <a:lnTo>
                    <a:pt x="5523" y="3103"/>
                  </a:lnTo>
                  <a:lnTo>
                    <a:pt x="5559" y="3088"/>
                  </a:lnTo>
                  <a:lnTo>
                    <a:pt x="5595" y="3075"/>
                  </a:lnTo>
                  <a:lnTo>
                    <a:pt x="5632" y="3065"/>
                  </a:lnTo>
                  <a:lnTo>
                    <a:pt x="5670" y="3057"/>
                  </a:lnTo>
                  <a:lnTo>
                    <a:pt x="5709" y="3049"/>
                  </a:lnTo>
                  <a:lnTo>
                    <a:pt x="5748" y="3044"/>
                  </a:lnTo>
                  <a:lnTo>
                    <a:pt x="5787" y="3042"/>
                  </a:lnTo>
                  <a:lnTo>
                    <a:pt x="5828" y="3041"/>
                  </a:lnTo>
                  <a:lnTo>
                    <a:pt x="5867" y="3042"/>
                  </a:lnTo>
                  <a:lnTo>
                    <a:pt x="5906" y="3044"/>
                  </a:lnTo>
                  <a:lnTo>
                    <a:pt x="5945" y="3049"/>
                  </a:lnTo>
                  <a:lnTo>
                    <a:pt x="5982" y="3056"/>
                  </a:lnTo>
                  <a:lnTo>
                    <a:pt x="6019" y="3064"/>
                  </a:lnTo>
                  <a:lnTo>
                    <a:pt x="6055" y="3074"/>
                  </a:lnTo>
                  <a:lnTo>
                    <a:pt x="6091" y="3087"/>
                  </a:lnTo>
                  <a:lnTo>
                    <a:pt x="6126" y="3100"/>
                  </a:lnTo>
                  <a:lnTo>
                    <a:pt x="6160" y="3115"/>
                  </a:lnTo>
                  <a:lnTo>
                    <a:pt x="6193" y="3131"/>
                  </a:lnTo>
                  <a:lnTo>
                    <a:pt x="6225" y="3150"/>
                  </a:lnTo>
                  <a:lnTo>
                    <a:pt x="6257" y="3170"/>
                  </a:lnTo>
                  <a:lnTo>
                    <a:pt x="6287" y="3191"/>
                  </a:lnTo>
                  <a:lnTo>
                    <a:pt x="6317" y="3213"/>
                  </a:lnTo>
                  <a:lnTo>
                    <a:pt x="6344" y="3237"/>
                  </a:lnTo>
                  <a:lnTo>
                    <a:pt x="6371" y="3261"/>
                  </a:lnTo>
                  <a:lnTo>
                    <a:pt x="6374" y="3263"/>
                  </a:lnTo>
                  <a:lnTo>
                    <a:pt x="6394" y="3279"/>
                  </a:lnTo>
                  <a:lnTo>
                    <a:pt x="6420" y="3299"/>
                  </a:lnTo>
                  <a:lnTo>
                    <a:pt x="6452" y="3322"/>
                  </a:lnTo>
                  <a:lnTo>
                    <a:pt x="6488" y="3347"/>
                  </a:lnTo>
                  <a:lnTo>
                    <a:pt x="6529" y="3372"/>
                  </a:lnTo>
                  <a:lnTo>
                    <a:pt x="6550" y="3384"/>
                  </a:lnTo>
                  <a:lnTo>
                    <a:pt x="6572" y="3395"/>
                  </a:lnTo>
                  <a:lnTo>
                    <a:pt x="6594" y="3405"/>
                  </a:lnTo>
                  <a:lnTo>
                    <a:pt x="6617" y="3415"/>
                  </a:lnTo>
                  <a:lnTo>
                    <a:pt x="6640" y="3424"/>
                  </a:lnTo>
                  <a:lnTo>
                    <a:pt x="6663" y="3431"/>
                  </a:lnTo>
                  <a:lnTo>
                    <a:pt x="6686" y="3437"/>
                  </a:lnTo>
                  <a:lnTo>
                    <a:pt x="6708" y="3441"/>
                  </a:lnTo>
                  <a:lnTo>
                    <a:pt x="6732" y="3444"/>
                  </a:lnTo>
                  <a:lnTo>
                    <a:pt x="6754" y="3445"/>
                  </a:lnTo>
                  <a:lnTo>
                    <a:pt x="6777" y="3442"/>
                  </a:lnTo>
                  <a:lnTo>
                    <a:pt x="6798" y="3439"/>
                  </a:lnTo>
                  <a:lnTo>
                    <a:pt x="6818" y="3431"/>
                  </a:lnTo>
                  <a:lnTo>
                    <a:pt x="6837" y="3423"/>
                  </a:lnTo>
                  <a:lnTo>
                    <a:pt x="6847" y="3416"/>
                  </a:lnTo>
                  <a:lnTo>
                    <a:pt x="6857" y="3410"/>
                  </a:lnTo>
                  <a:lnTo>
                    <a:pt x="6866" y="3403"/>
                  </a:lnTo>
                  <a:lnTo>
                    <a:pt x="6875" y="3395"/>
                  </a:lnTo>
                  <a:lnTo>
                    <a:pt x="6883" y="3385"/>
                  </a:lnTo>
                  <a:lnTo>
                    <a:pt x="6892" y="3375"/>
                  </a:lnTo>
                  <a:lnTo>
                    <a:pt x="6899" y="3365"/>
                  </a:lnTo>
                  <a:lnTo>
                    <a:pt x="6907" y="3354"/>
                  </a:lnTo>
                  <a:lnTo>
                    <a:pt x="6914" y="3342"/>
                  </a:lnTo>
                  <a:lnTo>
                    <a:pt x="6920" y="3328"/>
                  </a:lnTo>
                  <a:lnTo>
                    <a:pt x="6927" y="3313"/>
                  </a:lnTo>
                  <a:lnTo>
                    <a:pt x="6933" y="3299"/>
                  </a:lnTo>
                  <a:lnTo>
                    <a:pt x="6944" y="3265"/>
                  </a:lnTo>
                  <a:lnTo>
                    <a:pt x="6953" y="3227"/>
                  </a:lnTo>
                  <a:lnTo>
                    <a:pt x="6945" y="3080"/>
                  </a:lnTo>
                  <a:lnTo>
                    <a:pt x="6937" y="2943"/>
                  </a:lnTo>
                  <a:lnTo>
                    <a:pt x="6927" y="2811"/>
                  </a:lnTo>
                  <a:lnTo>
                    <a:pt x="6917" y="2689"/>
                  </a:lnTo>
                  <a:lnTo>
                    <a:pt x="6906" y="2575"/>
                  </a:lnTo>
                  <a:lnTo>
                    <a:pt x="6896" y="2469"/>
                  </a:lnTo>
                  <a:lnTo>
                    <a:pt x="6886" y="2371"/>
                  </a:lnTo>
                  <a:lnTo>
                    <a:pt x="6876" y="2283"/>
                  </a:lnTo>
                  <a:lnTo>
                    <a:pt x="6857" y="2133"/>
                  </a:lnTo>
                  <a:lnTo>
                    <a:pt x="6841" y="2023"/>
                  </a:lnTo>
                  <a:lnTo>
                    <a:pt x="6830" y="1950"/>
                  </a:lnTo>
                  <a:lnTo>
                    <a:pt x="6825" y="1919"/>
                  </a:lnTo>
                  <a:lnTo>
                    <a:pt x="6821" y="1905"/>
                  </a:lnTo>
                  <a:lnTo>
                    <a:pt x="6818" y="1891"/>
                  </a:lnTo>
                  <a:lnTo>
                    <a:pt x="6811" y="1879"/>
                  </a:lnTo>
                  <a:lnTo>
                    <a:pt x="6805" y="1867"/>
                  </a:lnTo>
                  <a:lnTo>
                    <a:pt x="6798" y="1855"/>
                  </a:lnTo>
                  <a:lnTo>
                    <a:pt x="6789" y="1844"/>
                  </a:lnTo>
                  <a:lnTo>
                    <a:pt x="6779" y="1836"/>
                  </a:lnTo>
                  <a:lnTo>
                    <a:pt x="6768" y="1827"/>
                  </a:lnTo>
                  <a:lnTo>
                    <a:pt x="6757" y="1818"/>
                  </a:lnTo>
                  <a:lnTo>
                    <a:pt x="6746" y="1812"/>
                  </a:lnTo>
                  <a:lnTo>
                    <a:pt x="6732" y="1807"/>
                  </a:lnTo>
                  <a:lnTo>
                    <a:pt x="6720" y="1802"/>
                  </a:lnTo>
                  <a:lnTo>
                    <a:pt x="6706" y="1800"/>
                  </a:lnTo>
                  <a:lnTo>
                    <a:pt x="6692" y="1797"/>
                  </a:lnTo>
                  <a:lnTo>
                    <a:pt x="6677" y="1797"/>
                  </a:lnTo>
                  <a:lnTo>
                    <a:pt x="6663" y="1797"/>
                  </a:lnTo>
                  <a:lnTo>
                    <a:pt x="6516" y="1812"/>
                  </a:lnTo>
                  <a:lnTo>
                    <a:pt x="6354" y="1828"/>
                  </a:lnTo>
                  <a:lnTo>
                    <a:pt x="6142" y="1847"/>
                  </a:lnTo>
                  <a:lnTo>
                    <a:pt x="5891" y="1868"/>
                  </a:lnTo>
                  <a:lnTo>
                    <a:pt x="5610" y="1889"/>
                  </a:lnTo>
                  <a:lnTo>
                    <a:pt x="5461" y="1899"/>
                  </a:lnTo>
                  <a:lnTo>
                    <a:pt x="5309" y="1909"/>
                  </a:lnTo>
                  <a:lnTo>
                    <a:pt x="5153" y="1917"/>
                  </a:lnTo>
                  <a:lnTo>
                    <a:pt x="4994" y="1925"/>
                  </a:lnTo>
                  <a:lnTo>
                    <a:pt x="4962" y="1925"/>
                  </a:lnTo>
                  <a:lnTo>
                    <a:pt x="4932" y="1924"/>
                  </a:lnTo>
                  <a:lnTo>
                    <a:pt x="4903" y="1922"/>
                  </a:lnTo>
                  <a:lnTo>
                    <a:pt x="4876" y="1920"/>
                  </a:lnTo>
                  <a:lnTo>
                    <a:pt x="4850" y="1916"/>
                  </a:lnTo>
                  <a:lnTo>
                    <a:pt x="4827" y="1913"/>
                  </a:lnTo>
                  <a:lnTo>
                    <a:pt x="4803" y="1909"/>
                  </a:lnTo>
                  <a:lnTo>
                    <a:pt x="4782" y="1904"/>
                  </a:lnTo>
                  <a:lnTo>
                    <a:pt x="4761" y="1898"/>
                  </a:lnTo>
                  <a:lnTo>
                    <a:pt x="4742" y="1891"/>
                  </a:lnTo>
                  <a:lnTo>
                    <a:pt x="4725" y="1885"/>
                  </a:lnTo>
                  <a:lnTo>
                    <a:pt x="4709" y="1878"/>
                  </a:lnTo>
                  <a:lnTo>
                    <a:pt x="4694" y="1870"/>
                  </a:lnTo>
                  <a:lnTo>
                    <a:pt x="4679" y="1863"/>
                  </a:lnTo>
                  <a:lnTo>
                    <a:pt x="4667" y="1854"/>
                  </a:lnTo>
                  <a:lnTo>
                    <a:pt x="4654" y="1846"/>
                  </a:lnTo>
                  <a:lnTo>
                    <a:pt x="4644" y="1836"/>
                  </a:lnTo>
                  <a:lnTo>
                    <a:pt x="4634" y="1827"/>
                  </a:lnTo>
                  <a:lnTo>
                    <a:pt x="4626" y="1816"/>
                  </a:lnTo>
                  <a:lnTo>
                    <a:pt x="4618" y="1806"/>
                  </a:lnTo>
                  <a:lnTo>
                    <a:pt x="4612" y="1795"/>
                  </a:lnTo>
                  <a:lnTo>
                    <a:pt x="4606" y="1785"/>
                  </a:lnTo>
                  <a:lnTo>
                    <a:pt x="4601" y="1774"/>
                  </a:lnTo>
                  <a:lnTo>
                    <a:pt x="4597" y="1761"/>
                  </a:lnTo>
                  <a:lnTo>
                    <a:pt x="4595" y="1750"/>
                  </a:lnTo>
                  <a:lnTo>
                    <a:pt x="4592" y="1738"/>
                  </a:lnTo>
                  <a:lnTo>
                    <a:pt x="4590" y="1725"/>
                  </a:lnTo>
                  <a:lnTo>
                    <a:pt x="4590" y="1713"/>
                  </a:lnTo>
                  <a:lnTo>
                    <a:pt x="4590" y="1688"/>
                  </a:lnTo>
                  <a:lnTo>
                    <a:pt x="4592" y="1663"/>
                  </a:lnTo>
                  <a:lnTo>
                    <a:pt x="4597" y="1637"/>
                  </a:lnTo>
                  <a:lnTo>
                    <a:pt x="4605" y="1611"/>
                  </a:lnTo>
                  <a:lnTo>
                    <a:pt x="4613" y="1585"/>
                  </a:lnTo>
                  <a:lnTo>
                    <a:pt x="4624" y="1559"/>
                  </a:lnTo>
                  <a:lnTo>
                    <a:pt x="4636" y="1534"/>
                  </a:lnTo>
                  <a:lnTo>
                    <a:pt x="4648" y="1510"/>
                  </a:lnTo>
                  <a:lnTo>
                    <a:pt x="4662" y="1486"/>
                  </a:lnTo>
                  <a:lnTo>
                    <a:pt x="4675" y="1462"/>
                  </a:lnTo>
                  <a:lnTo>
                    <a:pt x="4704" y="1419"/>
                  </a:lnTo>
                  <a:lnTo>
                    <a:pt x="4731" y="1382"/>
                  </a:lnTo>
                  <a:lnTo>
                    <a:pt x="4755" y="1351"/>
                  </a:lnTo>
                  <a:lnTo>
                    <a:pt x="4773" y="1329"/>
                  </a:lnTo>
                  <a:lnTo>
                    <a:pt x="4773" y="1326"/>
                  </a:lnTo>
                  <a:lnTo>
                    <a:pt x="4799" y="1299"/>
                  </a:lnTo>
                  <a:lnTo>
                    <a:pt x="4823" y="1272"/>
                  </a:lnTo>
                  <a:lnTo>
                    <a:pt x="4845" y="1242"/>
                  </a:lnTo>
                  <a:lnTo>
                    <a:pt x="4865" y="1212"/>
                  </a:lnTo>
                  <a:lnTo>
                    <a:pt x="4885" y="1181"/>
                  </a:lnTo>
                  <a:lnTo>
                    <a:pt x="4903" y="1149"/>
                  </a:lnTo>
                  <a:lnTo>
                    <a:pt x="4920" y="1115"/>
                  </a:lnTo>
                  <a:lnTo>
                    <a:pt x="4934" y="1081"/>
                  </a:lnTo>
                  <a:lnTo>
                    <a:pt x="4948" y="1046"/>
                  </a:lnTo>
                  <a:lnTo>
                    <a:pt x="4960" y="1011"/>
                  </a:lnTo>
                  <a:lnTo>
                    <a:pt x="4970" y="974"/>
                  </a:lnTo>
                  <a:lnTo>
                    <a:pt x="4979" y="937"/>
                  </a:lnTo>
                  <a:lnTo>
                    <a:pt x="4985" y="900"/>
                  </a:lnTo>
                  <a:lnTo>
                    <a:pt x="4990" y="861"/>
                  </a:lnTo>
                  <a:lnTo>
                    <a:pt x="4994" y="823"/>
                  </a:lnTo>
                  <a:lnTo>
                    <a:pt x="4994" y="783"/>
                  </a:lnTo>
                  <a:lnTo>
                    <a:pt x="4994" y="742"/>
                  </a:lnTo>
                  <a:lnTo>
                    <a:pt x="4990" y="703"/>
                  </a:lnTo>
                  <a:lnTo>
                    <a:pt x="4985" y="664"/>
                  </a:lnTo>
                  <a:lnTo>
                    <a:pt x="4978" y="624"/>
                  </a:lnTo>
                  <a:lnTo>
                    <a:pt x="4969" y="587"/>
                  </a:lnTo>
                  <a:lnTo>
                    <a:pt x="4959" y="550"/>
                  </a:lnTo>
                  <a:lnTo>
                    <a:pt x="4947" y="514"/>
                  </a:lnTo>
                  <a:lnTo>
                    <a:pt x="4933" y="478"/>
                  </a:lnTo>
                  <a:lnTo>
                    <a:pt x="4917" y="443"/>
                  </a:lnTo>
                  <a:lnTo>
                    <a:pt x="4900" y="410"/>
                  </a:lnTo>
                  <a:lnTo>
                    <a:pt x="4881" y="376"/>
                  </a:lnTo>
                  <a:lnTo>
                    <a:pt x="4860" y="345"/>
                  </a:lnTo>
                  <a:lnTo>
                    <a:pt x="4839" y="314"/>
                  </a:lnTo>
                  <a:lnTo>
                    <a:pt x="4815" y="285"/>
                  </a:lnTo>
                  <a:lnTo>
                    <a:pt x="4791" y="256"/>
                  </a:lnTo>
                  <a:lnTo>
                    <a:pt x="4765" y="229"/>
                  </a:lnTo>
                  <a:lnTo>
                    <a:pt x="4737" y="203"/>
                  </a:lnTo>
                  <a:lnTo>
                    <a:pt x="4709" y="178"/>
                  </a:lnTo>
                  <a:lnTo>
                    <a:pt x="4680" y="156"/>
                  </a:lnTo>
                  <a:lnTo>
                    <a:pt x="4649" y="133"/>
                  </a:lnTo>
                  <a:lnTo>
                    <a:pt x="4617" y="114"/>
                  </a:lnTo>
                  <a:lnTo>
                    <a:pt x="4585" y="94"/>
                  </a:lnTo>
                  <a:lnTo>
                    <a:pt x="4551" y="76"/>
                  </a:lnTo>
                  <a:lnTo>
                    <a:pt x="4517" y="62"/>
                  </a:lnTo>
                  <a:lnTo>
                    <a:pt x="4481" y="47"/>
                  </a:lnTo>
                  <a:lnTo>
                    <a:pt x="4444" y="34"/>
                  </a:lnTo>
                  <a:lnTo>
                    <a:pt x="4408" y="24"/>
                  </a:lnTo>
                  <a:lnTo>
                    <a:pt x="4369" y="16"/>
                  </a:lnTo>
                  <a:lnTo>
                    <a:pt x="4331" y="8"/>
                  </a:lnTo>
                  <a:lnTo>
                    <a:pt x="4291" y="3"/>
                  </a:lnTo>
                  <a:lnTo>
                    <a:pt x="4251" y="1"/>
                  </a:lnTo>
                  <a:lnTo>
                    <a:pt x="4212" y="0"/>
                  </a:lnTo>
                  <a:lnTo>
                    <a:pt x="4171" y="1"/>
                  </a:lnTo>
                  <a:lnTo>
                    <a:pt x="4131" y="3"/>
                  </a:lnTo>
                  <a:lnTo>
                    <a:pt x="4091" y="8"/>
                  </a:lnTo>
                  <a:lnTo>
                    <a:pt x="4053" y="16"/>
                  </a:lnTo>
                  <a:lnTo>
                    <a:pt x="4016" y="24"/>
                  </a:lnTo>
                  <a:lnTo>
                    <a:pt x="3979" y="34"/>
                  </a:lnTo>
                  <a:lnTo>
                    <a:pt x="3941" y="47"/>
                  </a:lnTo>
                  <a:lnTo>
                    <a:pt x="3907" y="62"/>
                  </a:lnTo>
                  <a:lnTo>
                    <a:pt x="3872" y="76"/>
                  </a:lnTo>
                  <a:lnTo>
                    <a:pt x="3837" y="94"/>
                  </a:lnTo>
                  <a:lnTo>
                    <a:pt x="3805" y="114"/>
                  </a:lnTo>
                  <a:lnTo>
                    <a:pt x="3773" y="133"/>
                  </a:lnTo>
                  <a:lnTo>
                    <a:pt x="3743" y="156"/>
                  </a:lnTo>
                  <a:lnTo>
                    <a:pt x="3713" y="178"/>
                  </a:lnTo>
                  <a:lnTo>
                    <a:pt x="3685" y="203"/>
                  </a:lnTo>
                  <a:lnTo>
                    <a:pt x="3658" y="229"/>
                  </a:lnTo>
                  <a:lnTo>
                    <a:pt x="3631" y="256"/>
                  </a:lnTo>
                  <a:lnTo>
                    <a:pt x="3607" y="285"/>
                  </a:lnTo>
                  <a:lnTo>
                    <a:pt x="3583" y="314"/>
                  </a:lnTo>
                  <a:lnTo>
                    <a:pt x="3562" y="345"/>
                  </a:lnTo>
                  <a:lnTo>
                    <a:pt x="3541" y="376"/>
                  </a:lnTo>
                  <a:lnTo>
                    <a:pt x="3522" y="410"/>
                  </a:lnTo>
                  <a:lnTo>
                    <a:pt x="3505" y="443"/>
                  </a:lnTo>
                  <a:lnTo>
                    <a:pt x="3489" y="478"/>
                  </a:lnTo>
                  <a:lnTo>
                    <a:pt x="3475" y="514"/>
                  </a:lnTo>
                  <a:lnTo>
                    <a:pt x="3463" y="550"/>
                  </a:lnTo>
                  <a:lnTo>
                    <a:pt x="3453" y="587"/>
                  </a:lnTo>
                  <a:lnTo>
                    <a:pt x="3443" y="624"/>
                  </a:lnTo>
                  <a:lnTo>
                    <a:pt x="3437" y="664"/>
                  </a:lnTo>
                  <a:lnTo>
                    <a:pt x="3432" y="703"/>
                  </a:lnTo>
                  <a:lnTo>
                    <a:pt x="3428" y="742"/>
                  </a:lnTo>
                  <a:lnTo>
                    <a:pt x="3428" y="783"/>
                  </a:lnTo>
                  <a:lnTo>
                    <a:pt x="3428" y="823"/>
                  </a:lnTo>
                  <a:lnTo>
                    <a:pt x="3432" y="861"/>
                  </a:lnTo>
                  <a:lnTo>
                    <a:pt x="3437" y="900"/>
                  </a:lnTo>
                  <a:lnTo>
                    <a:pt x="3443" y="938"/>
                  </a:lnTo>
                  <a:lnTo>
                    <a:pt x="3452" y="975"/>
                  </a:lnTo>
                  <a:lnTo>
                    <a:pt x="3462" y="1011"/>
                  </a:lnTo>
                  <a:lnTo>
                    <a:pt x="3474" y="1047"/>
                  </a:lnTo>
                  <a:lnTo>
                    <a:pt x="3488" y="1082"/>
                  </a:lnTo>
                  <a:lnTo>
                    <a:pt x="3503" y="1117"/>
                  </a:lnTo>
                  <a:lnTo>
                    <a:pt x="3520" y="1150"/>
                  </a:lnTo>
                  <a:lnTo>
                    <a:pt x="3537" y="1182"/>
                  </a:lnTo>
                  <a:lnTo>
                    <a:pt x="3557" y="1213"/>
                  </a:lnTo>
                  <a:lnTo>
                    <a:pt x="3578" y="1243"/>
                  </a:lnTo>
                  <a:lnTo>
                    <a:pt x="3601" y="1273"/>
                  </a:lnTo>
                  <a:lnTo>
                    <a:pt x="3625" y="1301"/>
                  </a:lnTo>
                  <a:lnTo>
                    <a:pt x="3650" y="1327"/>
                  </a:lnTo>
                  <a:lnTo>
                    <a:pt x="3649" y="1329"/>
                  </a:lnTo>
                  <a:lnTo>
                    <a:pt x="3651" y="1330"/>
                  </a:lnTo>
                  <a:lnTo>
                    <a:pt x="3672" y="1350"/>
                  </a:lnTo>
                  <a:lnTo>
                    <a:pt x="3695" y="1370"/>
                  </a:lnTo>
                  <a:lnTo>
                    <a:pt x="3739" y="1405"/>
                  </a:lnTo>
                  <a:lnTo>
                    <a:pt x="3757" y="1425"/>
                  </a:lnTo>
                  <a:lnTo>
                    <a:pt x="3773" y="1445"/>
                  </a:lnTo>
                  <a:lnTo>
                    <a:pt x="3786" y="1466"/>
                  </a:lnTo>
                  <a:lnTo>
                    <a:pt x="3800" y="1487"/>
                  </a:lnTo>
                  <a:lnTo>
                    <a:pt x="3810" y="1510"/>
                  </a:lnTo>
                  <a:lnTo>
                    <a:pt x="3820" y="1532"/>
                  </a:lnTo>
                  <a:lnTo>
                    <a:pt x="3827" y="1554"/>
                  </a:lnTo>
                  <a:lnTo>
                    <a:pt x="3832" y="1577"/>
                  </a:lnTo>
                  <a:lnTo>
                    <a:pt x="3836" y="1599"/>
                  </a:lnTo>
                  <a:lnTo>
                    <a:pt x="3839" y="1621"/>
                  </a:lnTo>
                  <a:lnTo>
                    <a:pt x="3837" y="1642"/>
                  </a:lnTo>
                  <a:lnTo>
                    <a:pt x="3835" y="1665"/>
                  </a:lnTo>
                  <a:lnTo>
                    <a:pt x="3830" y="1686"/>
                  </a:lnTo>
                  <a:lnTo>
                    <a:pt x="3824" y="1707"/>
                  </a:lnTo>
                  <a:lnTo>
                    <a:pt x="3815" y="1728"/>
                  </a:lnTo>
                  <a:lnTo>
                    <a:pt x="3803" y="1748"/>
                  </a:lnTo>
                  <a:lnTo>
                    <a:pt x="3789" y="1767"/>
                  </a:lnTo>
                  <a:lnTo>
                    <a:pt x="3773" y="1786"/>
                  </a:lnTo>
                  <a:lnTo>
                    <a:pt x="3753" y="1803"/>
                  </a:lnTo>
                  <a:lnTo>
                    <a:pt x="3732" y="1820"/>
                  </a:lnTo>
                  <a:lnTo>
                    <a:pt x="3708" y="1836"/>
                  </a:lnTo>
                  <a:lnTo>
                    <a:pt x="3681" y="1849"/>
                  </a:lnTo>
                  <a:lnTo>
                    <a:pt x="3651" y="1863"/>
                  </a:lnTo>
                  <a:lnTo>
                    <a:pt x="3618" y="1874"/>
                  </a:lnTo>
                  <a:lnTo>
                    <a:pt x="3583" y="1885"/>
                  </a:lnTo>
                  <a:lnTo>
                    <a:pt x="3545" y="1894"/>
                  </a:lnTo>
                  <a:lnTo>
                    <a:pt x="3503" y="1901"/>
                  </a:lnTo>
                  <a:lnTo>
                    <a:pt x="3458" y="1906"/>
                  </a:lnTo>
                  <a:lnTo>
                    <a:pt x="3410" y="1910"/>
                  </a:lnTo>
                  <a:lnTo>
                    <a:pt x="3359" y="1913"/>
                  </a:lnTo>
                  <a:lnTo>
                    <a:pt x="3304" y="1913"/>
                  </a:lnTo>
                  <a:lnTo>
                    <a:pt x="3247" y="1910"/>
                  </a:lnTo>
                  <a:lnTo>
                    <a:pt x="2991" y="1893"/>
                  </a:lnTo>
                  <a:lnTo>
                    <a:pt x="2750" y="1874"/>
                  </a:lnTo>
                  <a:lnTo>
                    <a:pt x="2532" y="1855"/>
                  </a:lnTo>
                  <a:lnTo>
                    <a:pt x="2340" y="1838"/>
                  </a:lnTo>
                  <a:lnTo>
                    <a:pt x="2181" y="1822"/>
                  </a:lnTo>
                  <a:lnTo>
                    <a:pt x="2060" y="1810"/>
                  </a:lnTo>
                  <a:lnTo>
                    <a:pt x="1952" y="1797"/>
                  </a:lnTo>
                  <a:lnTo>
                    <a:pt x="1936" y="1797"/>
                  </a:lnTo>
                  <a:lnTo>
                    <a:pt x="1918" y="1798"/>
                  </a:lnTo>
                  <a:lnTo>
                    <a:pt x="1901" y="1801"/>
                  </a:lnTo>
                  <a:lnTo>
                    <a:pt x="1885" y="1806"/>
                  </a:lnTo>
                  <a:lnTo>
                    <a:pt x="1870" y="1812"/>
                  </a:lnTo>
                  <a:lnTo>
                    <a:pt x="1855" y="1820"/>
                  </a:lnTo>
                  <a:lnTo>
                    <a:pt x="1841" y="1829"/>
                  </a:lnTo>
                  <a:lnTo>
                    <a:pt x="1828" y="1842"/>
                  </a:lnTo>
                  <a:lnTo>
                    <a:pt x="1817" y="1854"/>
                  </a:lnTo>
                  <a:lnTo>
                    <a:pt x="1808" y="1869"/>
                  </a:lnTo>
                  <a:lnTo>
                    <a:pt x="1799" y="1884"/>
                  </a:lnTo>
                  <a:lnTo>
                    <a:pt x="1793" y="1900"/>
                  </a:lnTo>
                  <a:lnTo>
                    <a:pt x="1789" y="1916"/>
                  </a:lnTo>
                  <a:lnTo>
                    <a:pt x="1787" y="1932"/>
                  </a:lnTo>
                  <a:lnTo>
                    <a:pt x="1787" y="1950"/>
                  </a:lnTo>
                  <a:lnTo>
                    <a:pt x="1788" y="1967"/>
                  </a:lnTo>
                  <a:lnTo>
                    <a:pt x="1803" y="2074"/>
                  </a:lnTo>
                  <a:lnTo>
                    <a:pt x="1818" y="2196"/>
                  </a:lnTo>
                  <a:lnTo>
                    <a:pt x="1836" y="2360"/>
                  </a:lnTo>
                  <a:lnTo>
                    <a:pt x="1857" y="2562"/>
                  </a:lnTo>
                  <a:lnTo>
                    <a:pt x="1867" y="2676"/>
                  </a:lnTo>
                  <a:lnTo>
                    <a:pt x="1879" y="2798"/>
                  </a:lnTo>
                  <a:lnTo>
                    <a:pt x="1888" y="2928"/>
                  </a:lnTo>
                  <a:lnTo>
                    <a:pt x="1897" y="3064"/>
                  </a:lnTo>
                  <a:lnTo>
                    <a:pt x="1906" y="3207"/>
                  </a:lnTo>
                  <a:lnTo>
                    <a:pt x="1915" y="3356"/>
                  </a:lnTo>
                  <a:lnTo>
                    <a:pt x="1907" y="3398"/>
                  </a:lnTo>
                  <a:lnTo>
                    <a:pt x="1897" y="3435"/>
                  </a:lnTo>
                  <a:lnTo>
                    <a:pt x="1891" y="3452"/>
                  </a:lnTo>
                  <a:lnTo>
                    <a:pt x="1885" y="3468"/>
                  </a:lnTo>
                  <a:lnTo>
                    <a:pt x="1879" y="3483"/>
                  </a:lnTo>
                  <a:lnTo>
                    <a:pt x="1872" y="3498"/>
                  </a:lnTo>
                  <a:lnTo>
                    <a:pt x="1865" y="3511"/>
                  </a:lnTo>
                  <a:lnTo>
                    <a:pt x="1857" y="3523"/>
                  </a:lnTo>
                  <a:lnTo>
                    <a:pt x="1849" y="3534"/>
                  </a:lnTo>
                  <a:lnTo>
                    <a:pt x="1841" y="3544"/>
                  </a:lnTo>
                  <a:lnTo>
                    <a:pt x="1833" y="3554"/>
                  </a:lnTo>
                  <a:lnTo>
                    <a:pt x="1824" y="3563"/>
                  </a:lnTo>
                  <a:lnTo>
                    <a:pt x="1814" y="3570"/>
                  </a:lnTo>
                  <a:lnTo>
                    <a:pt x="1804" y="3576"/>
                  </a:lnTo>
                  <a:lnTo>
                    <a:pt x="1795" y="3582"/>
                  </a:lnTo>
                  <a:lnTo>
                    <a:pt x="1784" y="3587"/>
                  </a:lnTo>
                  <a:lnTo>
                    <a:pt x="1774" y="3592"/>
                  </a:lnTo>
                  <a:lnTo>
                    <a:pt x="1765" y="3596"/>
                  </a:lnTo>
                  <a:lnTo>
                    <a:pt x="1742" y="3602"/>
                  </a:lnTo>
                  <a:lnTo>
                    <a:pt x="1721" y="3605"/>
                  </a:lnTo>
                  <a:lnTo>
                    <a:pt x="1698" y="3605"/>
                  </a:lnTo>
                  <a:lnTo>
                    <a:pt x="1675" y="3604"/>
                  </a:lnTo>
                  <a:lnTo>
                    <a:pt x="1652" y="3600"/>
                  </a:lnTo>
                  <a:lnTo>
                    <a:pt x="1628" y="3595"/>
                  </a:lnTo>
                  <a:lnTo>
                    <a:pt x="1603" y="3587"/>
                  </a:lnTo>
                  <a:lnTo>
                    <a:pt x="1580" y="3579"/>
                  </a:lnTo>
                  <a:lnTo>
                    <a:pt x="1557" y="3570"/>
                  </a:lnTo>
                  <a:lnTo>
                    <a:pt x="1534" y="3559"/>
                  </a:lnTo>
                  <a:lnTo>
                    <a:pt x="1512" y="3548"/>
                  </a:lnTo>
                  <a:lnTo>
                    <a:pt x="1489" y="3535"/>
                  </a:lnTo>
                  <a:lnTo>
                    <a:pt x="1447" y="3511"/>
                  </a:lnTo>
                  <a:lnTo>
                    <a:pt x="1410" y="3484"/>
                  </a:lnTo>
                  <a:lnTo>
                    <a:pt x="1376" y="3461"/>
                  </a:lnTo>
                  <a:lnTo>
                    <a:pt x="1349" y="3440"/>
                  </a:lnTo>
                  <a:lnTo>
                    <a:pt x="1329" y="3423"/>
                  </a:lnTo>
                  <a:lnTo>
                    <a:pt x="1328" y="3423"/>
                  </a:lnTo>
                  <a:lnTo>
                    <a:pt x="1327" y="3423"/>
                  </a:lnTo>
                  <a:lnTo>
                    <a:pt x="1301" y="3398"/>
                  </a:lnTo>
                  <a:lnTo>
                    <a:pt x="1272" y="3374"/>
                  </a:lnTo>
                  <a:lnTo>
                    <a:pt x="1243" y="3352"/>
                  </a:lnTo>
                  <a:lnTo>
                    <a:pt x="1213" y="3331"/>
                  </a:lnTo>
                  <a:lnTo>
                    <a:pt x="1182" y="3311"/>
                  </a:lnTo>
                  <a:lnTo>
                    <a:pt x="1150" y="3292"/>
                  </a:lnTo>
                  <a:lnTo>
                    <a:pt x="1116" y="3276"/>
                  </a:lnTo>
                  <a:lnTo>
                    <a:pt x="1081" y="3261"/>
                  </a:lnTo>
                  <a:lnTo>
                    <a:pt x="1047" y="3248"/>
                  </a:lnTo>
                  <a:lnTo>
                    <a:pt x="1012" y="3235"/>
                  </a:lnTo>
                  <a:lnTo>
                    <a:pt x="975" y="3225"/>
                  </a:lnTo>
                  <a:lnTo>
                    <a:pt x="938" y="3217"/>
                  </a:lnTo>
                  <a:lnTo>
                    <a:pt x="900" y="3211"/>
                  </a:lnTo>
                  <a:lnTo>
                    <a:pt x="862" y="3206"/>
                  </a:lnTo>
                  <a:lnTo>
                    <a:pt x="824" y="3203"/>
                  </a:lnTo>
                  <a:lnTo>
                    <a:pt x="784" y="3202"/>
                  </a:lnTo>
                  <a:lnTo>
                    <a:pt x="743" y="3203"/>
                  </a:lnTo>
                  <a:lnTo>
                    <a:pt x="703" y="3206"/>
                  </a:lnTo>
                  <a:lnTo>
                    <a:pt x="665" y="3211"/>
                  </a:lnTo>
                  <a:lnTo>
                    <a:pt x="626" y="3218"/>
                  </a:lnTo>
                  <a:lnTo>
                    <a:pt x="588" y="3227"/>
                  </a:lnTo>
                  <a:lnTo>
                    <a:pt x="551" y="3237"/>
                  </a:lnTo>
                  <a:lnTo>
                    <a:pt x="515" y="3249"/>
                  </a:lnTo>
                  <a:lnTo>
                    <a:pt x="479" y="3264"/>
                  </a:lnTo>
                  <a:lnTo>
                    <a:pt x="444" y="3279"/>
                  </a:lnTo>
                  <a:lnTo>
                    <a:pt x="411" y="3296"/>
                  </a:lnTo>
                  <a:lnTo>
                    <a:pt x="377" y="3315"/>
                  </a:lnTo>
                  <a:lnTo>
                    <a:pt x="346" y="3336"/>
                  </a:lnTo>
                  <a:lnTo>
                    <a:pt x="315" y="3357"/>
                  </a:lnTo>
                  <a:lnTo>
                    <a:pt x="286" y="3380"/>
                  </a:lnTo>
                  <a:lnTo>
                    <a:pt x="257" y="3405"/>
                  </a:lnTo>
                  <a:lnTo>
                    <a:pt x="230" y="3431"/>
                  </a:lnTo>
                  <a:lnTo>
                    <a:pt x="204" y="3458"/>
                  </a:lnTo>
                  <a:lnTo>
                    <a:pt x="179" y="3487"/>
                  </a:lnTo>
                  <a:lnTo>
                    <a:pt x="157" y="3517"/>
                  </a:lnTo>
                  <a:lnTo>
                    <a:pt x="134" y="3546"/>
                  </a:lnTo>
                  <a:lnTo>
                    <a:pt x="114" y="3579"/>
                  </a:lnTo>
                  <a:lnTo>
                    <a:pt x="95" y="3611"/>
                  </a:lnTo>
                  <a:lnTo>
                    <a:pt x="77" y="3646"/>
                  </a:lnTo>
                  <a:lnTo>
                    <a:pt x="62" y="3680"/>
                  </a:lnTo>
                  <a:lnTo>
                    <a:pt x="49" y="3715"/>
                  </a:lnTo>
                  <a:lnTo>
                    <a:pt x="36" y="3752"/>
                  </a:lnTo>
                  <a:lnTo>
                    <a:pt x="25" y="3789"/>
                  </a:lnTo>
                  <a:lnTo>
                    <a:pt x="17" y="3827"/>
                  </a:lnTo>
                  <a:lnTo>
                    <a:pt x="9" y="3865"/>
                  </a:lnTo>
                  <a:lnTo>
                    <a:pt x="4" y="3905"/>
                  </a:lnTo>
                  <a:lnTo>
                    <a:pt x="2" y="3944"/>
                  </a:lnTo>
                  <a:lnTo>
                    <a:pt x="0" y="3985"/>
                  </a:lnTo>
                  <a:lnTo>
                    <a:pt x="2" y="4025"/>
                  </a:lnTo>
                  <a:lnTo>
                    <a:pt x="4" y="4065"/>
                  </a:lnTo>
                  <a:lnTo>
                    <a:pt x="9" y="4104"/>
                  </a:lnTo>
                  <a:lnTo>
                    <a:pt x="17" y="4143"/>
                  </a:lnTo>
                  <a:lnTo>
                    <a:pt x="25" y="4180"/>
                  </a:lnTo>
                  <a:lnTo>
                    <a:pt x="36" y="4217"/>
                  </a:lnTo>
                  <a:lnTo>
                    <a:pt x="49" y="4254"/>
                  </a:lnTo>
                  <a:lnTo>
                    <a:pt x="62" y="4290"/>
                  </a:lnTo>
                  <a:lnTo>
                    <a:pt x="77" y="4325"/>
                  </a:lnTo>
                  <a:lnTo>
                    <a:pt x="95" y="4359"/>
                  </a:lnTo>
                  <a:lnTo>
                    <a:pt x="114" y="4391"/>
                  </a:lnTo>
                  <a:lnTo>
                    <a:pt x="134" y="4423"/>
                  </a:lnTo>
                  <a:lnTo>
                    <a:pt x="157" y="4454"/>
                  </a:lnTo>
                  <a:lnTo>
                    <a:pt x="179" y="4484"/>
                  </a:lnTo>
                  <a:lnTo>
                    <a:pt x="204" y="4511"/>
                  </a:lnTo>
                  <a:lnTo>
                    <a:pt x="230" y="4538"/>
                  </a:lnTo>
                  <a:lnTo>
                    <a:pt x="257" y="4564"/>
                  </a:lnTo>
                  <a:lnTo>
                    <a:pt x="286" y="4589"/>
                  </a:lnTo>
                  <a:lnTo>
                    <a:pt x="315" y="4613"/>
                  </a:lnTo>
                  <a:lnTo>
                    <a:pt x="346" y="4635"/>
                  </a:lnTo>
                  <a:lnTo>
                    <a:pt x="377" y="4655"/>
                  </a:lnTo>
                  <a:lnTo>
                    <a:pt x="411" y="4673"/>
                  </a:lnTo>
                  <a:lnTo>
                    <a:pt x="444" y="4691"/>
                  </a:lnTo>
                  <a:lnTo>
                    <a:pt x="479" y="4707"/>
                  </a:lnTo>
                  <a:lnTo>
                    <a:pt x="515" y="4721"/>
                  </a:lnTo>
                  <a:lnTo>
                    <a:pt x="551" y="4733"/>
                  </a:lnTo>
                  <a:lnTo>
                    <a:pt x="588" y="4744"/>
                  </a:lnTo>
                  <a:lnTo>
                    <a:pt x="626" y="4753"/>
                  </a:lnTo>
                  <a:lnTo>
                    <a:pt x="665" y="4759"/>
                  </a:lnTo>
                  <a:lnTo>
                    <a:pt x="703" y="4764"/>
                  </a:lnTo>
                  <a:lnTo>
                    <a:pt x="743" y="4768"/>
                  </a:lnTo>
                  <a:lnTo>
                    <a:pt x="784" y="4769"/>
                  </a:lnTo>
                  <a:lnTo>
                    <a:pt x="824" y="4768"/>
                  </a:lnTo>
                  <a:lnTo>
                    <a:pt x="862" y="4764"/>
                  </a:lnTo>
                  <a:lnTo>
                    <a:pt x="900" y="4759"/>
                  </a:lnTo>
                  <a:lnTo>
                    <a:pt x="939" y="4753"/>
                  </a:lnTo>
                  <a:lnTo>
                    <a:pt x="976" y="4744"/>
                  </a:lnTo>
                  <a:lnTo>
                    <a:pt x="1012" y="4734"/>
                  </a:lnTo>
                  <a:lnTo>
                    <a:pt x="1048" y="4722"/>
                  </a:lnTo>
                  <a:lnTo>
                    <a:pt x="1083" y="4708"/>
                  </a:lnTo>
                  <a:lnTo>
                    <a:pt x="1117" y="4693"/>
                  </a:lnTo>
                  <a:lnTo>
                    <a:pt x="1151" y="4676"/>
                  </a:lnTo>
                  <a:lnTo>
                    <a:pt x="1183" y="4659"/>
                  </a:lnTo>
                  <a:lnTo>
                    <a:pt x="1214" y="4639"/>
                  </a:lnTo>
                  <a:lnTo>
                    <a:pt x="1244" y="4618"/>
                  </a:lnTo>
                  <a:lnTo>
                    <a:pt x="1274" y="4595"/>
                  </a:lnTo>
                  <a:lnTo>
                    <a:pt x="1302" y="4571"/>
                  </a:lnTo>
                  <a:lnTo>
                    <a:pt x="1329" y="4546"/>
                  </a:lnTo>
                  <a:lnTo>
                    <a:pt x="1329" y="4547"/>
                  </a:lnTo>
                  <a:lnTo>
                    <a:pt x="1331" y="4544"/>
                  </a:lnTo>
                  <a:lnTo>
                    <a:pt x="1350" y="4523"/>
                  </a:lnTo>
                  <a:lnTo>
                    <a:pt x="1370" y="4502"/>
                  </a:lnTo>
                  <a:lnTo>
                    <a:pt x="1406" y="4456"/>
                  </a:lnTo>
                  <a:lnTo>
                    <a:pt x="1426" y="4439"/>
                  </a:lnTo>
                  <a:lnTo>
                    <a:pt x="1446" y="4423"/>
                  </a:lnTo>
                  <a:lnTo>
                    <a:pt x="1467" y="4409"/>
                  </a:lnTo>
                  <a:lnTo>
                    <a:pt x="1489" y="4397"/>
                  </a:lnTo>
                  <a:lnTo>
                    <a:pt x="1510" y="4386"/>
                  </a:lnTo>
                  <a:lnTo>
                    <a:pt x="1533" y="4376"/>
                  </a:lnTo>
                  <a:lnTo>
                    <a:pt x="1555" y="4368"/>
                  </a:lnTo>
                  <a:lnTo>
                    <a:pt x="1577" y="4363"/>
                  </a:lnTo>
                  <a:lnTo>
                    <a:pt x="1600" y="4360"/>
                  </a:lnTo>
                  <a:lnTo>
                    <a:pt x="1622" y="4359"/>
                  </a:lnTo>
                  <a:lnTo>
                    <a:pt x="1644" y="4359"/>
                  </a:lnTo>
                  <a:lnTo>
                    <a:pt x="1667" y="4361"/>
                  </a:lnTo>
                  <a:lnTo>
                    <a:pt x="1688" y="4366"/>
                  </a:lnTo>
                  <a:lnTo>
                    <a:pt x="1709" y="4372"/>
                  </a:lnTo>
                  <a:lnTo>
                    <a:pt x="1730" y="4382"/>
                  </a:lnTo>
                  <a:lnTo>
                    <a:pt x="1750" y="4393"/>
                  </a:lnTo>
                  <a:lnTo>
                    <a:pt x="1768" y="4407"/>
                  </a:lnTo>
                  <a:lnTo>
                    <a:pt x="1787" y="4424"/>
                  </a:lnTo>
                  <a:lnTo>
                    <a:pt x="1804" y="4443"/>
                  </a:lnTo>
                  <a:lnTo>
                    <a:pt x="1822" y="4464"/>
                  </a:lnTo>
                  <a:lnTo>
                    <a:pt x="1836" y="4489"/>
                  </a:lnTo>
                  <a:lnTo>
                    <a:pt x="1851" y="4516"/>
                  </a:lnTo>
                  <a:lnTo>
                    <a:pt x="1864" y="4546"/>
                  </a:lnTo>
                  <a:lnTo>
                    <a:pt x="1876" y="4579"/>
                  </a:lnTo>
                  <a:lnTo>
                    <a:pt x="1886" y="4614"/>
                  </a:lnTo>
                  <a:lnTo>
                    <a:pt x="1895" y="4654"/>
                  </a:lnTo>
                  <a:lnTo>
                    <a:pt x="1902" y="4694"/>
                  </a:lnTo>
                  <a:lnTo>
                    <a:pt x="1908" y="4740"/>
                  </a:lnTo>
                  <a:lnTo>
                    <a:pt x="1912" y="4787"/>
                  </a:lnTo>
                  <a:lnTo>
                    <a:pt x="1913" y="4840"/>
                  </a:lnTo>
                  <a:lnTo>
                    <a:pt x="1913" y="4894"/>
                  </a:lnTo>
                  <a:lnTo>
                    <a:pt x="1911" y="4952"/>
                  </a:lnTo>
                  <a:lnTo>
                    <a:pt x="1911" y="4996"/>
                  </a:lnTo>
                  <a:lnTo>
                    <a:pt x="1911" y="5033"/>
                  </a:lnTo>
                  <a:lnTo>
                    <a:pt x="1902" y="5178"/>
                  </a:lnTo>
                  <a:lnTo>
                    <a:pt x="1893" y="5318"/>
                  </a:lnTo>
                  <a:lnTo>
                    <a:pt x="1885" y="5451"/>
                  </a:lnTo>
                  <a:lnTo>
                    <a:pt x="1875" y="5577"/>
                  </a:lnTo>
                  <a:lnTo>
                    <a:pt x="1865" y="5696"/>
                  </a:lnTo>
                  <a:lnTo>
                    <a:pt x="1854" y="5808"/>
                  </a:lnTo>
                  <a:lnTo>
                    <a:pt x="1834" y="6007"/>
                  </a:lnTo>
                  <a:lnTo>
                    <a:pt x="1817" y="6169"/>
                  </a:lnTo>
                  <a:lnTo>
                    <a:pt x="1802" y="6290"/>
                  </a:lnTo>
                  <a:lnTo>
                    <a:pt x="1788" y="6395"/>
                  </a:lnTo>
                  <a:lnTo>
                    <a:pt x="1787" y="6410"/>
                  </a:lnTo>
                  <a:lnTo>
                    <a:pt x="1787" y="6425"/>
                  </a:lnTo>
                  <a:lnTo>
                    <a:pt x="1788" y="6440"/>
                  </a:lnTo>
                  <a:lnTo>
                    <a:pt x="1792" y="6454"/>
                  </a:lnTo>
                  <a:lnTo>
                    <a:pt x="1795" y="6467"/>
                  </a:lnTo>
                  <a:lnTo>
                    <a:pt x="1800" y="6481"/>
                  </a:lnTo>
                  <a:lnTo>
                    <a:pt x="1808" y="6493"/>
                  </a:lnTo>
                  <a:lnTo>
                    <a:pt x="1815" y="6506"/>
                  </a:lnTo>
                  <a:lnTo>
                    <a:pt x="1825" y="6516"/>
                  </a:lnTo>
                  <a:lnTo>
                    <a:pt x="1835" y="6527"/>
                  </a:lnTo>
                  <a:lnTo>
                    <a:pt x="1845" y="6535"/>
                  </a:lnTo>
                  <a:lnTo>
                    <a:pt x="1857" y="6543"/>
                  </a:lnTo>
                  <a:lnTo>
                    <a:pt x="1870" y="6550"/>
                  </a:lnTo>
                  <a:lnTo>
                    <a:pt x="1884" y="6555"/>
                  </a:lnTo>
                  <a:lnTo>
                    <a:pt x="1898" y="6560"/>
                  </a:lnTo>
                  <a:lnTo>
                    <a:pt x="1913" y="6563"/>
                  </a:lnTo>
                  <a:lnTo>
                    <a:pt x="2010" y="6576"/>
                  </a:lnTo>
                  <a:lnTo>
                    <a:pt x="2124" y="6590"/>
                  </a:lnTo>
                  <a:lnTo>
                    <a:pt x="2278" y="6607"/>
                  </a:lnTo>
                  <a:lnTo>
                    <a:pt x="2469" y="6626"/>
                  </a:lnTo>
                  <a:lnTo>
                    <a:pt x="2578" y="6636"/>
                  </a:lnTo>
                  <a:lnTo>
                    <a:pt x="2696" y="6646"/>
                  </a:lnTo>
                  <a:lnTo>
                    <a:pt x="2821" y="6656"/>
                  </a:lnTo>
                  <a:lnTo>
                    <a:pt x="2955" y="6666"/>
                  </a:lnTo>
                  <a:lnTo>
                    <a:pt x="3095" y="6674"/>
                  </a:lnTo>
                  <a:lnTo>
                    <a:pt x="3243" y="6683"/>
                  </a:lnTo>
                  <a:lnTo>
                    <a:pt x="3257" y="6683"/>
                  </a:lnTo>
                  <a:lnTo>
                    <a:pt x="3315" y="6686"/>
                  </a:lnTo>
                  <a:lnTo>
                    <a:pt x="3370" y="6686"/>
                  </a:lnTo>
                  <a:lnTo>
                    <a:pt x="3422" y="6684"/>
                  </a:lnTo>
                  <a:lnTo>
                    <a:pt x="3470" y="6681"/>
                  </a:lnTo>
                  <a:lnTo>
                    <a:pt x="3515" y="6674"/>
                  </a:lnTo>
                  <a:lnTo>
                    <a:pt x="3556" y="6667"/>
                  </a:lnTo>
                  <a:lnTo>
                    <a:pt x="3596" y="6658"/>
                  </a:lnTo>
                  <a:lnTo>
                    <a:pt x="3630" y="6648"/>
                  </a:lnTo>
                  <a:lnTo>
                    <a:pt x="3664" y="6636"/>
                  </a:lnTo>
                  <a:lnTo>
                    <a:pt x="3693" y="6624"/>
                  </a:lnTo>
                  <a:lnTo>
                    <a:pt x="3721" y="6609"/>
                  </a:lnTo>
                  <a:lnTo>
                    <a:pt x="3744" y="6594"/>
                  </a:lnTo>
                  <a:lnTo>
                    <a:pt x="3767" y="6576"/>
                  </a:lnTo>
                  <a:lnTo>
                    <a:pt x="3785" y="6559"/>
                  </a:lnTo>
                  <a:lnTo>
                    <a:pt x="3803" y="6540"/>
                  </a:lnTo>
                  <a:lnTo>
                    <a:pt x="3816" y="6522"/>
                  </a:lnTo>
                  <a:lnTo>
                    <a:pt x="3827" y="6502"/>
                  </a:lnTo>
                  <a:lnTo>
                    <a:pt x="3837" y="6481"/>
                  </a:lnTo>
                  <a:lnTo>
                    <a:pt x="3843" y="6460"/>
                  </a:lnTo>
                  <a:lnTo>
                    <a:pt x="3848" y="6439"/>
                  </a:lnTo>
                  <a:lnTo>
                    <a:pt x="3851" y="6416"/>
                  </a:lnTo>
                  <a:lnTo>
                    <a:pt x="3851" y="6394"/>
                  </a:lnTo>
                  <a:lnTo>
                    <a:pt x="3850" y="6372"/>
                  </a:lnTo>
                  <a:lnTo>
                    <a:pt x="3846" y="6350"/>
                  </a:lnTo>
                  <a:lnTo>
                    <a:pt x="3841" y="6327"/>
                  </a:lnTo>
                  <a:lnTo>
                    <a:pt x="3834" y="6305"/>
                  </a:lnTo>
                  <a:lnTo>
                    <a:pt x="3824" y="6283"/>
                  </a:lnTo>
                  <a:lnTo>
                    <a:pt x="3814" y="6260"/>
                  </a:lnTo>
                  <a:lnTo>
                    <a:pt x="3800" y="6239"/>
                  </a:lnTo>
                  <a:lnTo>
                    <a:pt x="3786" y="6218"/>
                  </a:lnTo>
                  <a:lnTo>
                    <a:pt x="3770" y="6198"/>
                  </a:lnTo>
                  <a:lnTo>
                    <a:pt x="3753" y="6178"/>
                  </a:lnTo>
                  <a:lnTo>
                    <a:pt x="3731" y="6160"/>
                  </a:lnTo>
                  <a:lnTo>
                    <a:pt x="3708" y="6143"/>
                  </a:lnTo>
                  <a:lnTo>
                    <a:pt x="3686" y="6123"/>
                  </a:lnTo>
                  <a:lnTo>
                    <a:pt x="3665" y="6103"/>
                  </a:lnTo>
                  <a:lnTo>
                    <a:pt x="3662" y="6102"/>
                  </a:lnTo>
                  <a:lnTo>
                    <a:pt x="3664" y="6102"/>
                  </a:lnTo>
                  <a:lnTo>
                    <a:pt x="3639" y="6074"/>
                  </a:lnTo>
                  <a:lnTo>
                    <a:pt x="3614" y="6046"/>
                  </a:lnTo>
                  <a:lnTo>
                    <a:pt x="3592" y="6016"/>
                  </a:lnTo>
                  <a:lnTo>
                    <a:pt x="3571" y="5986"/>
                  </a:lnTo>
                  <a:lnTo>
                    <a:pt x="3551" y="5955"/>
                  </a:lnTo>
                  <a:lnTo>
                    <a:pt x="3532" y="5923"/>
                  </a:lnTo>
                  <a:lnTo>
                    <a:pt x="3516" y="5890"/>
                  </a:lnTo>
                  <a:lnTo>
                    <a:pt x="3501" y="5855"/>
                  </a:lnTo>
                  <a:lnTo>
                    <a:pt x="3488" y="5820"/>
                  </a:lnTo>
                  <a:lnTo>
                    <a:pt x="3475" y="5784"/>
                  </a:lnTo>
                  <a:lnTo>
                    <a:pt x="3465" y="5748"/>
                  </a:lnTo>
                  <a:lnTo>
                    <a:pt x="3457" y="5711"/>
                  </a:lnTo>
                  <a:lnTo>
                    <a:pt x="3450" y="5673"/>
                  </a:lnTo>
                  <a:lnTo>
                    <a:pt x="3446" y="5634"/>
                  </a:lnTo>
                  <a:lnTo>
                    <a:pt x="3442" y="5596"/>
                  </a:lnTo>
                  <a:lnTo>
                    <a:pt x="3442" y="5556"/>
                  </a:lnTo>
                  <a:lnTo>
                    <a:pt x="3442" y="5515"/>
                  </a:lnTo>
                  <a:lnTo>
                    <a:pt x="3446" y="5476"/>
                  </a:lnTo>
                  <a:lnTo>
                    <a:pt x="3450" y="5437"/>
                  </a:lnTo>
                  <a:lnTo>
                    <a:pt x="3457" y="5397"/>
                  </a:lnTo>
                  <a:lnTo>
                    <a:pt x="3467" y="5360"/>
                  </a:lnTo>
                  <a:lnTo>
                    <a:pt x="3477" y="5323"/>
                  </a:lnTo>
                  <a:lnTo>
                    <a:pt x="3489" y="5287"/>
                  </a:lnTo>
                  <a:lnTo>
                    <a:pt x="3503" y="5251"/>
                  </a:lnTo>
                  <a:lnTo>
                    <a:pt x="3519" y="5216"/>
                  </a:lnTo>
                  <a:lnTo>
                    <a:pt x="3536" y="5183"/>
                  </a:lnTo>
                  <a:lnTo>
                    <a:pt x="3555" y="5149"/>
                  </a:lnTo>
                  <a:lnTo>
                    <a:pt x="3576" y="5118"/>
                  </a:lnTo>
                  <a:lnTo>
                    <a:pt x="3597" y="5087"/>
                  </a:lnTo>
                  <a:lnTo>
                    <a:pt x="3620" y="5058"/>
                  </a:lnTo>
                  <a:lnTo>
                    <a:pt x="3645" y="5029"/>
                  </a:lnTo>
                  <a:lnTo>
                    <a:pt x="3671" y="5002"/>
                  </a:lnTo>
                  <a:lnTo>
                    <a:pt x="3698" y="4976"/>
                  </a:lnTo>
                  <a:lnTo>
                    <a:pt x="3727" y="4951"/>
                  </a:lnTo>
                  <a:lnTo>
                    <a:pt x="3755" y="4929"/>
                  </a:lnTo>
                  <a:lnTo>
                    <a:pt x="3786" y="4906"/>
                  </a:lnTo>
                  <a:lnTo>
                    <a:pt x="3819" y="4885"/>
                  </a:lnTo>
                  <a:lnTo>
                    <a:pt x="3851" y="4867"/>
                  </a:lnTo>
                  <a:lnTo>
                    <a:pt x="3886" y="4849"/>
                  </a:lnTo>
                  <a:lnTo>
                    <a:pt x="3920" y="4835"/>
                  </a:lnTo>
                  <a:lnTo>
                    <a:pt x="3955" y="4820"/>
                  </a:lnTo>
                  <a:lnTo>
                    <a:pt x="3992" y="4807"/>
                  </a:lnTo>
                  <a:lnTo>
                    <a:pt x="4029" y="4797"/>
                  </a:lnTo>
                  <a:lnTo>
                    <a:pt x="4067" y="4789"/>
                  </a:lnTo>
                  <a:lnTo>
                    <a:pt x="4105" y="4781"/>
                  </a:lnTo>
                  <a:lnTo>
                    <a:pt x="4145" y="4776"/>
                  </a:lnTo>
                  <a:lnTo>
                    <a:pt x="4184" y="4774"/>
                  </a:lnTo>
                  <a:lnTo>
                    <a:pt x="4225" y="4773"/>
                  </a:lnTo>
                  <a:lnTo>
                    <a:pt x="4265" y="4774"/>
                  </a:lnTo>
                  <a:lnTo>
                    <a:pt x="4305" y="4776"/>
                  </a:lnTo>
                  <a:lnTo>
                    <a:pt x="4344" y="4781"/>
                  </a:lnTo>
                  <a:lnTo>
                    <a:pt x="4383" y="4789"/>
                  </a:lnTo>
                  <a:lnTo>
                    <a:pt x="4420" y="4797"/>
                  </a:lnTo>
                  <a:lnTo>
                    <a:pt x="4457" y="4807"/>
                  </a:lnTo>
                  <a:lnTo>
                    <a:pt x="4494" y="4820"/>
                  </a:lnTo>
                  <a:lnTo>
                    <a:pt x="4529" y="4835"/>
                  </a:lnTo>
                  <a:lnTo>
                    <a:pt x="4564" y="4849"/>
                  </a:lnTo>
                  <a:lnTo>
                    <a:pt x="4598" y="4867"/>
                  </a:lnTo>
                  <a:lnTo>
                    <a:pt x="4631" y="4885"/>
                  </a:lnTo>
                  <a:lnTo>
                    <a:pt x="4663" y="4906"/>
                  </a:lnTo>
                  <a:lnTo>
                    <a:pt x="4694" y="4929"/>
                  </a:lnTo>
                  <a:lnTo>
                    <a:pt x="4722" y="4951"/>
                  </a:lnTo>
                  <a:lnTo>
                    <a:pt x="4751" y="4976"/>
                  </a:lnTo>
                  <a:lnTo>
                    <a:pt x="4778" y="5002"/>
                  </a:lnTo>
                  <a:lnTo>
                    <a:pt x="4804" y="5029"/>
                  </a:lnTo>
                  <a:lnTo>
                    <a:pt x="4829" y="5058"/>
                  </a:lnTo>
                  <a:lnTo>
                    <a:pt x="4853" y="5087"/>
                  </a:lnTo>
                  <a:lnTo>
                    <a:pt x="4874" y="5118"/>
                  </a:lnTo>
                  <a:lnTo>
                    <a:pt x="4895" y="5149"/>
                  </a:lnTo>
                  <a:lnTo>
                    <a:pt x="4913" y="5183"/>
                  </a:lnTo>
                  <a:lnTo>
                    <a:pt x="4931" y="5216"/>
                  </a:lnTo>
                  <a:lnTo>
                    <a:pt x="4947" y="5251"/>
                  </a:lnTo>
                  <a:lnTo>
                    <a:pt x="4960" y="5287"/>
                  </a:lnTo>
                  <a:lnTo>
                    <a:pt x="4973" y="5323"/>
                  </a:lnTo>
                  <a:lnTo>
                    <a:pt x="4983" y="5360"/>
                  </a:lnTo>
                  <a:lnTo>
                    <a:pt x="4991" y="5397"/>
                  </a:lnTo>
                  <a:lnTo>
                    <a:pt x="4999" y="5437"/>
                  </a:lnTo>
                  <a:lnTo>
                    <a:pt x="5004" y="5476"/>
                  </a:lnTo>
                  <a:lnTo>
                    <a:pt x="5006" y="5515"/>
                  </a:lnTo>
                  <a:lnTo>
                    <a:pt x="5008" y="5556"/>
                  </a:lnTo>
                  <a:lnTo>
                    <a:pt x="5008" y="5596"/>
                  </a:lnTo>
                  <a:lnTo>
                    <a:pt x="5004" y="5634"/>
                  </a:lnTo>
                  <a:lnTo>
                    <a:pt x="4999" y="5673"/>
                  </a:lnTo>
                  <a:lnTo>
                    <a:pt x="4993" y="5710"/>
                  </a:lnTo>
                  <a:lnTo>
                    <a:pt x="4984" y="5747"/>
                  </a:lnTo>
                  <a:lnTo>
                    <a:pt x="4974" y="5783"/>
                  </a:lnTo>
                  <a:lnTo>
                    <a:pt x="4962" y="5819"/>
                  </a:lnTo>
                  <a:lnTo>
                    <a:pt x="4948" y="5854"/>
                  </a:lnTo>
                  <a:lnTo>
                    <a:pt x="4933" y="5888"/>
                  </a:lnTo>
                  <a:lnTo>
                    <a:pt x="4917" y="5921"/>
                  </a:lnTo>
                  <a:lnTo>
                    <a:pt x="4898" y="5953"/>
                  </a:lnTo>
                  <a:lnTo>
                    <a:pt x="4879" y="5985"/>
                  </a:lnTo>
                  <a:lnTo>
                    <a:pt x="4859" y="6015"/>
                  </a:lnTo>
                  <a:lnTo>
                    <a:pt x="4836" y="6045"/>
                  </a:lnTo>
                  <a:lnTo>
                    <a:pt x="4812" y="6072"/>
                  </a:lnTo>
                  <a:lnTo>
                    <a:pt x="4787" y="6099"/>
                  </a:lnTo>
                  <a:lnTo>
                    <a:pt x="4787" y="6100"/>
                  </a:lnTo>
                  <a:lnTo>
                    <a:pt x="4786" y="6102"/>
                  </a:lnTo>
                  <a:lnTo>
                    <a:pt x="4768" y="6124"/>
                  </a:lnTo>
                  <a:lnTo>
                    <a:pt x="4745" y="6155"/>
                  </a:lnTo>
                  <a:lnTo>
                    <a:pt x="4717" y="6192"/>
                  </a:lnTo>
                  <a:lnTo>
                    <a:pt x="4689" y="6235"/>
                  </a:lnTo>
                  <a:lnTo>
                    <a:pt x="4675" y="6259"/>
                  </a:lnTo>
                  <a:lnTo>
                    <a:pt x="4662" y="6283"/>
                  </a:lnTo>
                  <a:lnTo>
                    <a:pt x="4649" y="6307"/>
                  </a:lnTo>
                  <a:lnTo>
                    <a:pt x="4638" y="6332"/>
                  </a:lnTo>
                  <a:lnTo>
                    <a:pt x="4627" y="6358"/>
                  </a:lnTo>
                  <a:lnTo>
                    <a:pt x="4618" y="6384"/>
                  </a:lnTo>
                  <a:lnTo>
                    <a:pt x="4611" y="6410"/>
                  </a:lnTo>
                  <a:lnTo>
                    <a:pt x="4606" y="6436"/>
                  </a:lnTo>
                  <a:lnTo>
                    <a:pt x="4603" y="6461"/>
                  </a:lnTo>
                  <a:lnTo>
                    <a:pt x="4603" y="6487"/>
                  </a:lnTo>
                  <a:lnTo>
                    <a:pt x="4603" y="6500"/>
                  </a:lnTo>
                  <a:lnTo>
                    <a:pt x="4606" y="6511"/>
                  </a:lnTo>
                  <a:lnTo>
                    <a:pt x="4607" y="6523"/>
                  </a:lnTo>
                  <a:lnTo>
                    <a:pt x="4611" y="6535"/>
                  </a:lnTo>
                  <a:lnTo>
                    <a:pt x="4615" y="6547"/>
                  </a:lnTo>
                  <a:lnTo>
                    <a:pt x="4620" y="6558"/>
                  </a:lnTo>
                  <a:lnTo>
                    <a:pt x="4626" y="6569"/>
                  </a:lnTo>
                  <a:lnTo>
                    <a:pt x="4632" y="6579"/>
                  </a:lnTo>
                  <a:lnTo>
                    <a:pt x="4639" y="6590"/>
                  </a:lnTo>
                  <a:lnTo>
                    <a:pt x="4648" y="6600"/>
                  </a:lnTo>
                  <a:lnTo>
                    <a:pt x="4658" y="6610"/>
                  </a:lnTo>
                  <a:lnTo>
                    <a:pt x="4668" y="6619"/>
                  </a:lnTo>
                  <a:lnTo>
                    <a:pt x="4680" y="6627"/>
                  </a:lnTo>
                  <a:lnTo>
                    <a:pt x="4693" y="6636"/>
                  </a:lnTo>
                  <a:lnTo>
                    <a:pt x="4708" y="6645"/>
                  </a:lnTo>
                  <a:lnTo>
                    <a:pt x="4722" y="6652"/>
                  </a:lnTo>
                  <a:lnTo>
                    <a:pt x="4739" y="6658"/>
                  </a:lnTo>
                  <a:lnTo>
                    <a:pt x="4756" y="6666"/>
                  </a:lnTo>
                  <a:lnTo>
                    <a:pt x="4775" y="6671"/>
                  </a:lnTo>
                  <a:lnTo>
                    <a:pt x="4796" y="6677"/>
                  </a:lnTo>
                  <a:lnTo>
                    <a:pt x="4817" y="6682"/>
                  </a:lnTo>
                  <a:lnTo>
                    <a:pt x="4840" y="6686"/>
                  </a:lnTo>
                  <a:lnTo>
                    <a:pt x="4864" y="6689"/>
                  </a:lnTo>
                  <a:lnTo>
                    <a:pt x="4890" y="6693"/>
                  </a:lnTo>
                  <a:lnTo>
                    <a:pt x="4917" y="6695"/>
                  </a:lnTo>
                  <a:lnTo>
                    <a:pt x="4946" y="6697"/>
                  </a:lnTo>
                  <a:lnTo>
                    <a:pt x="4977" y="6698"/>
                  </a:lnTo>
                  <a:lnTo>
                    <a:pt x="5008" y="6698"/>
                  </a:lnTo>
                  <a:lnTo>
                    <a:pt x="5040" y="6699"/>
                  </a:lnTo>
                  <a:lnTo>
                    <a:pt x="5068" y="6700"/>
                  </a:lnTo>
                  <a:lnTo>
                    <a:pt x="5252" y="6693"/>
                  </a:lnTo>
                  <a:lnTo>
                    <a:pt x="5424" y="6686"/>
                  </a:lnTo>
                  <a:lnTo>
                    <a:pt x="5588" y="6676"/>
                  </a:lnTo>
                  <a:lnTo>
                    <a:pt x="5741" y="6666"/>
                  </a:lnTo>
                  <a:lnTo>
                    <a:pt x="5885" y="6655"/>
                  </a:lnTo>
                  <a:lnTo>
                    <a:pt x="6017" y="6643"/>
                  </a:lnTo>
                  <a:lnTo>
                    <a:pt x="6139" y="6632"/>
                  </a:lnTo>
                  <a:lnTo>
                    <a:pt x="6250" y="6621"/>
                  </a:lnTo>
                  <a:lnTo>
                    <a:pt x="6349" y="6610"/>
                  </a:lnTo>
                  <a:lnTo>
                    <a:pt x="6436" y="6600"/>
                  </a:lnTo>
                  <a:lnTo>
                    <a:pt x="6576" y="6581"/>
                  </a:lnTo>
                  <a:lnTo>
                    <a:pt x="6665" y="6569"/>
                  </a:lnTo>
                  <a:lnTo>
                    <a:pt x="6703" y="6563"/>
                  </a:lnTo>
                  <a:lnTo>
                    <a:pt x="6715" y="6560"/>
                  </a:lnTo>
                  <a:lnTo>
                    <a:pt x="6726" y="6557"/>
                  </a:lnTo>
                  <a:lnTo>
                    <a:pt x="6737" y="6553"/>
                  </a:lnTo>
                  <a:lnTo>
                    <a:pt x="6747" y="6548"/>
                  </a:lnTo>
                  <a:lnTo>
                    <a:pt x="6758" y="6543"/>
                  </a:lnTo>
                  <a:lnTo>
                    <a:pt x="6767" y="6535"/>
                  </a:lnTo>
                  <a:lnTo>
                    <a:pt x="6775" y="6529"/>
                  </a:lnTo>
                  <a:lnTo>
                    <a:pt x="6784" y="6521"/>
                  </a:lnTo>
                  <a:lnTo>
                    <a:pt x="6792" y="6512"/>
                  </a:lnTo>
                  <a:lnTo>
                    <a:pt x="6799" y="6503"/>
                  </a:lnTo>
                  <a:lnTo>
                    <a:pt x="6805" y="6493"/>
                  </a:lnTo>
                  <a:lnTo>
                    <a:pt x="6811" y="6483"/>
                  </a:lnTo>
                  <a:lnTo>
                    <a:pt x="6816" y="6474"/>
                  </a:lnTo>
                  <a:lnTo>
                    <a:pt x="6820" y="6462"/>
                  </a:lnTo>
                  <a:lnTo>
                    <a:pt x="6822" y="6451"/>
                  </a:lnTo>
                  <a:lnTo>
                    <a:pt x="6825" y="6439"/>
                  </a:lnTo>
                  <a:lnTo>
                    <a:pt x="6830" y="6409"/>
                  </a:lnTo>
                  <a:lnTo>
                    <a:pt x="6841" y="6325"/>
                  </a:lnTo>
                  <a:lnTo>
                    <a:pt x="6857" y="6192"/>
                  </a:lnTo>
                  <a:lnTo>
                    <a:pt x="6877" y="6014"/>
                  </a:lnTo>
                  <a:lnTo>
                    <a:pt x="6888" y="5908"/>
                  </a:lnTo>
                  <a:lnTo>
                    <a:pt x="6899" y="5793"/>
                  </a:lnTo>
                  <a:lnTo>
                    <a:pt x="6911" y="5668"/>
                  </a:lnTo>
                  <a:lnTo>
                    <a:pt x="6920" y="5534"/>
                  </a:lnTo>
                  <a:lnTo>
                    <a:pt x="6932" y="5390"/>
                  </a:lnTo>
                  <a:lnTo>
                    <a:pt x="6942" y="5239"/>
                  </a:lnTo>
                  <a:lnTo>
                    <a:pt x="6950" y="5080"/>
                  </a:lnTo>
                  <a:lnTo>
                    <a:pt x="6958" y="4914"/>
                  </a:lnTo>
                  <a:lnTo>
                    <a:pt x="6955" y="4888"/>
                  </a:lnTo>
                  <a:lnTo>
                    <a:pt x="6954" y="4859"/>
                  </a:lnTo>
                  <a:lnTo>
                    <a:pt x="6954" y="4827"/>
                  </a:lnTo>
                  <a:lnTo>
                    <a:pt x="6955" y="4791"/>
                  </a:lnTo>
                  <a:close/>
                </a:path>
              </a:pathLst>
            </a:custGeom>
            <a:solidFill>
              <a:srgbClr val="83B653"/>
            </a:solidFill>
            <a:ln>
              <a:noFill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拼图"/>
            <p:cNvSpPr/>
            <p:nvPr/>
          </p:nvSpPr>
          <p:spPr bwMode="auto">
            <a:xfrm rot="8100000">
              <a:off x="9774" y="5463"/>
              <a:ext cx="4037" cy="4037"/>
            </a:xfrm>
            <a:custGeom>
              <a:avLst/>
              <a:gdLst>
                <a:gd name="T0" fmla="*/ 2147483646 w 6958"/>
                <a:gd name="T1" fmla="*/ 2147483646 h 6700"/>
                <a:gd name="T2" fmla="*/ 2147483646 w 6958"/>
                <a:gd name="T3" fmla="*/ 2147483646 h 6700"/>
                <a:gd name="T4" fmla="*/ 2147483646 w 6958"/>
                <a:gd name="T5" fmla="*/ 2147483646 h 6700"/>
                <a:gd name="T6" fmla="*/ 2147483646 w 6958"/>
                <a:gd name="T7" fmla="*/ 2147483646 h 6700"/>
                <a:gd name="T8" fmla="*/ 2147483646 w 6958"/>
                <a:gd name="T9" fmla="*/ 2147483646 h 6700"/>
                <a:gd name="T10" fmla="*/ 2147483646 w 6958"/>
                <a:gd name="T11" fmla="*/ 2147483646 h 6700"/>
                <a:gd name="T12" fmla="*/ 2147483646 w 6958"/>
                <a:gd name="T13" fmla="*/ 2147483646 h 6700"/>
                <a:gd name="T14" fmla="*/ 2147483646 w 6958"/>
                <a:gd name="T15" fmla="*/ 2147483646 h 6700"/>
                <a:gd name="T16" fmla="*/ 2147483646 w 6958"/>
                <a:gd name="T17" fmla="*/ 2147483646 h 6700"/>
                <a:gd name="T18" fmla="*/ 2147483646 w 6958"/>
                <a:gd name="T19" fmla="*/ 2147483646 h 6700"/>
                <a:gd name="T20" fmla="*/ 2147483646 w 6958"/>
                <a:gd name="T21" fmla="*/ 2147483646 h 6700"/>
                <a:gd name="T22" fmla="*/ 2147483646 w 6958"/>
                <a:gd name="T23" fmla="*/ 2147483646 h 6700"/>
                <a:gd name="T24" fmla="*/ 2147483646 w 6958"/>
                <a:gd name="T25" fmla="*/ 2147483646 h 6700"/>
                <a:gd name="T26" fmla="*/ 2147483646 w 6958"/>
                <a:gd name="T27" fmla="*/ 2147483646 h 6700"/>
                <a:gd name="T28" fmla="*/ 2147483646 w 6958"/>
                <a:gd name="T29" fmla="*/ 2147483646 h 6700"/>
                <a:gd name="T30" fmla="*/ 2147483646 w 6958"/>
                <a:gd name="T31" fmla="*/ 2147483646 h 6700"/>
                <a:gd name="T32" fmla="*/ 2147483646 w 6958"/>
                <a:gd name="T33" fmla="*/ 2147483646 h 6700"/>
                <a:gd name="T34" fmla="*/ 2147483646 w 6958"/>
                <a:gd name="T35" fmla="*/ 2147483646 h 6700"/>
                <a:gd name="T36" fmla="*/ 2147483646 w 6958"/>
                <a:gd name="T37" fmla="*/ 2147483646 h 6700"/>
                <a:gd name="T38" fmla="*/ 2147483646 w 6958"/>
                <a:gd name="T39" fmla="*/ 2147483646 h 6700"/>
                <a:gd name="T40" fmla="*/ 2147483646 w 6958"/>
                <a:gd name="T41" fmla="*/ 20556145 h 6700"/>
                <a:gd name="T42" fmla="*/ 2147483646 w 6958"/>
                <a:gd name="T43" fmla="*/ 2147483646 h 6700"/>
                <a:gd name="T44" fmla="*/ 2147483646 w 6958"/>
                <a:gd name="T45" fmla="*/ 2147483646 h 6700"/>
                <a:gd name="T46" fmla="*/ 2147483646 w 6958"/>
                <a:gd name="T47" fmla="*/ 2147483646 h 6700"/>
                <a:gd name="T48" fmla="*/ 2147483646 w 6958"/>
                <a:gd name="T49" fmla="*/ 2147483646 h 6700"/>
                <a:gd name="T50" fmla="*/ 2147483646 w 6958"/>
                <a:gd name="T51" fmla="*/ 2147483646 h 6700"/>
                <a:gd name="T52" fmla="*/ 2147483646 w 6958"/>
                <a:gd name="T53" fmla="*/ 2147483646 h 6700"/>
                <a:gd name="T54" fmla="*/ 2147483646 w 6958"/>
                <a:gd name="T55" fmla="*/ 2147483646 h 6700"/>
                <a:gd name="T56" fmla="*/ 2147483646 w 6958"/>
                <a:gd name="T57" fmla="*/ 2147483646 h 6700"/>
                <a:gd name="T58" fmla="*/ 2147483646 w 6958"/>
                <a:gd name="T59" fmla="*/ 2147483646 h 6700"/>
                <a:gd name="T60" fmla="*/ 2147483646 w 6958"/>
                <a:gd name="T61" fmla="*/ 2147483646 h 6700"/>
                <a:gd name="T62" fmla="*/ 2147483646 w 6958"/>
                <a:gd name="T63" fmla="*/ 2147483646 h 6700"/>
                <a:gd name="T64" fmla="*/ 2147483646 w 6958"/>
                <a:gd name="T65" fmla="*/ 2147483646 h 6700"/>
                <a:gd name="T66" fmla="*/ 2147483646 w 6958"/>
                <a:gd name="T67" fmla="*/ 2147483646 h 6700"/>
                <a:gd name="T68" fmla="*/ 348857026 w 6958"/>
                <a:gd name="T69" fmla="*/ 2147483646 h 6700"/>
                <a:gd name="T70" fmla="*/ 1949671675 w 6958"/>
                <a:gd name="T71" fmla="*/ 2147483646 h 6700"/>
                <a:gd name="T72" fmla="*/ 2147483646 w 6958"/>
                <a:gd name="T73" fmla="*/ 2147483646 h 6700"/>
                <a:gd name="T74" fmla="*/ 2147483646 w 6958"/>
                <a:gd name="T75" fmla="*/ 2147483646 h 6700"/>
                <a:gd name="T76" fmla="*/ 2147483646 w 6958"/>
                <a:gd name="T77" fmla="*/ 2147483646 h 6700"/>
                <a:gd name="T78" fmla="*/ 2147483646 w 6958"/>
                <a:gd name="T79" fmla="*/ 2147483646 h 6700"/>
                <a:gd name="T80" fmla="*/ 2147483646 w 6958"/>
                <a:gd name="T81" fmla="*/ 2147483646 h 6700"/>
                <a:gd name="T82" fmla="*/ 2147483646 w 6958"/>
                <a:gd name="T83" fmla="*/ 2147483646 h 6700"/>
                <a:gd name="T84" fmla="*/ 2147483646 w 6958"/>
                <a:gd name="T85" fmla="*/ 2147483646 h 6700"/>
                <a:gd name="T86" fmla="*/ 2147483646 w 6958"/>
                <a:gd name="T87" fmla="*/ 2147483646 h 6700"/>
                <a:gd name="T88" fmla="*/ 2147483646 w 6958"/>
                <a:gd name="T89" fmla="*/ 2147483646 h 6700"/>
                <a:gd name="T90" fmla="*/ 2147483646 w 6958"/>
                <a:gd name="T91" fmla="*/ 2147483646 h 6700"/>
                <a:gd name="T92" fmla="*/ 2147483646 w 6958"/>
                <a:gd name="T93" fmla="*/ 2147483646 h 6700"/>
                <a:gd name="T94" fmla="*/ 2147483646 w 6958"/>
                <a:gd name="T95" fmla="*/ 2147483646 h 6700"/>
                <a:gd name="T96" fmla="*/ 2147483646 w 6958"/>
                <a:gd name="T97" fmla="*/ 2147483646 h 6700"/>
                <a:gd name="T98" fmla="*/ 2147483646 w 6958"/>
                <a:gd name="T99" fmla="*/ 2147483646 h 6700"/>
                <a:gd name="T100" fmla="*/ 2147483646 w 6958"/>
                <a:gd name="T101" fmla="*/ 2147483646 h 6700"/>
                <a:gd name="T102" fmla="*/ 2147483646 w 6958"/>
                <a:gd name="T103" fmla="*/ 2147483646 h 6700"/>
                <a:gd name="T104" fmla="*/ 2147483646 w 6958"/>
                <a:gd name="T105" fmla="*/ 2147483646 h 6700"/>
                <a:gd name="T106" fmla="*/ 2147483646 w 6958"/>
                <a:gd name="T107" fmla="*/ 2147483646 h 6700"/>
                <a:gd name="T108" fmla="*/ 2147483646 w 6958"/>
                <a:gd name="T109" fmla="*/ 2147483646 h 6700"/>
                <a:gd name="T110" fmla="*/ 2147483646 w 6958"/>
                <a:gd name="T111" fmla="*/ 2147483646 h 6700"/>
                <a:gd name="T112" fmla="*/ 2147483646 w 6958"/>
                <a:gd name="T113" fmla="*/ 2147483646 h 6700"/>
                <a:gd name="T114" fmla="*/ 2147483646 w 6958"/>
                <a:gd name="T115" fmla="*/ 2147483646 h 6700"/>
                <a:gd name="T116" fmla="*/ 2147483646 w 6958"/>
                <a:gd name="T117" fmla="*/ 2147483646 h 6700"/>
                <a:gd name="T118" fmla="*/ 2147483646 w 6958"/>
                <a:gd name="T119" fmla="*/ 2147483646 h 670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6958" h="6700">
                  <a:moveTo>
                    <a:pt x="6955" y="4791"/>
                  </a:moveTo>
                  <a:lnTo>
                    <a:pt x="6955" y="4791"/>
                  </a:lnTo>
                  <a:lnTo>
                    <a:pt x="6958" y="4733"/>
                  </a:lnTo>
                  <a:lnTo>
                    <a:pt x="6958" y="4678"/>
                  </a:lnTo>
                  <a:lnTo>
                    <a:pt x="6955" y="4626"/>
                  </a:lnTo>
                  <a:lnTo>
                    <a:pt x="6951" y="4579"/>
                  </a:lnTo>
                  <a:lnTo>
                    <a:pt x="6946" y="4533"/>
                  </a:lnTo>
                  <a:lnTo>
                    <a:pt x="6939" y="4492"/>
                  </a:lnTo>
                  <a:lnTo>
                    <a:pt x="6930" y="4454"/>
                  </a:lnTo>
                  <a:lnTo>
                    <a:pt x="6920" y="4418"/>
                  </a:lnTo>
                  <a:lnTo>
                    <a:pt x="6908" y="4385"/>
                  </a:lnTo>
                  <a:lnTo>
                    <a:pt x="6896" y="4355"/>
                  </a:lnTo>
                  <a:lnTo>
                    <a:pt x="6881" y="4328"/>
                  </a:lnTo>
                  <a:lnTo>
                    <a:pt x="6865" y="4304"/>
                  </a:lnTo>
                  <a:lnTo>
                    <a:pt x="6849" y="4282"/>
                  </a:lnTo>
                  <a:lnTo>
                    <a:pt x="6831" y="4263"/>
                  </a:lnTo>
                  <a:lnTo>
                    <a:pt x="6813" y="4247"/>
                  </a:lnTo>
                  <a:lnTo>
                    <a:pt x="6793" y="4232"/>
                  </a:lnTo>
                  <a:lnTo>
                    <a:pt x="6773" y="4221"/>
                  </a:lnTo>
                  <a:lnTo>
                    <a:pt x="6753" y="4211"/>
                  </a:lnTo>
                  <a:lnTo>
                    <a:pt x="6732" y="4205"/>
                  </a:lnTo>
                  <a:lnTo>
                    <a:pt x="6710" y="4200"/>
                  </a:lnTo>
                  <a:lnTo>
                    <a:pt x="6689" y="4197"/>
                  </a:lnTo>
                  <a:lnTo>
                    <a:pt x="6666" y="4197"/>
                  </a:lnTo>
                  <a:lnTo>
                    <a:pt x="6644" y="4199"/>
                  </a:lnTo>
                  <a:lnTo>
                    <a:pt x="6622" y="4202"/>
                  </a:lnTo>
                  <a:lnTo>
                    <a:pt x="6599" y="4207"/>
                  </a:lnTo>
                  <a:lnTo>
                    <a:pt x="6577" y="4215"/>
                  </a:lnTo>
                  <a:lnTo>
                    <a:pt x="6555" y="4225"/>
                  </a:lnTo>
                  <a:lnTo>
                    <a:pt x="6532" y="4236"/>
                  </a:lnTo>
                  <a:lnTo>
                    <a:pt x="6511" y="4248"/>
                  </a:lnTo>
                  <a:lnTo>
                    <a:pt x="6490" y="4262"/>
                  </a:lnTo>
                  <a:lnTo>
                    <a:pt x="6469" y="4278"/>
                  </a:lnTo>
                  <a:lnTo>
                    <a:pt x="6449" y="4295"/>
                  </a:lnTo>
                  <a:lnTo>
                    <a:pt x="6432" y="4318"/>
                  </a:lnTo>
                  <a:lnTo>
                    <a:pt x="6415" y="4341"/>
                  </a:lnTo>
                  <a:lnTo>
                    <a:pt x="6395" y="4362"/>
                  </a:lnTo>
                  <a:lnTo>
                    <a:pt x="6375" y="4383"/>
                  </a:lnTo>
                  <a:lnTo>
                    <a:pt x="6374" y="4386"/>
                  </a:lnTo>
                  <a:lnTo>
                    <a:pt x="6372" y="4385"/>
                  </a:lnTo>
                  <a:lnTo>
                    <a:pt x="6346" y="4411"/>
                  </a:lnTo>
                  <a:lnTo>
                    <a:pt x="6318" y="4434"/>
                  </a:lnTo>
                  <a:lnTo>
                    <a:pt x="6288" y="4456"/>
                  </a:lnTo>
                  <a:lnTo>
                    <a:pt x="6258" y="4478"/>
                  </a:lnTo>
                  <a:lnTo>
                    <a:pt x="6227" y="4497"/>
                  </a:lnTo>
                  <a:lnTo>
                    <a:pt x="6195" y="4516"/>
                  </a:lnTo>
                  <a:lnTo>
                    <a:pt x="6162" y="4532"/>
                  </a:lnTo>
                  <a:lnTo>
                    <a:pt x="6127" y="4547"/>
                  </a:lnTo>
                  <a:lnTo>
                    <a:pt x="6092" y="4561"/>
                  </a:lnTo>
                  <a:lnTo>
                    <a:pt x="6056" y="4573"/>
                  </a:lnTo>
                  <a:lnTo>
                    <a:pt x="6020" y="4583"/>
                  </a:lnTo>
                  <a:lnTo>
                    <a:pt x="5983" y="4592"/>
                  </a:lnTo>
                  <a:lnTo>
                    <a:pt x="5945" y="4599"/>
                  </a:lnTo>
                  <a:lnTo>
                    <a:pt x="5906" y="4603"/>
                  </a:lnTo>
                  <a:lnTo>
                    <a:pt x="5868" y="4606"/>
                  </a:lnTo>
                  <a:lnTo>
                    <a:pt x="5828" y="4608"/>
                  </a:lnTo>
                  <a:lnTo>
                    <a:pt x="5787" y="4606"/>
                  </a:lnTo>
                  <a:lnTo>
                    <a:pt x="5748" y="4603"/>
                  </a:lnTo>
                  <a:lnTo>
                    <a:pt x="5709" y="4598"/>
                  </a:lnTo>
                  <a:lnTo>
                    <a:pt x="5670" y="4592"/>
                  </a:lnTo>
                  <a:lnTo>
                    <a:pt x="5632" y="4583"/>
                  </a:lnTo>
                  <a:lnTo>
                    <a:pt x="5595" y="4572"/>
                  </a:lnTo>
                  <a:lnTo>
                    <a:pt x="5559" y="4559"/>
                  </a:lnTo>
                  <a:lnTo>
                    <a:pt x="5523" y="4546"/>
                  </a:lnTo>
                  <a:lnTo>
                    <a:pt x="5489" y="4530"/>
                  </a:lnTo>
                  <a:lnTo>
                    <a:pt x="5455" y="4512"/>
                  </a:lnTo>
                  <a:lnTo>
                    <a:pt x="5422" y="4494"/>
                  </a:lnTo>
                  <a:lnTo>
                    <a:pt x="5391" y="4474"/>
                  </a:lnTo>
                  <a:lnTo>
                    <a:pt x="5360" y="4451"/>
                  </a:lnTo>
                  <a:lnTo>
                    <a:pt x="5330" y="4428"/>
                  </a:lnTo>
                  <a:lnTo>
                    <a:pt x="5301" y="4403"/>
                  </a:lnTo>
                  <a:lnTo>
                    <a:pt x="5274" y="4377"/>
                  </a:lnTo>
                  <a:lnTo>
                    <a:pt x="5248" y="4350"/>
                  </a:lnTo>
                  <a:lnTo>
                    <a:pt x="5223" y="4323"/>
                  </a:lnTo>
                  <a:lnTo>
                    <a:pt x="5201" y="4293"/>
                  </a:lnTo>
                  <a:lnTo>
                    <a:pt x="5179" y="4262"/>
                  </a:lnTo>
                  <a:lnTo>
                    <a:pt x="5158" y="4230"/>
                  </a:lnTo>
                  <a:lnTo>
                    <a:pt x="5139" y="4197"/>
                  </a:lnTo>
                  <a:lnTo>
                    <a:pt x="5122" y="4164"/>
                  </a:lnTo>
                  <a:lnTo>
                    <a:pt x="5107" y="4129"/>
                  </a:lnTo>
                  <a:lnTo>
                    <a:pt x="5092" y="4093"/>
                  </a:lnTo>
                  <a:lnTo>
                    <a:pt x="5079" y="4056"/>
                  </a:lnTo>
                  <a:lnTo>
                    <a:pt x="5070" y="4019"/>
                  </a:lnTo>
                  <a:lnTo>
                    <a:pt x="5061" y="3982"/>
                  </a:lnTo>
                  <a:lnTo>
                    <a:pt x="5053" y="3943"/>
                  </a:lnTo>
                  <a:lnTo>
                    <a:pt x="5048" y="3904"/>
                  </a:lnTo>
                  <a:lnTo>
                    <a:pt x="5046" y="3864"/>
                  </a:lnTo>
                  <a:lnTo>
                    <a:pt x="5045" y="3824"/>
                  </a:lnTo>
                  <a:lnTo>
                    <a:pt x="5046" y="3783"/>
                  </a:lnTo>
                  <a:lnTo>
                    <a:pt x="5048" y="3744"/>
                  </a:lnTo>
                  <a:lnTo>
                    <a:pt x="5053" y="3704"/>
                  </a:lnTo>
                  <a:lnTo>
                    <a:pt x="5061" y="3666"/>
                  </a:lnTo>
                  <a:lnTo>
                    <a:pt x="5070" y="3628"/>
                  </a:lnTo>
                  <a:lnTo>
                    <a:pt x="5079" y="3591"/>
                  </a:lnTo>
                  <a:lnTo>
                    <a:pt x="5092" y="3554"/>
                  </a:lnTo>
                  <a:lnTo>
                    <a:pt x="5107" y="3519"/>
                  </a:lnTo>
                  <a:lnTo>
                    <a:pt x="5122" y="3484"/>
                  </a:lnTo>
                  <a:lnTo>
                    <a:pt x="5139" y="3451"/>
                  </a:lnTo>
                  <a:lnTo>
                    <a:pt x="5158" y="3418"/>
                  </a:lnTo>
                  <a:lnTo>
                    <a:pt x="5179" y="3385"/>
                  </a:lnTo>
                  <a:lnTo>
                    <a:pt x="5201" y="3356"/>
                  </a:lnTo>
                  <a:lnTo>
                    <a:pt x="5223" y="3326"/>
                  </a:lnTo>
                  <a:lnTo>
                    <a:pt x="5248" y="3297"/>
                  </a:lnTo>
                  <a:lnTo>
                    <a:pt x="5274" y="3270"/>
                  </a:lnTo>
                  <a:lnTo>
                    <a:pt x="5301" y="3244"/>
                  </a:lnTo>
                  <a:lnTo>
                    <a:pt x="5330" y="3219"/>
                  </a:lnTo>
                  <a:lnTo>
                    <a:pt x="5360" y="3196"/>
                  </a:lnTo>
                  <a:lnTo>
                    <a:pt x="5391" y="3175"/>
                  </a:lnTo>
                  <a:lnTo>
                    <a:pt x="5422" y="3153"/>
                  </a:lnTo>
                  <a:lnTo>
                    <a:pt x="5455" y="3135"/>
                  </a:lnTo>
                  <a:lnTo>
                    <a:pt x="5489" y="3118"/>
                  </a:lnTo>
                  <a:lnTo>
                    <a:pt x="5523" y="3103"/>
                  </a:lnTo>
                  <a:lnTo>
                    <a:pt x="5559" y="3088"/>
                  </a:lnTo>
                  <a:lnTo>
                    <a:pt x="5595" y="3075"/>
                  </a:lnTo>
                  <a:lnTo>
                    <a:pt x="5632" y="3065"/>
                  </a:lnTo>
                  <a:lnTo>
                    <a:pt x="5670" y="3057"/>
                  </a:lnTo>
                  <a:lnTo>
                    <a:pt x="5709" y="3049"/>
                  </a:lnTo>
                  <a:lnTo>
                    <a:pt x="5748" y="3044"/>
                  </a:lnTo>
                  <a:lnTo>
                    <a:pt x="5787" y="3042"/>
                  </a:lnTo>
                  <a:lnTo>
                    <a:pt x="5828" y="3041"/>
                  </a:lnTo>
                  <a:lnTo>
                    <a:pt x="5867" y="3042"/>
                  </a:lnTo>
                  <a:lnTo>
                    <a:pt x="5906" y="3044"/>
                  </a:lnTo>
                  <a:lnTo>
                    <a:pt x="5945" y="3049"/>
                  </a:lnTo>
                  <a:lnTo>
                    <a:pt x="5982" y="3056"/>
                  </a:lnTo>
                  <a:lnTo>
                    <a:pt x="6019" y="3064"/>
                  </a:lnTo>
                  <a:lnTo>
                    <a:pt x="6055" y="3074"/>
                  </a:lnTo>
                  <a:lnTo>
                    <a:pt x="6091" y="3087"/>
                  </a:lnTo>
                  <a:lnTo>
                    <a:pt x="6126" y="3100"/>
                  </a:lnTo>
                  <a:lnTo>
                    <a:pt x="6160" y="3115"/>
                  </a:lnTo>
                  <a:lnTo>
                    <a:pt x="6193" y="3131"/>
                  </a:lnTo>
                  <a:lnTo>
                    <a:pt x="6225" y="3150"/>
                  </a:lnTo>
                  <a:lnTo>
                    <a:pt x="6257" y="3170"/>
                  </a:lnTo>
                  <a:lnTo>
                    <a:pt x="6287" y="3191"/>
                  </a:lnTo>
                  <a:lnTo>
                    <a:pt x="6317" y="3213"/>
                  </a:lnTo>
                  <a:lnTo>
                    <a:pt x="6344" y="3237"/>
                  </a:lnTo>
                  <a:lnTo>
                    <a:pt x="6371" y="3261"/>
                  </a:lnTo>
                  <a:lnTo>
                    <a:pt x="6374" y="3263"/>
                  </a:lnTo>
                  <a:lnTo>
                    <a:pt x="6394" y="3279"/>
                  </a:lnTo>
                  <a:lnTo>
                    <a:pt x="6420" y="3299"/>
                  </a:lnTo>
                  <a:lnTo>
                    <a:pt x="6452" y="3322"/>
                  </a:lnTo>
                  <a:lnTo>
                    <a:pt x="6488" y="3347"/>
                  </a:lnTo>
                  <a:lnTo>
                    <a:pt x="6529" y="3372"/>
                  </a:lnTo>
                  <a:lnTo>
                    <a:pt x="6550" y="3384"/>
                  </a:lnTo>
                  <a:lnTo>
                    <a:pt x="6572" y="3395"/>
                  </a:lnTo>
                  <a:lnTo>
                    <a:pt x="6594" y="3405"/>
                  </a:lnTo>
                  <a:lnTo>
                    <a:pt x="6617" y="3415"/>
                  </a:lnTo>
                  <a:lnTo>
                    <a:pt x="6640" y="3424"/>
                  </a:lnTo>
                  <a:lnTo>
                    <a:pt x="6663" y="3431"/>
                  </a:lnTo>
                  <a:lnTo>
                    <a:pt x="6686" y="3437"/>
                  </a:lnTo>
                  <a:lnTo>
                    <a:pt x="6708" y="3441"/>
                  </a:lnTo>
                  <a:lnTo>
                    <a:pt x="6732" y="3444"/>
                  </a:lnTo>
                  <a:lnTo>
                    <a:pt x="6754" y="3445"/>
                  </a:lnTo>
                  <a:lnTo>
                    <a:pt x="6777" y="3442"/>
                  </a:lnTo>
                  <a:lnTo>
                    <a:pt x="6798" y="3439"/>
                  </a:lnTo>
                  <a:lnTo>
                    <a:pt x="6818" y="3431"/>
                  </a:lnTo>
                  <a:lnTo>
                    <a:pt x="6837" y="3423"/>
                  </a:lnTo>
                  <a:lnTo>
                    <a:pt x="6847" y="3416"/>
                  </a:lnTo>
                  <a:lnTo>
                    <a:pt x="6857" y="3410"/>
                  </a:lnTo>
                  <a:lnTo>
                    <a:pt x="6866" y="3403"/>
                  </a:lnTo>
                  <a:lnTo>
                    <a:pt x="6875" y="3395"/>
                  </a:lnTo>
                  <a:lnTo>
                    <a:pt x="6883" y="3385"/>
                  </a:lnTo>
                  <a:lnTo>
                    <a:pt x="6892" y="3375"/>
                  </a:lnTo>
                  <a:lnTo>
                    <a:pt x="6899" y="3365"/>
                  </a:lnTo>
                  <a:lnTo>
                    <a:pt x="6907" y="3354"/>
                  </a:lnTo>
                  <a:lnTo>
                    <a:pt x="6914" y="3342"/>
                  </a:lnTo>
                  <a:lnTo>
                    <a:pt x="6920" y="3328"/>
                  </a:lnTo>
                  <a:lnTo>
                    <a:pt x="6927" y="3313"/>
                  </a:lnTo>
                  <a:lnTo>
                    <a:pt x="6933" y="3299"/>
                  </a:lnTo>
                  <a:lnTo>
                    <a:pt x="6944" y="3265"/>
                  </a:lnTo>
                  <a:lnTo>
                    <a:pt x="6953" y="3227"/>
                  </a:lnTo>
                  <a:lnTo>
                    <a:pt x="6945" y="3080"/>
                  </a:lnTo>
                  <a:lnTo>
                    <a:pt x="6937" y="2943"/>
                  </a:lnTo>
                  <a:lnTo>
                    <a:pt x="6927" y="2811"/>
                  </a:lnTo>
                  <a:lnTo>
                    <a:pt x="6917" y="2689"/>
                  </a:lnTo>
                  <a:lnTo>
                    <a:pt x="6906" y="2575"/>
                  </a:lnTo>
                  <a:lnTo>
                    <a:pt x="6896" y="2469"/>
                  </a:lnTo>
                  <a:lnTo>
                    <a:pt x="6886" y="2371"/>
                  </a:lnTo>
                  <a:lnTo>
                    <a:pt x="6876" y="2283"/>
                  </a:lnTo>
                  <a:lnTo>
                    <a:pt x="6857" y="2133"/>
                  </a:lnTo>
                  <a:lnTo>
                    <a:pt x="6841" y="2023"/>
                  </a:lnTo>
                  <a:lnTo>
                    <a:pt x="6830" y="1950"/>
                  </a:lnTo>
                  <a:lnTo>
                    <a:pt x="6825" y="1919"/>
                  </a:lnTo>
                  <a:lnTo>
                    <a:pt x="6821" y="1905"/>
                  </a:lnTo>
                  <a:lnTo>
                    <a:pt x="6818" y="1891"/>
                  </a:lnTo>
                  <a:lnTo>
                    <a:pt x="6811" y="1879"/>
                  </a:lnTo>
                  <a:lnTo>
                    <a:pt x="6805" y="1867"/>
                  </a:lnTo>
                  <a:lnTo>
                    <a:pt x="6798" y="1855"/>
                  </a:lnTo>
                  <a:lnTo>
                    <a:pt x="6789" y="1844"/>
                  </a:lnTo>
                  <a:lnTo>
                    <a:pt x="6779" y="1836"/>
                  </a:lnTo>
                  <a:lnTo>
                    <a:pt x="6768" y="1827"/>
                  </a:lnTo>
                  <a:lnTo>
                    <a:pt x="6757" y="1818"/>
                  </a:lnTo>
                  <a:lnTo>
                    <a:pt x="6746" y="1812"/>
                  </a:lnTo>
                  <a:lnTo>
                    <a:pt x="6732" y="1807"/>
                  </a:lnTo>
                  <a:lnTo>
                    <a:pt x="6720" y="1802"/>
                  </a:lnTo>
                  <a:lnTo>
                    <a:pt x="6706" y="1800"/>
                  </a:lnTo>
                  <a:lnTo>
                    <a:pt x="6692" y="1797"/>
                  </a:lnTo>
                  <a:lnTo>
                    <a:pt x="6677" y="1797"/>
                  </a:lnTo>
                  <a:lnTo>
                    <a:pt x="6663" y="1797"/>
                  </a:lnTo>
                  <a:lnTo>
                    <a:pt x="6516" y="1812"/>
                  </a:lnTo>
                  <a:lnTo>
                    <a:pt x="6354" y="1828"/>
                  </a:lnTo>
                  <a:lnTo>
                    <a:pt x="6142" y="1847"/>
                  </a:lnTo>
                  <a:lnTo>
                    <a:pt x="5891" y="1868"/>
                  </a:lnTo>
                  <a:lnTo>
                    <a:pt x="5610" y="1889"/>
                  </a:lnTo>
                  <a:lnTo>
                    <a:pt x="5461" y="1899"/>
                  </a:lnTo>
                  <a:lnTo>
                    <a:pt x="5309" y="1909"/>
                  </a:lnTo>
                  <a:lnTo>
                    <a:pt x="5153" y="1917"/>
                  </a:lnTo>
                  <a:lnTo>
                    <a:pt x="4994" y="1925"/>
                  </a:lnTo>
                  <a:lnTo>
                    <a:pt x="4962" y="1925"/>
                  </a:lnTo>
                  <a:lnTo>
                    <a:pt x="4932" y="1924"/>
                  </a:lnTo>
                  <a:lnTo>
                    <a:pt x="4903" y="1922"/>
                  </a:lnTo>
                  <a:lnTo>
                    <a:pt x="4876" y="1920"/>
                  </a:lnTo>
                  <a:lnTo>
                    <a:pt x="4850" y="1916"/>
                  </a:lnTo>
                  <a:lnTo>
                    <a:pt x="4827" y="1913"/>
                  </a:lnTo>
                  <a:lnTo>
                    <a:pt x="4803" y="1909"/>
                  </a:lnTo>
                  <a:lnTo>
                    <a:pt x="4782" y="1904"/>
                  </a:lnTo>
                  <a:lnTo>
                    <a:pt x="4761" y="1898"/>
                  </a:lnTo>
                  <a:lnTo>
                    <a:pt x="4742" y="1891"/>
                  </a:lnTo>
                  <a:lnTo>
                    <a:pt x="4725" y="1885"/>
                  </a:lnTo>
                  <a:lnTo>
                    <a:pt x="4709" y="1878"/>
                  </a:lnTo>
                  <a:lnTo>
                    <a:pt x="4694" y="1870"/>
                  </a:lnTo>
                  <a:lnTo>
                    <a:pt x="4679" y="1863"/>
                  </a:lnTo>
                  <a:lnTo>
                    <a:pt x="4667" y="1854"/>
                  </a:lnTo>
                  <a:lnTo>
                    <a:pt x="4654" y="1846"/>
                  </a:lnTo>
                  <a:lnTo>
                    <a:pt x="4644" y="1836"/>
                  </a:lnTo>
                  <a:lnTo>
                    <a:pt x="4634" y="1827"/>
                  </a:lnTo>
                  <a:lnTo>
                    <a:pt x="4626" y="1816"/>
                  </a:lnTo>
                  <a:lnTo>
                    <a:pt x="4618" y="1806"/>
                  </a:lnTo>
                  <a:lnTo>
                    <a:pt x="4612" y="1795"/>
                  </a:lnTo>
                  <a:lnTo>
                    <a:pt x="4606" y="1785"/>
                  </a:lnTo>
                  <a:lnTo>
                    <a:pt x="4601" y="1774"/>
                  </a:lnTo>
                  <a:lnTo>
                    <a:pt x="4597" y="1761"/>
                  </a:lnTo>
                  <a:lnTo>
                    <a:pt x="4595" y="1750"/>
                  </a:lnTo>
                  <a:lnTo>
                    <a:pt x="4592" y="1738"/>
                  </a:lnTo>
                  <a:lnTo>
                    <a:pt x="4590" y="1725"/>
                  </a:lnTo>
                  <a:lnTo>
                    <a:pt x="4590" y="1713"/>
                  </a:lnTo>
                  <a:lnTo>
                    <a:pt x="4590" y="1688"/>
                  </a:lnTo>
                  <a:lnTo>
                    <a:pt x="4592" y="1663"/>
                  </a:lnTo>
                  <a:lnTo>
                    <a:pt x="4597" y="1637"/>
                  </a:lnTo>
                  <a:lnTo>
                    <a:pt x="4605" y="1611"/>
                  </a:lnTo>
                  <a:lnTo>
                    <a:pt x="4613" y="1585"/>
                  </a:lnTo>
                  <a:lnTo>
                    <a:pt x="4624" y="1559"/>
                  </a:lnTo>
                  <a:lnTo>
                    <a:pt x="4636" y="1534"/>
                  </a:lnTo>
                  <a:lnTo>
                    <a:pt x="4648" y="1510"/>
                  </a:lnTo>
                  <a:lnTo>
                    <a:pt x="4662" y="1486"/>
                  </a:lnTo>
                  <a:lnTo>
                    <a:pt x="4675" y="1462"/>
                  </a:lnTo>
                  <a:lnTo>
                    <a:pt x="4704" y="1419"/>
                  </a:lnTo>
                  <a:lnTo>
                    <a:pt x="4731" y="1382"/>
                  </a:lnTo>
                  <a:lnTo>
                    <a:pt x="4755" y="1351"/>
                  </a:lnTo>
                  <a:lnTo>
                    <a:pt x="4773" y="1329"/>
                  </a:lnTo>
                  <a:lnTo>
                    <a:pt x="4773" y="1326"/>
                  </a:lnTo>
                  <a:lnTo>
                    <a:pt x="4799" y="1299"/>
                  </a:lnTo>
                  <a:lnTo>
                    <a:pt x="4823" y="1272"/>
                  </a:lnTo>
                  <a:lnTo>
                    <a:pt x="4845" y="1242"/>
                  </a:lnTo>
                  <a:lnTo>
                    <a:pt x="4865" y="1212"/>
                  </a:lnTo>
                  <a:lnTo>
                    <a:pt x="4885" y="1181"/>
                  </a:lnTo>
                  <a:lnTo>
                    <a:pt x="4903" y="1149"/>
                  </a:lnTo>
                  <a:lnTo>
                    <a:pt x="4920" y="1115"/>
                  </a:lnTo>
                  <a:lnTo>
                    <a:pt x="4934" y="1081"/>
                  </a:lnTo>
                  <a:lnTo>
                    <a:pt x="4948" y="1046"/>
                  </a:lnTo>
                  <a:lnTo>
                    <a:pt x="4960" y="1011"/>
                  </a:lnTo>
                  <a:lnTo>
                    <a:pt x="4970" y="974"/>
                  </a:lnTo>
                  <a:lnTo>
                    <a:pt x="4979" y="937"/>
                  </a:lnTo>
                  <a:lnTo>
                    <a:pt x="4985" y="900"/>
                  </a:lnTo>
                  <a:lnTo>
                    <a:pt x="4990" y="861"/>
                  </a:lnTo>
                  <a:lnTo>
                    <a:pt x="4994" y="823"/>
                  </a:lnTo>
                  <a:lnTo>
                    <a:pt x="4994" y="783"/>
                  </a:lnTo>
                  <a:lnTo>
                    <a:pt x="4994" y="742"/>
                  </a:lnTo>
                  <a:lnTo>
                    <a:pt x="4990" y="703"/>
                  </a:lnTo>
                  <a:lnTo>
                    <a:pt x="4985" y="664"/>
                  </a:lnTo>
                  <a:lnTo>
                    <a:pt x="4978" y="624"/>
                  </a:lnTo>
                  <a:lnTo>
                    <a:pt x="4969" y="587"/>
                  </a:lnTo>
                  <a:lnTo>
                    <a:pt x="4959" y="550"/>
                  </a:lnTo>
                  <a:lnTo>
                    <a:pt x="4947" y="514"/>
                  </a:lnTo>
                  <a:lnTo>
                    <a:pt x="4933" y="478"/>
                  </a:lnTo>
                  <a:lnTo>
                    <a:pt x="4917" y="443"/>
                  </a:lnTo>
                  <a:lnTo>
                    <a:pt x="4900" y="410"/>
                  </a:lnTo>
                  <a:lnTo>
                    <a:pt x="4881" y="376"/>
                  </a:lnTo>
                  <a:lnTo>
                    <a:pt x="4860" y="345"/>
                  </a:lnTo>
                  <a:lnTo>
                    <a:pt x="4839" y="314"/>
                  </a:lnTo>
                  <a:lnTo>
                    <a:pt x="4815" y="285"/>
                  </a:lnTo>
                  <a:lnTo>
                    <a:pt x="4791" y="256"/>
                  </a:lnTo>
                  <a:lnTo>
                    <a:pt x="4765" y="229"/>
                  </a:lnTo>
                  <a:lnTo>
                    <a:pt x="4737" y="203"/>
                  </a:lnTo>
                  <a:lnTo>
                    <a:pt x="4709" y="178"/>
                  </a:lnTo>
                  <a:lnTo>
                    <a:pt x="4680" y="156"/>
                  </a:lnTo>
                  <a:lnTo>
                    <a:pt x="4649" y="133"/>
                  </a:lnTo>
                  <a:lnTo>
                    <a:pt x="4617" y="114"/>
                  </a:lnTo>
                  <a:lnTo>
                    <a:pt x="4585" y="94"/>
                  </a:lnTo>
                  <a:lnTo>
                    <a:pt x="4551" y="76"/>
                  </a:lnTo>
                  <a:lnTo>
                    <a:pt x="4517" y="62"/>
                  </a:lnTo>
                  <a:lnTo>
                    <a:pt x="4481" y="47"/>
                  </a:lnTo>
                  <a:lnTo>
                    <a:pt x="4444" y="34"/>
                  </a:lnTo>
                  <a:lnTo>
                    <a:pt x="4408" y="24"/>
                  </a:lnTo>
                  <a:lnTo>
                    <a:pt x="4369" y="16"/>
                  </a:lnTo>
                  <a:lnTo>
                    <a:pt x="4331" y="8"/>
                  </a:lnTo>
                  <a:lnTo>
                    <a:pt x="4291" y="3"/>
                  </a:lnTo>
                  <a:lnTo>
                    <a:pt x="4251" y="1"/>
                  </a:lnTo>
                  <a:lnTo>
                    <a:pt x="4212" y="0"/>
                  </a:lnTo>
                  <a:lnTo>
                    <a:pt x="4171" y="1"/>
                  </a:lnTo>
                  <a:lnTo>
                    <a:pt x="4131" y="3"/>
                  </a:lnTo>
                  <a:lnTo>
                    <a:pt x="4091" y="8"/>
                  </a:lnTo>
                  <a:lnTo>
                    <a:pt x="4053" y="16"/>
                  </a:lnTo>
                  <a:lnTo>
                    <a:pt x="4016" y="24"/>
                  </a:lnTo>
                  <a:lnTo>
                    <a:pt x="3979" y="34"/>
                  </a:lnTo>
                  <a:lnTo>
                    <a:pt x="3941" y="47"/>
                  </a:lnTo>
                  <a:lnTo>
                    <a:pt x="3907" y="62"/>
                  </a:lnTo>
                  <a:lnTo>
                    <a:pt x="3872" y="76"/>
                  </a:lnTo>
                  <a:lnTo>
                    <a:pt x="3837" y="94"/>
                  </a:lnTo>
                  <a:lnTo>
                    <a:pt x="3805" y="114"/>
                  </a:lnTo>
                  <a:lnTo>
                    <a:pt x="3773" y="133"/>
                  </a:lnTo>
                  <a:lnTo>
                    <a:pt x="3743" y="156"/>
                  </a:lnTo>
                  <a:lnTo>
                    <a:pt x="3713" y="178"/>
                  </a:lnTo>
                  <a:lnTo>
                    <a:pt x="3685" y="203"/>
                  </a:lnTo>
                  <a:lnTo>
                    <a:pt x="3658" y="229"/>
                  </a:lnTo>
                  <a:lnTo>
                    <a:pt x="3631" y="256"/>
                  </a:lnTo>
                  <a:lnTo>
                    <a:pt x="3607" y="285"/>
                  </a:lnTo>
                  <a:lnTo>
                    <a:pt x="3583" y="314"/>
                  </a:lnTo>
                  <a:lnTo>
                    <a:pt x="3562" y="345"/>
                  </a:lnTo>
                  <a:lnTo>
                    <a:pt x="3541" y="376"/>
                  </a:lnTo>
                  <a:lnTo>
                    <a:pt x="3522" y="410"/>
                  </a:lnTo>
                  <a:lnTo>
                    <a:pt x="3505" y="443"/>
                  </a:lnTo>
                  <a:lnTo>
                    <a:pt x="3489" y="478"/>
                  </a:lnTo>
                  <a:lnTo>
                    <a:pt x="3475" y="514"/>
                  </a:lnTo>
                  <a:lnTo>
                    <a:pt x="3463" y="550"/>
                  </a:lnTo>
                  <a:lnTo>
                    <a:pt x="3453" y="587"/>
                  </a:lnTo>
                  <a:lnTo>
                    <a:pt x="3443" y="624"/>
                  </a:lnTo>
                  <a:lnTo>
                    <a:pt x="3437" y="664"/>
                  </a:lnTo>
                  <a:lnTo>
                    <a:pt x="3432" y="703"/>
                  </a:lnTo>
                  <a:lnTo>
                    <a:pt x="3428" y="742"/>
                  </a:lnTo>
                  <a:lnTo>
                    <a:pt x="3428" y="783"/>
                  </a:lnTo>
                  <a:lnTo>
                    <a:pt x="3428" y="823"/>
                  </a:lnTo>
                  <a:lnTo>
                    <a:pt x="3432" y="861"/>
                  </a:lnTo>
                  <a:lnTo>
                    <a:pt x="3437" y="900"/>
                  </a:lnTo>
                  <a:lnTo>
                    <a:pt x="3443" y="938"/>
                  </a:lnTo>
                  <a:lnTo>
                    <a:pt x="3452" y="975"/>
                  </a:lnTo>
                  <a:lnTo>
                    <a:pt x="3462" y="1011"/>
                  </a:lnTo>
                  <a:lnTo>
                    <a:pt x="3474" y="1047"/>
                  </a:lnTo>
                  <a:lnTo>
                    <a:pt x="3488" y="1082"/>
                  </a:lnTo>
                  <a:lnTo>
                    <a:pt x="3503" y="1117"/>
                  </a:lnTo>
                  <a:lnTo>
                    <a:pt x="3520" y="1150"/>
                  </a:lnTo>
                  <a:lnTo>
                    <a:pt x="3537" y="1182"/>
                  </a:lnTo>
                  <a:lnTo>
                    <a:pt x="3557" y="1213"/>
                  </a:lnTo>
                  <a:lnTo>
                    <a:pt x="3578" y="1243"/>
                  </a:lnTo>
                  <a:lnTo>
                    <a:pt x="3601" y="1273"/>
                  </a:lnTo>
                  <a:lnTo>
                    <a:pt x="3625" y="1301"/>
                  </a:lnTo>
                  <a:lnTo>
                    <a:pt x="3650" y="1327"/>
                  </a:lnTo>
                  <a:lnTo>
                    <a:pt x="3649" y="1329"/>
                  </a:lnTo>
                  <a:lnTo>
                    <a:pt x="3651" y="1330"/>
                  </a:lnTo>
                  <a:lnTo>
                    <a:pt x="3672" y="1350"/>
                  </a:lnTo>
                  <a:lnTo>
                    <a:pt x="3695" y="1370"/>
                  </a:lnTo>
                  <a:lnTo>
                    <a:pt x="3739" y="1405"/>
                  </a:lnTo>
                  <a:lnTo>
                    <a:pt x="3757" y="1425"/>
                  </a:lnTo>
                  <a:lnTo>
                    <a:pt x="3773" y="1445"/>
                  </a:lnTo>
                  <a:lnTo>
                    <a:pt x="3786" y="1466"/>
                  </a:lnTo>
                  <a:lnTo>
                    <a:pt x="3800" y="1487"/>
                  </a:lnTo>
                  <a:lnTo>
                    <a:pt x="3810" y="1510"/>
                  </a:lnTo>
                  <a:lnTo>
                    <a:pt x="3820" y="1532"/>
                  </a:lnTo>
                  <a:lnTo>
                    <a:pt x="3827" y="1554"/>
                  </a:lnTo>
                  <a:lnTo>
                    <a:pt x="3832" y="1577"/>
                  </a:lnTo>
                  <a:lnTo>
                    <a:pt x="3836" y="1599"/>
                  </a:lnTo>
                  <a:lnTo>
                    <a:pt x="3839" y="1621"/>
                  </a:lnTo>
                  <a:lnTo>
                    <a:pt x="3837" y="1642"/>
                  </a:lnTo>
                  <a:lnTo>
                    <a:pt x="3835" y="1665"/>
                  </a:lnTo>
                  <a:lnTo>
                    <a:pt x="3830" y="1686"/>
                  </a:lnTo>
                  <a:lnTo>
                    <a:pt x="3824" y="1707"/>
                  </a:lnTo>
                  <a:lnTo>
                    <a:pt x="3815" y="1728"/>
                  </a:lnTo>
                  <a:lnTo>
                    <a:pt x="3803" y="1748"/>
                  </a:lnTo>
                  <a:lnTo>
                    <a:pt x="3789" y="1767"/>
                  </a:lnTo>
                  <a:lnTo>
                    <a:pt x="3773" y="1786"/>
                  </a:lnTo>
                  <a:lnTo>
                    <a:pt x="3753" y="1803"/>
                  </a:lnTo>
                  <a:lnTo>
                    <a:pt x="3732" y="1820"/>
                  </a:lnTo>
                  <a:lnTo>
                    <a:pt x="3708" y="1836"/>
                  </a:lnTo>
                  <a:lnTo>
                    <a:pt x="3681" y="1849"/>
                  </a:lnTo>
                  <a:lnTo>
                    <a:pt x="3651" y="1863"/>
                  </a:lnTo>
                  <a:lnTo>
                    <a:pt x="3618" y="1874"/>
                  </a:lnTo>
                  <a:lnTo>
                    <a:pt x="3583" y="1885"/>
                  </a:lnTo>
                  <a:lnTo>
                    <a:pt x="3545" y="1894"/>
                  </a:lnTo>
                  <a:lnTo>
                    <a:pt x="3503" y="1901"/>
                  </a:lnTo>
                  <a:lnTo>
                    <a:pt x="3458" y="1906"/>
                  </a:lnTo>
                  <a:lnTo>
                    <a:pt x="3410" y="1910"/>
                  </a:lnTo>
                  <a:lnTo>
                    <a:pt x="3359" y="1913"/>
                  </a:lnTo>
                  <a:lnTo>
                    <a:pt x="3304" y="1913"/>
                  </a:lnTo>
                  <a:lnTo>
                    <a:pt x="3247" y="1910"/>
                  </a:lnTo>
                  <a:lnTo>
                    <a:pt x="2991" y="1893"/>
                  </a:lnTo>
                  <a:lnTo>
                    <a:pt x="2750" y="1874"/>
                  </a:lnTo>
                  <a:lnTo>
                    <a:pt x="2532" y="1855"/>
                  </a:lnTo>
                  <a:lnTo>
                    <a:pt x="2340" y="1838"/>
                  </a:lnTo>
                  <a:lnTo>
                    <a:pt x="2181" y="1822"/>
                  </a:lnTo>
                  <a:lnTo>
                    <a:pt x="2060" y="1810"/>
                  </a:lnTo>
                  <a:lnTo>
                    <a:pt x="1952" y="1797"/>
                  </a:lnTo>
                  <a:lnTo>
                    <a:pt x="1936" y="1797"/>
                  </a:lnTo>
                  <a:lnTo>
                    <a:pt x="1918" y="1798"/>
                  </a:lnTo>
                  <a:lnTo>
                    <a:pt x="1901" y="1801"/>
                  </a:lnTo>
                  <a:lnTo>
                    <a:pt x="1885" y="1806"/>
                  </a:lnTo>
                  <a:lnTo>
                    <a:pt x="1870" y="1812"/>
                  </a:lnTo>
                  <a:lnTo>
                    <a:pt x="1855" y="1820"/>
                  </a:lnTo>
                  <a:lnTo>
                    <a:pt x="1841" y="1829"/>
                  </a:lnTo>
                  <a:lnTo>
                    <a:pt x="1828" y="1842"/>
                  </a:lnTo>
                  <a:lnTo>
                    <a:pt x="1817" y="1854"/>
                  </a:lnTo>
                  <a:lnTo>
                    <a:pt x="1808" y="1869"/>
                  </a:lnTo>
                  <a:lnTo>
                    <a:pt x="1799" y="1884"/>
                  </a:lnTo>
                  <a:lnTo>
                    <a:pt x="1793" y="1900"/>
                  </a:lnTo>
                  <a:lnTo>
                    <a:pt x="1789" y="1916"/>
                  </a:lnTo>
                  <a:lnTo>
                    <a:pt x="1787" y="1932"/>
                  </a:lnTo>
                  <a:lnTo>
                    <a:pt x="1787" y="1950"/>
                  </a:lnTo>
                  <a:lnTo>
                    <a:pt x="1788" y="1967"/>
                  </a:lnTo>
                  <a:lnTo>
                    <a:pt x="1803" y="2074"/>
                  </a:lnTo>
                  <a:lnTo>
                    <a:pt x="1818" y="2196"/>
                  </a:lnTo>
                  <a:lnTo>
                    <a:pt x="1836" y="2360"/>
                  </a:lnTo>
                  <a:lnTo>
                    <a:pt x="1857" y="2562"/>
                  </a:lnTo>
                  <a:lnTo>
                    <a:pt x="1867" y="2676"/>
                  </a:lnTo>
                  <a:lnTo>
                    <a:pt x="1879" y="2798"/>
                  </a:lnTo>
                  <a:lnTo>
                    <a:pt x="1888" y="2928"/>
                  </a:lnTo>
                  <a:lnTo>
                    <a:pt x="1897" y="3064"/>
                  </a:lnTo>
                  <a:lnTo>
                    <a:pt x="1906" y="3207"/>
                  </a:lnTo>
                  <a:lnTo>
                    <a:pt x="1915" y="3356"/>
                  </a:lnTo>
                  <a:lnTo>
                    <a:pt x="1907" y="3398"/>
                  </a:lnTo>
                  <a:lnTo>
                    <a:pt x="1897" y="3435"/>
                  </a:lnTo>
                  <a:lnTo>
                    <a:pt x="1891" y="3452"/>
                  </a:lnTo>
                  <a:lnTo>
                    <a:pt x="1885" y="3468"/>
                  </a:lnTo>
                  <a:lnTo>
                    <a:pt x="1879" y="3483"/>
                  </a:lnTo>
                  <a:lnTo>
                    <a:pt x="1872" y="3498"/>
                  </a:lnTo>
                  <a:lnTo>
                    <a:pt x="1865" y="3511"/>
                  </a:lnTo>
                  <a:lnTo>
                    <a:pt x="1857" y="3523"/>
                  </a:lnTo>
                  <a:lnTo>
                    <a:pt x="1849" y="3534"/>
                  </a:lnTo>
                  <a:lnTo>
                    <a:pt x="1841" y="3544"/>
                  </a:lnTo>
                  <a:lnTo>
                    <a:pt x="1833" y="3554"/>
                  </a:lnTo>
                  <a:lnTo>
                    <a:pt x="1824" y="3563"/>
                  </a:lnTo>
                  <a:lnTo>
                    <a:pt x="1814" y="3570"/>
                  </a:lnTo>
                  <a:lnTo>
                    <a:pt x="1804" y="3576"/>
                  </a:lnTo>
                  <a:lnTo>
                    <a:pt x="1795" y="3582"/>
                  </a:lnTo>
                  <a:lnTo>
                    <a:pt x="1784" y="3587"/>
                  </a:lnTo>
                  <a:lnTo>
                    <a:pt x="1774" y="3592"/>
                  </a:lnTo>
                  <a:lnTo>
                    <a:pt x="1765" y="3596"/>
                  </a:lnTo>
                  <a:lnTo>
                    <a:pt x="1742" y="3602"/>
                  </a:lnTo>
                  <a:lnTo>
                    <a:pt x="1721" y="3605"/>
                  </a:lnTo>
                  <a:lnTo>
                    <a:pt x="1698" y="3605"/>
                  </a:lnTo>
                  <a:lnTo>
                    <a:pt x="1675" y="3604"/>
                  </a:lnTo>
                  <a:lnTo>
                    <a:pt x="1652" y="3600"/>
                  </a:lnTo>
                  <a:lnTo>
                    <a:pt x="1628" y="3595"/>
                  </a:lnTo>
                  <a:lnTo>
                    <a:pt x="1603" y="3587"/>
                  </a:lnTo>
                  <a:lnTo>
                    <a:pt x="1580" y="3579"/>
                  </a:lnTo>
                  <a:lnTo>
                    <a:pt x="1557" y="3570"/>
                  </a:lnTo>
                  <a:lnTo>
                    <a:pt x="1534" y="3559"/>
                  </a:lnTo>
                  <a:lnTo>
                    <a:pt x="1512" y="3548"/>
                  </a:lnTo>
                  <a:lnTo>
                    <a:pt x="1489" y="3535"/>
                  </a:lnTo>
                  <a:lnTo>
                    <a:pt x="1447" y="3511"/>
                  </a:lnTo>
                  <a:lnTo>
                    <a:pt x="1410" y="3484"/>
                  </a:lnTo>
                  <a:lnTo>
                    <a:pt x="1376" y="3461"/>
                  </a:lnTo>
                  <a:lnTo>
                    <a:pt x="1349" y="3440"/>
                  </a:lnTo>
                  <a:lnTo>
                    <a:pt x="1329" y="3423"/>
                  </a:lnTo>
                  <a:lnTo>
                    <a:pt x="1328" y="3423"/>
                  </a:lnTo>
                  <a:lnTo>
                    <a:pt x="1327" y="3423"/>
                  </a:lnTo>
                  <a:lnTo>
                    <a:pt x="1301" y="3398"/>
                  </a:lnTo>
                  <a:lnTo>
                    <a:pt x="1272" y="3374"/>
                  </a:lnTo>
                  <a:lnTo>
                    <a:pt x="1243" y="3352"/>
                  </a:lnTo>
                  <a:lnTo>
                    <a:pt x="1213" y="3331"/>
                  </a:lnTo>
                  <a:lnTo>
                    <a:pt x="1182" y="3311"/>
                  </a:lnTo>
                  <a:lnTo>
                    <a:pt x="1150" y="3292"/>
                  </a:lnTo>
                  <a:lnTo>
                    <a:pt x="1116" y="3276"/>
                  </a:lnTo>
                  <a:lnTo>
                    <a:pt x="1081" y="3261"/>
                  </a:lnTo>
                  <a:lnTo>
                    <a:pt x="1047" y="3248"/>
                  </a:lnTo>
                  <a:lnTo>
                    <a:pt x="1012" y="3235"/>
                  </a:lnTo>
                  <a:lnTo>
                    <a:pt x="975" y="3225"/>
                  </a:lnTo>
                  <a:lnTo>
                    <a:pt x="938" y="3217"/>
                  </a:lnTo>
                  <a:lnTo>
                    <a:pt x="900" y="3211"/>
                  </a:lnTo>
                  <a:lnTo>
                    <a:pt x="862" y="3206"/>
                  </a:lnTo>
                  <a:lnTo>
                    <a:pt x="824" y="3203"/>
                  </a:lnTo>
                  <a:lnTo>
                    <a:pt x="784" y="3202"/>
                  </a:lnTo>
                  <a:lnTo>
                    <a:pt x="743" y="3203"/>
                  </a:lnTo>
                  <a:lnTo>
                    <a:pt x="703" y="3206"/>
                  </a:lnTo>
                  <a:lnTo>
                    <a:pt x="665" y="3211"/>
                  </a:lnTo>
                  <a:lnTo>
                    <a:pt x="626" y="3218"/>
                  </a:lnTo>
                  <a:lnTo>
                    <a:pt x="588" y="3227"/>
                  </a:lnTo>
                  <a:lnTo>
                    <a:pt x="551" y="3237"/>
                  </a:lnTo>
                  <a:lnTo>
                    <a:pt x="515" y="3249"/>
                  </a:lnTo>
                  <a:lnTo>
                    <a:pt x="479" y="3264"/>
                  </a:lnTo>
                  <a:lnTo>
                    <a:pt x="444" y="3279"/>
                  </a:lnTo>
                  <a:lnTo>
                    <a:pt x="411" y="3296"/>
                  </a:lnTo>
                  <a:lnTo>
                    <a:pt x="377" y="3315"/>
                  </a:lnTo>
                  <a:lnTo>
                    <a:pt x="346" y="3336"/>
                  </a:lnTo>
                  <a:lnTo>
                    <a:pt x="315" y="3357"/>
                  </a:lnTo>
                  <a:lnTo>
                    <a:pt x="286" y="3380"/>
                  </a:lnTo>
                  <a:lnTo>
                    <a:pt x="257" y="3405"/>
                  </a:lnTo>
                  <a:lnTo>
                    <a:pt x="230" y="3431"/>
                  </a:lnTo>
                  <a:lnTo>
                    <a:pt x="204" y="3458"/>
                  </a:lnTo>
                  <a:lnTo>
                    <a:pt x="179" y="3487"/>
                  </a:lnTo>
                  <a:lnTo>
                    <a:pt x="157" y="3517"/>
                  </a:lnTo>
                  <a:lnTo>
                    <a:pt x="134" y="3546"/>
                  </a:lnTo>
                  <a:lnTo>
                    <a:pt x="114" y="3579"/>
                  </a:lnTo>
                  <a:lnTo>
                    <a:pt x="95" y="3611"/>
                  </a:lnTo>
                  <a:lnTo>
                    <a:pt x="77" y="3646"/>
                  </a:lnTo>
                  <a:lnTo>
                    <a:pt x="62" y="3680"/>
                  </a:lnTo>
                  <a:lnTo>
                    <a:pt x="49" y="3715"/>
                  </a:lnTo>
                  <a:lnTo>
                    <a:pt x="36" y="3752"/>
                  </a:lnTo>
                  <a:lnTo>
                    <a:pt x="25" y="3789"/>
                  </a:lnTo>
                  <a:lnTo>
                    <a:pt x="17" y="3827"/>
                  </a:lnTo>
                  <a:lnTo>
                    <a:pt x="9" y="3865"/>
                  </a:lnTo>
                  <a:lnTo>
                    <a:pt x="4" y="3905"/>
                  </a:lnTo>
                  <a:lnTo>
                    <a:pt x="2" y="3944"/>
                  </a:lnTo>
                  <a:lnTo>
                    <a:pt x="0" y="3985"/>
                  </a:lnTo>
                  <a:lnTo>
                    <a:pt x="2" y="4025"/>
                  </a:lnTo>
                  <a:lnTo>
                    <a:pt x="4" y="4065"/>
                  </a:lnTo>
                  <a:lnTo>
                    <a:pt x="9" y="4104"/>
                  </a:lnTo>
                  <a:lnTo>
                    <a:pt x="17" y="4143"/>
                  </a:lnTo>
                  <a:lnTo>
                    <a:pt x="25" y="4180"/>
                  </a:lnTo>
                  <a:lnTo>
                    <a:pt x="36" y="4217"/>
                  </a:lnTo>
                  <a:lnTo>
                    <a:pt x="49" y="4254"/>
                  </a:lnTo>
                  <a:lnTo>
                    <a:pt x="62" y="4290"/>
                  </a:lnTo>
                  <a:lnTo>
                    <a:pt x="77" y="4325"/>
                  </a:lnTo>
                  <a:lnTo>
                    <a:pt x="95" y="4359"/>
                  </a:lnTo>
                  <a:lnTo>
                    <a:pt x="114" y="4391"/>
                  </a:lnTo>
                  <a:lnTo>
                    <a:pt x="134" y="4423"/>
                  </a:lnTo>
                  <a:lnTo>
                    <a:pt x="157" y="4454"/>
                  </a:lnTo>
                  <a:lnTo>
                    <a:pt x="179" y="4484"/>
                  </a:lnTo>
                  <a:lnTo>
                    <a:pt x="204" y="4511"/>
                  </a:lnTo>
                  <a:lnTo>
                    <a:pt x="230" y="4538"/>
                  </a:lnTo>
                  <a:lnTo>
                    <a:pt x="257" y="4564"/>
                  </a:lnTo>
                  <a:lnTo>
                    <a:pt x="286" y="4589"/>
                  </a:lnTo>
                  <a:lnTo>
                    <a:pt x="315" y="4613"/>
                  </a:lnTo>
                  <a:lnTo>
                    <a:pt x="346" y="4635"/>
                  </a:lnTo>
                  <a:lnTo>
                    <a:pt x="377" y="4655"/>
                  </a:lnTo>
                  <a:lnTo>
                    <a:pt x="411" y="4673"/>
                  </a:lnTo>
                  <a:lnTo>
                    <a:pt x="444" y="4691"/>
                  </a:lnTo>
                  <a:lnTo>
                    <a:pt x="479" y="4707"/>
                  </a:lnTo>
                  <a:lnTo>
                    <a:pt x="515" y="4721"/>
                  </a:lnTo>
                  <a:lnTo>
                    <a:pt x="551" y="4733"/>
                  </a:lnTo>
                  <a:lnTo>
                    <a:pt x="588" y="4744"/>
                  </a:lnTo>
                  <a:lnTo>
                    <a:pt x="626" y="4753"/>
                  </a:lnTo>
                  <a:lnTo>
                    <a:pt x="665" y="4759"/>
                  </a:lnTo>
                  <a:lnTo>
                    <a:pt x="703" y="4764"/>
                  </a:lnTo>
                  <a:lnTo>
                    <a:pt x="743" y="4768"/>
                  </a:lnTo>
                  <a:lnTo>
                    <a:pt x="784" y="4769"/>
                  </a:lnTo>
                  <a:lnTo>
                    <a:pt x="824" y="4768"/>
                  </a:lnTo>
                  <a:lnTo>
                    <a:pt x="862" y="4764"/>
                  </a:lnTo>
                  <a:lnTo>
                    <a:pt x="900" y="4759"/>
                  </a:lnTo>
                  <a:lnTo>
                    <a:pt x="939" y="4753"/>
                  </a:lnTo>
                  <a:lnTo>
                    <a:pt x="976" y="4744"/>
                  </a:lnTo>
                  <a:lnTo>
                    <a:pt x="1012" y="4734"/>
                  </a:lnTo>
                  <a:lnTo>
                    <a:pt x="1048" y="4722"/>
                  </a:lnTo>
                  <a:lnTo>
                    <a:pt x="1083" y="4708"/>
                  </a:lnTo>
                  <a:lnTo>
                    <a:pt x="1117" y="4693"/>
                  </a:lnTo>
                  <a:lnTo>
                    <a:pt x="1151" y="4676"/>
                  </a:lnTo>
                  <a:lnTo>
                    <a:pt x="1183" y="4659"/>
                  </a:lnTo>
                  <a:lnTo>
                    <a:pt x="1214" y="4639"/>
                  </a:lnTo>
                  <a:lnTo>
                    <a:pt x="1244" y="4618"/>
                  </a:lnTo>
                  <a:lnTo>
                    <a:pt x="1274" y="4595"/>
                  </a:lnTo>
                  <a:lnTo>
                    <a:pt x="1302" y="4571"/>
                  </a:lnTo>
                  <a:lnTo>
                    <a:pt x="1329" y="4546"/>
                  </a:lnTo>
                  <a:lnTo>
                    <a:pt x="1329" y="4547"/>
                  </a:lnTo>
                  <a:lnTo>
                    <a:pt x="1331" y="4544"/>
                  </a:lnTo>
                  <a:lnTo>
                    <a:pt x="1350" y="4523"/>
                  </a:lnTo>
                  <a:lnTo>
                    <a:pt x="1370" y="4502"/>
                  </a:lnTo>
                  <a:lnTo>
                    <a:pt x="1406" y="4456"/>
                  </a:lnTo>
                  <a:lnTo>
                    <a:pt x="1426" y="4439"/>
                  </a:lnTo>
                  <a:lnTo>
                    <a:pt x="1446" y="4423"/>
                  </a:lnTo>
                  <a:lnTo>
                    <a:pt x="1467" y="4409"/>
                  </a:lnTo>
                  <a:lnTo>
                    <a:pt x="1489" y="4397"/>
                  </a:lnTo>
                  <a:lnTo>
                    <a:pt x="1510" y="4386"/>
                  </a:lnTo>
                  <a:lnTo>
                    <a:pt x="1533" y="4376"/>
                  </a:lnTo>
                  <a:lnTo>
                    <a:pt x="1555" y="4368"/>
                  </a:lnTo>
                  <a:lnTo>
                    <a:pt x="1577" y="4363"/>
                  </a:lnTo>
                  <a:lnTo>
                    <a:pt x="1600" y="4360"/>
                  </a:lnTo>
                  <a:lnTo>
                    <a:pt x="1622" y="4359"/>
                  </a:lnTo>
                  <a:lnTo>
                    <a:pt x="1644" y="4359"/>
                  </a:lnTo>
                  <a:lnTo>
                    <a:pt x="1667" y="4361"/>
                  </a:lnTo>
                  <a:lnTo>
                    <a:pt x="1688" y="4366"/>
                  </a:lnTo>
                  <a:lnTo>
                    <a:pt x="1709" y="4372"/>
                  </a:lnTo>
                  <a:lnTo>
                    <a:pt x="1730" y="4382"/>
                  </a:lnTo>
                  <a:lnTo>
                    <a:pt x="1750" y="4393"/>
                  </a:lnTo>
                  <a:lnTo>
                    <a:pt x="1768" y="4407"/>
                  </a:lnTo>
                  <a:lnTo>
                    <a:pt x="1787" y="4424"/>
                  </a:lnTo>
                  <a:lnTo>
                    <a:pt x="1804" y="4443"/>
                  </a:lnTo>
                  <a:lnTo>
                    <a:pt x="1822" y="4464"/>
                  </a:lnTo>
                  <a:lnTo>
                    <a:pt x="1836" y="4489"/>
                  </a:lnTo>
                  <a:lnTo>
                    <a:pt x="1851" y="4516"/>
                  </a:lnTo>
                  <a:lnTo>
                    <a:pt x="1864" y="4546"/>
                  </a:lnTo>
                  <a:lnTo>
                    <a:pt x="1876" y="4579"/>
                  </a:lnTo>
                  <a:lnTo>
                    <a:pt x="1886" y="4614"/>
                  </a:lnTo>
                  <a:lnTo>
                    <a:pt x="1895" y="4654"/>
                  </a:lnTo>
                  <a:lnTo>
                    <a:pt x="1902" y="4694"/>
                  </a:lnTo>
                  <a:lnTo>
                    <a:pt x="1908" y="4740"/>
                  </a:lnTo>
                  <a:lnTo>
                    <a:pt x="1912" y="4787"/>
                  </a:lnTo>
                  <a:lnTo>
                    <a:pt x="1913" y="4840"/>
                  </a:lnTo>
                  <a:lnTo>
                    <a:pt x="1913" y="4894"/>
                  </a:lnTo>
                  <a:lnTo>
                    <a:pt x="1911" y="4952"/>
                  </a:lnTo>
                  <a:lnTo>
                    <a:pt x="1911" y="4996"/>
                  </a:lnTo>
                  <a:lnTo>
                    <a:pt x="1911" y="5033"/>
                  </a:lnTo>
                  <a:lnTo>
                    <a:pt x="1902" y="5178"/>
                  </a:lnTo>
                  <a:lnTo>
                    <a:pt x="1893" y="5318"/>
                  </a:lnTo>
                  <a:lnTo>
                    <a:pt x="1885" y="5451"/>
                  </a:lnTo>
                  <a:lnTo>
                    <a:pt x="1875" y="5577"/>
                  </a:lnTo>
                  <a:lnTo>
                    <a:pt x="1865" y="5696"/>
                  </a:lnTo>
                  <a:lnTo>
                    <a:pt x="1854" y="5808"/>
                  </a:lnTo>
                  <a:lnTo>
                    <a:pt x="1834" y="6007"/>
                  </a:lnTo>
                  <a:lnTo>
                    <a:pt x="1817" y="6169"/>
                  </a:lnTo>
                  <a:lnTo>
                    <a:pt x="1802" y="6290"/>
                  </a:lnTo>
                  <a:lnTo>
                    <a:pt x="1788" y="6395"/>
                  </a:lnTo>
                  <a:lnTo>
                    <a:pt x="1787" y="6410"/>
                  </a:lnTo>
                  <a:lnTo>
                    <a:pt x="1787" y="6425"/>
                  </a:lnTo>
                  <a:lnTo>
                    <a:pt x="1788" y="6440"/>
                  </a:lnTo>
                  <a:lnTo>
                    <a:pt x="1792" y="6454"/>
                  </a:lnTo>
                  <a:lnTo>
                    <a:pt x="1795" y="6467"/>
                  </a:lnTo>
                  <a:lnTo>
                    <a:pt x="1800" y="6481"/>
                  </a:lnTo>
                  <a:lnTo>
                    <a:pt x="1808" y="6493"/>
                  </a:lnTo>
                  <a:lnTo>
                    <a:pt x="1815" y="6506"/>
                  </a:lnTo>
                  <a:lnTo>
                    <a:pt x="1825" y="6516"/>
                  </a:lnTo>
                  <a:lnTo>
                    <a:pt x="1835" y="6527"/>
                  </a:lnTo>
                  <a:lnTo>
                    <a:pt x="1845" y="6535"/>
                  </a:lnTo>
                  <a:lnTo>
                    <a:pt x="1857" y="6543"/>
                  </a:lnTo>
                  <a:lnTo>
                    <a:pt x="1870" y="6550"/>
                  </a:lnTo>
                  <a:lnTo>
                    <a:pt x="1884" y="6555"/>
                  </a:lnTo>
                  <a:lnTo>
                    <a:pt x="1898" y="6560"/>
                  </a:lnTo>
                  <a:lnTo>
                    <a:pt x="1913" y="6563"/>
                  </a:lnTo>
                  <a:lnTo>
                    <a:pt x="2010" y="6576"/>
                  </a:lnTo>
                  <a:lnTo>
                    <a:pt x="2124" y="6590"/>
                  </a:lnTo>
                  <a:lnTo>
                    <a:pt x="2278" y="6607"/>
                  </a:lnTo>
                  <a:lnTo>
                    <a:pt x="2469" y="6626"/>
                  </a:lnTo>
                  <a:lnTo>
                    <a:pt x="2578" y="6636"/>
                  </a:lnTo>
                  <a:lnTo>
                    <a:pt x="2696" y="6646"/>
                  </a:lnTo>
                  <a:lnTo>
                    <a:pt x="2821" y="6656"/>
                  </a:lnTo>
                  <a:lnTo>
                    <a:pt x="2955" y="6666"/>
                  </a:lnTo>
                  <a:lnTo>
                    <a:pt x="3095" y="6674"/>
                  </a:lnTo>
                  <a:lnTo>
                    <a:pt x="3243" y="6683"/>
                  </a:lnTo>
                  <a:lnTo>
                    <a:pt x="3257" y="6683"/>
                  </a:lnTo>
                  <a:lnTo>
                    <a:pt x="3315" y="6686"/>
                  </a:lnTo>
                  <a:lnTo>
                    <a:pt x="3370" y="6686"/>
                  </a:lnTo>
                  <a:lnTo>
                    <a:pt x="3422" y="6684"/>
                  </a:lnTo>
                  <a:lnTo>
                    <a:pt x="3470" y="6681"/>
                  </a:lnTo>
                  <a:lnTo>
                    <a:pt x="3515" y="6674"/>
                  </a:lnTo>
                  <a:lnTo>
                    <a:pt x="3556" y="6667"/>
                  </a:lnTo>
                  <a:lnTo>
                    <a:pt x="3596" y="6658"/>
                  </a:lnTo>
                  <a:lnTo>
                    <a:pt x="3630" y="6648"/>
                  </a:lnTo>
                  <a:lnTo>
                    <a:pt x="3664" y="6636"/>
                  </a:lnTo>
                  <a:lnTo>
                    <a:pt x="3693" y="6624"/>
                  </a:lnTo>
                  <a:lnTo>
                    <a:pt x="3721" y="6609"/>
                  </a:lnTo>
                  <a:lnTo>
                    <a:pt x="3744" y="6594"/>
                  </a:lnTo>
                  <a:lnTo>
                    <a:pt x="3767" y="6576"/>
                  </a:lnTo>
                  <a:lnTo>
                    <a:pt x="3785" y="6559"/>
                  </a:lnTo>
                  <a:lnTo>
                    <a:pt x="3803" y="6540"/>
                  </a:lnTo>
                  <a:lnTo>
                    <a:pt x="3816" y="6522"/>
                  </a:lnTo>
                  <a:lnTo>
                    <a:pt x="3827" y="6502"/>
                  </a:lnTo>
                  <a:lnTo>
                    <a:pt x="3837" y="6481"/>
                  </a:lnTo>
                  <a:lnTo>
                    <a:pt x="3843" y="6460"/>
                  </a:lnTo>
                  <a:lnTo>
                    <a:pt x="3848" y="6439"/>
                  </a:lnTo>
                  <a:lnTo>
                    <a:pt x="3851" y="6416"/>
                  </a:lnTo>
                  <a:lnTo>
                    <a:pt x="3851" y="6394"/>
                  </a:lnTo>
                  <a:lnTo>
                    <a:pt x="3850" y="6372"/>
                  </a:lnTo>
                  <a:lnTo>
                    <a:pt x="3846" y="6350"/>
                  </a:lnTo>
                  <a:lnTo>
                    <a:pt x="3841" y="6327"/>
                  </a:lnTo>
                  <a:lnTo>
                    <a:pt x="3834" y="6305"/>
                  </a:lnTo>
                  <a:lnTo>
                    <a:pt x="3824" y="6283"/>
                  </a:lnTo>
                  <a:lnTo>
                    <a:pt x="3814" y="6260"/>
                  </a:lnTo>
                  <a:lnTo>
                    <a:pt x="3800" y="6239"/>
                  </a:lnTo>
                  <a:lnTo>
                    <a:pt x="3786" y="6218"/>
                  </a:lnTo>
                  <a:lnTo>
                    <a:pt x="3770" y="6198"/>
                  </a:lnTo>
                  <a:lnTo>
                    <a:pt x="3753" y="6178"/>
                  </a:lnTo>
                  <a:lnTo>
                    <a:pt x="3731" y="6160"/>
                  </a:lnTo>
                  <a:lnTo>
                    <a:pt x="3708" y="6143"/>
                  </a:lnTo>
                  <a:lnTo>
                    <a:pt x="3686" y="6123"/>
                  </a:lnTo>
                  <a:lnTo>
                    <a:pt x="3665" y="6103"/>
                  </a:lnTo>
                  <a:lnTo>
                    <a:pt x="3662" y="6102"/>
                  </a:lnTo>
                  <a:lnTo>
                    <a:pt x="3664" y="6102"/>
                  </a:lnTo>
                  <a:lnTo>
                    <a:pt x="3639" y="6074"/>
                  </a:lnTo>
                  <a:lnTo>
                    <a:pt x="3614" y="6046"/>
                  </a:lnTo>
                  <a:lnTo>
                    <a:pt x="3592" y="6016"/>
                  </a:lnTo>
                  <a:lnTo>
                    <a:pt x="3571" y="5986"/>
                  </a:lnTo>
                  <a:lnTo>
                    <a:pt x="3551" y="5955"/>
                  </a:lnTo>
                  <a:lnTo>
                    <a:pt x="3532" y="5923"/>
                  </a:lnTo>
                  <a:lnTo>
                    <a:pt x="3516" y="5890"/>
                  </a:lnTo>
                  <a:lnTo>
                    <a:pt x="3501" y="5855"/>
                  </a:lnTo>
                  <a:lnTo>
                    <a:pt x="3488" y="5820"/>
                  </a:lnTo>
                  <a:lnTo>
                    <a:pt x="3475" y="5784"/>
                  </a:lnTo>
                  <a:lnTo>
                    <a:pt x="3465" y="5748"/>
                  </a:lnTo>
                  <a:lnTo>
                    <a:pt x="3457" y="5711"/>
                  </a:lnTo>
                  <a:lnTo>
                    <a:pt x="3450" y="5673"/>
                  </a:lnTo>
                  <a:lnTo>
                    <a:pt x="3446" y="5634"/>
                  </a:lnTo>
                  <a:lnTo>
                    <a:pt x="3442" y="5596"/>
                  </a:lnTo>
                  <a:lnTo>
                    <a:pt x="3442" y="5556"/>
                  </a:lnTo>
                  <a:lnTo>
                    <a:pt x="3442" y="5515"/>
                  </a:lnTo>
                  <a:lnTo>
                    <a:pt x="3446" y="5476"/>
                  </a:lnTo>
                  <a:lnTo>
                    <a:pt x="3450" y="5437"/>
                  </a:lnTo>
                  <a:lnTo>
                    <a:pt x="3457" y="5397"/>
                  </a:lnTo>
                  <a:lnTo>
                    <a:pt x="3467" y="5360"/>
                  </a:lnTo>
                  <a:lnTo>
                    <a:pt x="3477" y="5323"/>
                  </a:lnTo>
                  <a:lnTo>
                    <a:pt x="3489" y="5287"/>
                  </a:lnTo>
                  <a:lnTo>
                    <a:pt x="3503" y="5251"/>
                  </a:lnTo>
                  <a:lnTo>
                    <a:pt x="3519" y="5216"/>
                  </a:lnTo>
                  <a:lnTo>
                    <a:pt x="3536" y="5183"/>
                  </a:lnTo>
                  <a:lnTo>
                    <a:pt x="3555" y="5149"/>
                  </a:lnTo>
                  <a:lnTo>
                    <a:pt x="3576" y="5118"/>
                  </a:lnTo>
                  <a:lnTo>
                    <a:pt x="3597" y="5087"/>
                  </a:lnTo>
                  <a:lnTo>
                    <a:pt x="3620" y="5058"/>
                  </a:lnTo>
                  <a:lnTo>
                    <a:pt x="3645" y="5029"/>
                  </a:lnTo>
                  <a:lnTo>
                    <a:pt x="3671" y="5002"/>
                  </a:lnTo>
                  <a:lnTo>
                    <a:pt x="3698" y="4976"/>
                  </a:lnTo>
                  <a:lnTo>
                    <a:pt x="3727" y="4951"/>
                  </a:lnTo>
                  <a:lnTo>
                    <a:pt x="3755" y="4929"/>
                  </a:lnTo>
                  <a:lnTo>
                    <a:pt x="3786" y="4906"/>
                  </a:lnTo>
                  <a:lnTo>
                    <a:pt x="3819" y="4885"/>
                  </a:lnTo>
                  <a:lnTo>
                    <a:pt x="3851" y="4867"/>
                  </a:lnTo>
                  <a:lnTo>
                    <a:pt x="3886" y="4849"/>
                  </a:lnTo>
                  <a:lnTo>
                    <a:pt x="3920" y="4835"/>
                  </a:lnTo>
                  <a:lnTo>
                    <a:pt x="3955" y="4820"/>
                  </a:lnTo>
                  <a:lnTo>
                    <a:pt x="3992" y="4807"/>
                  </a:lnTo>
                  <a:lnTo>
                    <a:pt x="4029" y="4797"/>
                  </a:lnTo>
                  <a:lnTo>
                    <a:pt x="4067" y="4789"/>
                  </a:lnTo>
                  <a:lnTo>
                    <a:pt x="4105" y="4781"/>
                  </a:lnTo>
                  <a:lnTo>
                    <a:pt x="4145" y="4776"/>
                  </a:lnTo>
                  <a:lnTo>
                    <a:pt x="4184" y="4774"/>
                  </a:lnTo>
                  <a:lnTo>
                    <a:pt x="4225" y="4773"/>
                  </a:lnTo>
                  <a:lnTo>
                    <a:pt x="4265" y="4774"/>
                  </a:lnTo>
                  <a:lnTo>
                    <a:pt x="4305" y="4776"/>
                  </a:lnTo>
                  <a:lnTo>
                    <a:pt x="4344" y="4781"/>
                  </a:lnTo>
                  <a:lnTo>
                    <a:pt x="4383" y="4789"/>
                  </a:lnTo>
                  <a:lnTo>
                    <a:pt x="4420" y="4797"/>
                  </a:lnTo>
                  <a:lnTo>
                    <a:pt x="4457" y="4807"/>
                  </a:lnTo>
                  <a:lnTo>
                    <a:pt x="4494" y="4820"/>
                  </a:lnTo>
                  <a:lnTo>
                    <a:pt x="4529" y="4835"/>
                  </a:lnTo>
                  <a:lnTo>
                    <a:pt x="4564" y="4849"/>
                  </a:lnTo>
                  <a:lnTo>
                    <a:pt x="4598" y="4867"/>
                  </a:lnTo>
                  <a:lnTo>
                    <a:pt x="4631" y="4885"/>
                  </a:lnTo>
                  <a:lnTo>
                    <a:pt x="4663" y="4906"/>
                  </a:lnTo>
                  <a:lnTo>
                    <a:pt x="4694" y="4929"/>
                  </a:lnTo>
                  <a:lnTo>
                    <a:pt x="4722" y="4951"/>
                  </a:lnTo>
                  <a:lnTo>
                    <a:pt x="4751" y="4976"/>
                  </a:lnTo>
                  <a:lnTo>
                    <a:pt x="4778" y="5002"/>
                  </a:lnTo>
                  <a:lnTo>
                    <a:pt x="4804" y="5029"/>
                  </a:lnTo>
                  <a:lnTo>
                    <a:pt x="4829" y="5058"/>
                  </a:lnTo>
                  <a:lnTo>
                    <a:pt x="4853" y="5087"/>
                  </a:lnTo>
                  <a:lnTo>
                    <a:pt x="4874" y="5118"/>
                  </a:lnTo>
                  <a:lnTo>
                    <a:pt x="4895" y="5149"/>
                  </a:lnTo>
                  <a:lnTo>
                    <a:pt x="4913" y="5183"/>
                  </a:lnTo>
                  <a:lnTo>
                    <a:pt x="4931" y="5216"/>
                  </a:lnTo>
                  <a:lnTo>
                    <a:pt x="4947" y="5251"/>
                  </a:lnTo>
                  <a:lnTo>
                    <a:pt x="4960" y="5287"/>
                  </a:lnTo>
                  <a:lnTo>
                    <a:pt x="4973" y="5323"/>
                  </a:lnTo>
                  <a:lnTo>
                    <a:pt x="4983" y="5360"/>
                  </a:lnTo>
                  <a:lnTo>
                    <a:pt x="4991" y="5397"/>
                  </a:lnTo>
                  <a:lnTo>
                    <a:pt x="4999" y="5437"/>
                  </a:lnTo>
                  <a:lnTo>
                    <a:pt x="5004" y="5476"/>
                  </a:lnTo>
                  <a:lnTo>
                    <a:pt x="5006" y="5515"/>
                  </a:lnTo>
                  <a:lnTo>
                    <a:pt x="5008" y="5556"/>
                  </a:lnTo>
                  <a:lnTo>
                    <a:pt x="5008" y="5596"/>
                  </a:lnTo>
                  <a:lnTo>
                    <a:pt x="5004" y="5634"/>
                  </a:lnTo>
                  <a:lnTo>
                    <a:pt x="4999" y="5673"/>
                  </a:lnTo>
                  <a:lnTo>
                    <a:pt x="4993" y="5710"/>
                  </a:lnTo>
                  <a:lnTo>
                    <a:pt x="4984" y="5747"/>
                  </a:lnTo>
                  <a:lnTo>
                    <a:pt x="4974" y="5783"/>
                  </a:lnTo>
                  <a:lnTo>
                    <a:pt x="4962" y="5819"/>
                  </a:lnTo>
                  <a:lnTo>
                    <a:pt x="4948" y="5854"/>
                  </a:lnTo>
                  <a:lnTo>
                    <a:pt x="4933" y="5888"/>
                  </a:lnTo>
                  <a:lnTo>
                    <a:pt x="4917" y="5921"/>
                  </a:lnTo>
                  <a:lnTo>
                    <a:pt x="4898" y="5953"/>
                  </a:lnTo>
                  <a:lnTo>
                    <a:pt x="4879" y="5985"/>
                  </a:lnTo>
                  <a:lnTo>
                    <a:pt x="4859" y="6015"/>
                  </a:lnTo>
                  <a:lnTo>
                    <a:pt x="4836" y="6045"/>
                  </a:lnTo>
                  <a:lnTo>
                    <a:pt x="4812" y="6072"/>
                  </a:lnTo>
                  <a:lnTo>
                    <a:pt x="4787" y="6099"/>
                  </a:lnTo>
                  <a:lnTo>
                    <a:pt x="4787" y="6100"/>
                  </a:lnTo>
                  <a:lnTo>
                    <a:pt x="4786" y="6102"/>
                  </a:lnTo>
                  <a:lnTo>
                    <a:pt x="4768" y="6124"/>
                  </a:lnTo>
                  <a:lnTo>
                    <a:pt x="4745" y="6155"/>
                  </a:lnTo>
                  <a:lnTo>
                    <a:pt x="4717" y="6192"/>
                  </a:lnTo>
                  <a:lnTo>
                    <a:pt x="4689" y="6235"/>
                  </a:lnTo>
                  <a:lnTo>
                    <a:pt x="4675" y="6259"/>
                  </a:lnTo>
                  <a:lnTo>
                    <a:pt x="4662" y="6283"/>
                  </a:lnTo>
                  <a:lnTo>
                    <a:pt x="4649" y="6307"/>
                  </a:lnTo>
                  <a:lnTo>
                    <a:pt x="4638" y="6332"/>
                  </a:lnTo>
                  <a:lnTo>
                    <a:pt x="4627" y="6358"/>
                  </a:lnTo>
                  <a:lnTo>
                    <a:pt x="4618" y="6384"/>
                  </a:lnTo>
                  <a:lnTo>
                    <a:pt x="4611" y="6410"/>
                  </a:lnTo>
                  <a:lnTo>
                    <a:pt x="4606" y="6436"/>
                  </a:lnTo>
                  <a:lnTo>
                    <a:pt x="4603" y="6461"/>
                  </a:lnTo>
                  <a:lnTo>
                    <a:pt x="4603" y="6487"/>
                  </a:lnTo>
                  <a:lnTo>
                    <a:pt x="4603" y="6500"/>
                  </a:lnTo>
                  <a:lnTo>
                    <a:pt x="4606" y="6511"/>
                  </a:lnTo>
                  <a:lnTo>
                    <a:pt x="4607" y="6523"/>
                  </a:lnTo>
                  <a:lnTo>
                    <a:pt x="4611" y="6535"/>
                  </a:lnTo>
                  <a:lnTo>
                    <a:pt x="4615" y="6547"/>
                  </a:lnTo>
                  <a:lnTo>
                    <a:pt x="4620" y="6558"/>
                  </a:lnTo>
                  <a:lnTo>
                    <a:pt x="4626" y="6569"/>
                  </a:lnTo>
                  <a:lnTo>
                    <a:pt x="4632" y="6579"/>
                  </a:lnTo>
                  <a:lnTo>
                    <a:pt x="4639" y="6590"/>
                  </a:lnTo>
                  <a:lnTo>
                    <a:pt x="4648" y="6600"/>
                  </a:lnTo>
                  <a:lnTo>
                    <a:pt x="4658" y="6610"/>
                  </a:lnTo>
                  <a:lnTo>
                    <a:pt x="4668" y="6619"/>
                  </a:lnTo>
                  <a:lnTo>
                    <a:pt x="4680" y="6627"/>
                  </a:lnTo>
                  <a:lnTo>
                    <a:pt x="4693" y="6636"/>
                  </a:lnTo>
                  <a:lnTo>
                    <a:pt x="4708" y="6645"/>
                  </a:lnTo>
                  <a:lnTo>
                    <a:pt x="4722" y="6652"/>
                  </a:lnTo>
                  <a:lnTo>
                    <a:pt x="4739" y="6658"/>
                  </a:lnTo>
                  <a:lnTo>
                    <a:pt x="4756" y="6666"/>
                  </a:lnTo>
                  <a:lnTo>
                    <a:pt x="4775" y="6671"/>
                  </a:lnTo>
                  <a:lnTo>
                    <a:pt x="4796" y="6677"/>
                  </a:lnTo>
                  <a:lnTo>
                    <a:pt x="4817" y="6682"/>
                  </a:lnTo>
                  <a:lnTo>
                    <a:pt x="4840" y="6686"/>
                  </a:lnTo>
                  <a:lnTo>
                    <a:pt x="4864" y="6689"/>
                  </a:lnTo>
                  <a:lnTo>
                    <a:pt x="4890" y="6693"/>
                  </a:lnTo>
                  <a:lnTo>
                    <a:pt x="4917" y="6695"/>
                  </a:lnTo>
                  <a:lnTo>
                    <a:pt x="4946" y="6697"/>
                  </a:lnTo>
                  <a:lnTo>
                    <a:pt x="4977" y="6698"/>
                  </a:lnTo>
                  <a:lnTo>
                    <a:pt x="5008" y="6698"/>
                  </a:lnTo>
                  <a:lnTo>
                    <a:pt x="5040" y="6699"/>
                  </a:lnTo>
                  <a:lnTo>
                    <a:pt x="5068" y="6700"/>
                  </a:lnTo>
                  <a:lnTo>
                    <a:pt x="5252" y="6693"/>
                  </a:lnTo>
                  <a:lnTo>
                    <a:pt x="5424" y="6686"/>
                  </a:lnTo>
                  <a:lnTo>
                    <a:pt x="5588" y="6676"/>
                  </a:lnTo>
                  <a:lnTo>
                    <a:pt x="5741" y="6666"/>
                  </a:lnTo>
                  <a:lnTo>
                    <a:pt x="5885" y="6655"/>
                  </a:lnTo>
                  <a:lnTo>
                    <a:pt x="6017" y="6643"/>
                  </a:lnTo>
                  <a:lnTo>
                    <a:pt x="6139" y="6632"/>
                  </a:lnTo>
                  <a:lnTo>
                    <a:pt x="6250" y="6621"/>
                  </a:lnTo>
                  <a:lnTo>
                    <a:pt x="6349" y="6610"/>
                  </a:lnTo>
                  <a:lnTo>
                    <a:pt x="6436" y="6600"/>
                  </a:lnTo>
                  <a:lnTo>
                    <a:pt x="6576" y="6581"/>
                  </a:lnTo>
                  <a:lnTo>
                    <a:pt x="6665" y="6569"/>
                  </a:lnTo>
                  <a:lnTo>
                    <a:pt x="6703" y="6563"/>
                  </a:lnTo>
                  <a:lnTo>
                    <a:pt x="6715" y="6560"/>
                  </a:lnTo>
                  <a:lnTo>
                    <a:pt x="6726" y="6557"/>
                  </a:lnTo>
                  <a:lnTo>
                    <a:pt x="6737" y="6553"/>
                  </a:lnTo>
                  <a:lnTo>
                    <a:pt x="6747" y="6548"/>
                  </a:lnTo>
                  <a:lnTo>
                    <a:pt x="6758" y="6543"/>
                  </a:lnTo>
                  <a:lnTo>
                    <a:pt x="6767" y="6535"/>
                  </a:lnTo>
                  <a:lnTo>
                    <a:pt x="6775" y="6529"/>
                  </a:lnTo>
                  <a:lnTo>
                    <a:pt x="6784" y="6521"/>
                  </a:lnTo>
                  <a:lnTo>
                    <a:pt x="6792" y="6512"/>
                  </a:lnTo>
                  <a:lnTo>
                    <a:pt x="6799" y="6503"/>
                  </a:lnTo>
                  <a:lnTo>
                    <a:pt x="6805" y="6493"/>
                  </a:lnTo>
                  <a:lnTo>
                    <a:pt x="6811" y="6483"/>
                  </a:lnTo>
                  <a:lnTo>
                    <a:pt x="6816" y="6474"/>
                  </a:lnTo>
                  <a:lnTo>
                    <a:pt x="6820" y="6462"/>
                  </a:lnTo>
                  <a:lnTo>
                    <a:pt x="6822" y="6451"/>
                  </a:lnTo>
                  <a:lnTo>
                    <a:pt x="6825" y="6439"/>
                  </a:lnTo>
                  <a:lnTo>
                    <a:pt x="6830" y="6409"/>
                  </a:lnTo>
                  <a:lnTo>
                    <a:pt x="6841" y="6325"/>
                  </a:lnTo>
                  <a:lnTo>
                    <a:pt x="6857" y="6192"/>
                  </a:lnTo>
                  <a:lnTo>
                    <a:pt x="6877" y="6014"/>
                  </a:lnTo>
                  <a:lnTo>
                    <a:pt x="6888" y="5908"/>
                  </a:lnTo>
                  <a:lnTo>
                    <a:pt x="6899" y="5793"/>
                  </a:lnTo>
                  <a:lnTo>
                    <a:pt x="6911" y="5668"/>
                  </a:lnTo>
                  <a:lnTo>
                    <a:pt x="6920" y="5534"/>
                  </a:lnTo>
                  <a:lnTo>
                    <a:pt x="6932" y="5390"/>
                  </a:lnTo>
                  <a:lnTo>
                    <a:pt x="6942" y="5239"/>
                  </a:lnTo>
                  <a:lnTo>
                    <a:pt x="6950" y="5080"/>
                  </a:lnTo>
                  <a:lnTo>
                    <a:pt x="6958" y="4914"/>
                  </a:lnTo>
                  <a:lnTo>
                    <a:pt x="6955" y="4888"/>
                  </a:lnTo>
                  <a:lnTo>
                    <a:pt x="6954" y="4859"/>
                  </a:lnTo>
                  <a:lnTo>
                    <a:pt x="6954" y="4827"/>
                  </a:lnTo>
                  <a:lnTo>
                    <a:pt x="6955" y="4791"/>
                  </a:lnTo>
                  <a:close/>
                </a:path>
              </a:pathLst>
            </a:custGeom>
            <a:solidFill>
              <a:srgbClr val="83B653"/>
            </a:solidFill>
            <a:ln>
              <a:noFill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文本框 20"/>
            <p:cNvSpPr txBox="1"/>
            <p:nvPr/>
          </p:nvSpPr>
          <p:spPr>
            <a:xfrm flipH="1">
              <a:off x="11245" y="3101"/>
              <a:ext cx="2013" cy="1357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ctr"/>
              <a:r>
                <a:rPr lang="en-US" altLang="zh-CN" sz="4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charset="0"/>
                  <a:ea typeface="微软雅黑" panose="020B0503020204020204" charset="-122"/>
                  <a:sym typeface="Arial" panose="020B0604020202020204" pitchFamily="34" charset="0"/>
                </a:rPr>
                <a:t>01</a:t>
              </a:r>
              <a:r>
                <a:rPr lang="zh-CN" altLang="en-US" sz="4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charset="0"/>
                  <a:ea typeface="微软雅黑" panose="020B0503020204020204" charset="-122"/>
                  <a:sym typeface="Arial" panose="020B0604020202020204" pitchFamily="34" charset="0"/>
                </a:rPr>
                <a:t> </a:t>
              </a:r>
              <a:endParaRPr lang="zh-CN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9" name="文本框 20"/>
            <p:cNvSpPr txBox="1"/>
            <p:nvPr/>
          </p:nvSpPr>
          <p:spPr>
            <a:xfrm rot="1140000" flipH="1">
              <a:off x="15558" y="3510"/>
              <a:ext cx="2013" cy="1357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ctr"/>
              <a:r>
                <a:rPr lang="en-US" altLang="zh-CN" sz="4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charset="0"/>
                  <a:ea typeface="微软雅黑" panose="020B0503020204020204" charset="-122"/>
                  <a:sym typeface="Arial" panose="020B0604020202020204" pitchFamily="34" charset="0"/>
                </a:rPr>
                <a:t>02</a:t>
              </a:r>
              <a:r>
                <a:rPr lang="zh-CN" altLang="en-US" sz="4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charset="0"/>
                  <a:ea typeface="微软雅黑" panose="020B0503020204020204" charset="-122"/>
                  <a:sym typeface="Arial" panose="020B0604020202020204" pitchFamily="34" charset="0"/>
                </a:rPr>
                <a:t> </a:t>
              </a:r>
              <a:endParaRPr lang="zh-CN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文本框 20"/>
            <p:cNvSpPr txBox="1"/>
            <p:nvPr/>
          </p:nvSpPr>
          <p:spPr>
            <a:xfrm rot="1440000" flipH="1">
              <a:off x="15242" y="6985"/>
              <a:ext cx="2013" cy="1357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ctr"/>
              <a:r>
                <a:rPr lang="en-US" altLang="zh-CN" sz="4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charset="0"/>
                  <a:ea typeface="微软雅黑" panose="020B0503020204020204" charset="-122"/>
                  <a:sym typeface="Arial" panose="020B0604020202020204" pitchFamily="34" charset="0"/>
                </a:rPr>
                <a:t>04</a:t>
              </a:r>
              <a:r>
                <a:rPr lang="zh-CN" altLang="en-US" sz="4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charset="0"/>
                  <a:ea typeface="微软雅黑" panose="020B0503020204020204" charset="-122"/>
                  <a:sym typeface="Arial" panose="020B0604020202020204" pitchFamily="34" charset="0"/>
                </a:rPr>
                <a:t> </a:t>
              </a:r>
              <a:endParaRPr lang="zh-CN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文本框 20"/>
            <p:cNvSpPr txBox="1"/>
            <p:nvPr/>
          </p:nvSpPr>
          <p:spPr>
            <a:xfrm rot="2700000" flipH="1">
              <a:off x="10787" y="6540"/>
              <a:ext cx="2013" cy="1332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ctr"/>
              <a:r>
                <a:rPr lang="en-US" altLang="zh-CN" sz="4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charset="0"/>
                  <a:ea typeface="微软雅黑" panose="020B0503020204020204" charset="-122"/>
                  <a:sym typeface="Arial" panose="020B0604020202020204" pitchFamily="34" charset="0"/>
                </a:rPr>
                <a:t>03</a:t>
              </a:r>
              <a:r>
                <a:rPr lang="zh-CN" altLang="en-US" sz="4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charset="0"/>
                  <a:ea typeface="微软雅黑" panose="020B0503020204020204" charset="-122"/>
                  <a:sym typeface="Arial" panose="020B0604020202020204" pitchFamily="34" charset="0"/>
                </a:rPr>
                <a:t> </a:t>
              </a:r>
              <a:endParaRPr lang="zh-CN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8" name="美元包"/>
            <p:cNvSpPr/>
            <p:nvPr/>
          </p:nvSpPr>
          <p:spPr bwMode="auto">
            <a:xfrm rot="1440000">
              <a:off x="17275" y="2829"/>
              <a:ext cx="550" cy="550"/>
            </a:xfrm>
            <a:custGeom>
              <a:avLst/>
              <a:gdLst>
                <a:gd name="T0" fmla="*/ 2147483646 w 232"/>
                <a:gd name="T1" fmla="*/ 2147483646 h 195"/>
                <a:gd name="T2" fmla="*/ 2147483646 w 232"/>
                <a:gd name="T3" fmla="*/ 0 h 195"/>
                <a:gd name="T4" fmla="*/ 2147483646 w 232"/>
                <a:gd name="T5" fmla="*/ 0 h 195"/>
                <a:gd name="T6" fmla="*/ 2147483646 w 232"/>
                <a:gd name="T7" fmla="*/ 2147483646 h 195"/>
                <a:gd name="T8" fmla="*/ 2147483646 w 232"/>
                <a:gd name="T9" fmla="*/ 2147483646 h 195"/>
                <a:gd name="T10" fmla="*/ 2147483646 w 232"/>
                <a:gd name="T11" fmla="*/ 2147483646 h 195"/>
                <a:gd name="T12" fmla="*/ 2147483646 w 232"/>
                <a:gd name="T13" fmla="*/ 2147483646 h 195"/>
                <a:gd name="T14" fmla="*/ 2147483646 w 232"/>
                <a:gd name="T15" fmla="*/ 2147483646 h 195"/>
                <a:gd name="T16" fmla="*/ 2147483646 w 232"/>
                <a:gd name="T17" fmla="*/ 2147483646 h 195"/>
                <a:gd name="T18" fmla="*/ 2147483646 w 232"/>
                <a:gd name="T19" fmla="*/ 2147483646 h 195"/>
                <a:gd name="T20" fmla="*/ 2147483646 w 232"/>
                <a:gd name="T21" fmla="*/ 2147483646 h 195"/>
                <a:gd name="T22" fmla="*/ 2147483646 w 232"/>
                <a:gd name="T23" fmla="*/ 2147483646 h 195"/>
                <a:gd name="T24" fmla="*/ 2147483646 w 232"/>
                <a:gd name="T25" fmla="*/ 2147483646 h 195"/>
                <a:gd name="T26" fmla="*/ 2147483646 w 232"/>
                <a:gd name="T27" fmla="*/ 2147483646 h 195"/>
                <a:gd name="T28" fmla="*/ 2147483646 w 232"/>
                <a:gd name="T29" fmla="*/ 2147483646 h 195"/>
                <a:gd name="T30" fmla="*/ 2147483646 w 232"/>
                <a:gd name="T31" fmla="*/ 2147483646 h 195"/>
                <a:gd name="T32" fmla="*/ 0 w 232"/>
                <a:gd name="T33" fmla="*/ 2147483646 h 195"/>
                <a:gd name="T34" fmla="*/ 0 w 232"/>
                <a:gd name="T35" fmla="*/ 2147483646 h 195"/>
                <a:gd name="T36" fmla="*/ 2147483646 w 232"/>
                <a:gd name="T37" fmla="*/ 2147483646 h 195"/>
                <a:gd name="T38" fmla="*/ 2147483646 w 232"/>
                <a:gd name="T39" fmla="*/ 2147483646 h 195"/>
                <a:gd name="T40" fmla="*/ 2147483646 w 232"/>
                <a:gd name="T41" fmla="*/ 2147483646 h 195"/>
                <a:gd name="T42" fmla="*/ 2147483646 w 232"/>
                <a:gd name="T43" fmla="*/ 2147483646 h 195"/>
                <a:gd name="T44" fmla="*/ 2147483646 w 232"/>
                <a:gd name="T45" fmla="*/ 2147483646 h 195"/>
                <a:gd name="T46" fmla="*/ 2147483646 w 232"/>
                <a:gd name="T47" fmla="*/ 2147483646 h 195"/>
                <a:gd name="T48" fmla="*/ 2147483646 w 232"/>
                <a:gd name="T49" fmla="*/ 2147483646 h 195"/>
                <a:gd name="T50" fmla="*/ 2147483646 w 232"/>
                <a:gd name="T51" fmla="*/ 2147483646 h 195"/>
                <a:gd name="T52" fmla="*/ 2147483646 w 232"/>
                <a:gd name="T53" fmla="*/ 2147483646 h 195"/>
                <a:gd name="T54" fmla="*/ 2147483646 w 232"/>
                <a:gd name="T55" fmla="*/ 2147483646 h 195"/>
                <a:gd name="T56" fmla="*/ 2147483646 w 232"/>
                <a:gd name="T57" fmla="*/ 2147483646 h 195"/>
                <a:gd name="T58" fmla="*/ 2147483646 w 232"/>
                <a:gd name="T59" fmla="*/ 2147483646 h 195"/>
                <a:gd name="T60" fmla="*/ 2147483646 w 232"/>
                <a:gd name="T61" fmla="*/ 2147483646 h 195"/>
                <a:gd name="T62" fmla="*/ 2147483646 w 232"/>
                <a:gd name="T63" fmla="*/ 2147483646 h 195"/>
                <a:gd name="T64" fmla="*/ 2147483646 w 232"/>
                <a:gd name="T65" fmla="*/ 2147483646 h 195"/>
                <a:gd name="T66" fmla="*/ 2147483646 w 232"/>
                <a:gd name="T67" fmla="*/ 2147483646 h 195"/>
                <a:gd name="T68" fmla="*/ 2147483646 w 232"/>
                <a:gd name="T69" fmla="*/ 2147483646 h 195"/>
                <a:gd name="T70" fmla="*/ 2147483646 w 232"/>
                <a:gd name="T71" fmla="*/ 2147483646 h 195"/>
                <a:gd name="T72" fmla="*/ 2147483646 w 232"/>
                <a:gd name="T73" fmla="*/ 2147483646 h 195"/>
                <a:gd name="T74" fmla="*/ 2147483646 w 232"/>
                <a:gd name="T75" fmla="*/ 2147483646 h 195"/>
                <a:gd name="T76" fmla="*/ 2147483646 w 232"/>
                <a:gd name="T77" fmla="*/ 2147483646 h 195"/>
                <a:gd name="T78" fmla="*/ 2147483646 w 232"/>
                <a:gd name="T79" fmla="*/ 2147483646 h 195"/>
                <a:gd name="T80" fmla="*/ 2147483646 w 232"/>
                <a:gd name="T81" fmla="*/ 2147483646 h 195"/>
                <a:gd name="T82" fmla="*/ 2147483646 w 232"/>
                <a:gd name="T83" fmla="*/ 2147483646 h 195"/>
                <a:gd name="T84" fmla="*/ 2147483646 w 232"/>
                <a:gd name="T85" fmla="*/ 2147483646 h 195"/>
                <a:gd name="T86" fmla="*/ 2147483646 w 232"/>
                <a:gd name="T87" fmla="*/ 2147483646 h 195"/>
                <a:gd name="T88" fmla="*/ 2147483646 w 232"/>
                <a:gd name="T89" fmla="*/ 2147483646 h 195"/>
                <a:gd name="T90" fmla="*/ 2147483646 w 232"/>
                <a:gd name="T91" fmla="*/ 2147483646 h 195"/>
                <a:gd name="T92" fmla="*/ 2147483646 w 232"/>
                <a:gd name="T93" fmla="*/ 2147483646 h 195"/>
                <a:gd name="T94" fmla="*/ 2147483646 w 232"/>
                <a:gd name="T95" fmla="*/ 2147483646 h 195"/>
                <a:gd name="T96" fmla="*/ 2147483646 w 232"/>
                <a:gd name="T97" fmla="*/ 2147483646 h 19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32" h="195">
                  <a:moveTo>
                    <a:pt x="155" y="27"/>
                  </a:moveTo>
                  <a:cubicBezTo>
                    <a:pt x="153" y="10"/>
                    <a:pt x="142" y="0"/>
                    <a:pt x="127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90" y="0"/>
                    <a:pt x="79" y="10"/>
                    <a:pt x="77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195"/>
                    <a:pt x="58" y="195"/>
                    <a:pt x="58" y="195"/>
                  </a:cubicBezTo>
                  <a:cubicBezTo>
                    <a:pt x="174" y="195"/>
                    <a:pt x="174" y="195"/>
                    <a:pt x="174" y="195"/>
                  </a:cubicBezTo>
                  <a:cubicBezTo>
                    <a:pt x="174" y="28"/>
                    <a:pt x="174" y="28"/>
                    <a:pt x="174" y="28"/>
                  </a:cubicBezTo>
                  <a:lnTo>
                    <a:pt x="155" y="27"/>
                  </a:lnTo>
                  <a:close/>
                  <a:moveTo>
                    <a:pt x="105" y="12"/>
                  </a:moveTo>
                  <a:cubicBezTo>
                    <a:pt x="127" y="12"/>
                    <a:pt x="127" y="12"/>
                    <a:pt x="127" y="12"/>
                  </a:cubicBezTo>
                  <a:cubicBezTo>
                    <a:pt x="135" y="12"/>
                    <a:pt x="140" y="18"/>
                    <a:pt x="141" y="28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93" y="13"/>
                    <a:pt x="102" y="12"/>
                    <a:pt x="105" y="12"/>
                  </a:cubicBezTo>
                  <a:close/>
                  <a:moveTo>
                    <a:pt x="45" y="28"/>
                  </a:moveTo>
                  <a:cubicBezTo>
                    <a:pt x="21" y="28"/>
                    <a:pt x="21" y="28"/>
                    <a:pt x="21" y="28"/>
                  </a:cubicBezTo>
                  <a:cubicBezTo>
                    <a:pt x="9" y="28"/>
                    <a:pt x="0" y="37"/>
                    <a:pt x="0" y="49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85"/>
                    <a:pt x="9" y="195"/>
                    <a:pt x="21" y="195"/>
                  </a:cubicBezTo>
                  <a:cubicBezTo>
                    <a:pt x="45" y="195"/>
                    <a:pt x="45" y="195"/>
                    <a:pt x="45" y="195"/>
                  </a:cubicBezTo>
                  <a:lnTo>
                    <a:pt x="45" y="28"/>
                  </a:lnTo>
                  <a:close/>
                  <a:moveTo>
                    <a:pt x="232" y="174"/>
                  </a:moveTo>
                  <a:cubicBezTo>
                    <a:pt x="232" y="185"/>
                    <a:pt x="223" y="195"/>
                    <a:pt x="211" y="195"/>
                  </a:cubicBezTo>
                  <a:cubicBezTo>
                    <a:pt x="187" y="195"/>
                    <a:pt x="187" y="195"/>
                    <a:pt x="187" y="195"/>
                  </a:cubicBezTo>
                  <a:cubicBezTo>
                    <a:pt x="187" y="28"/>
                    <a:pt x="187" y="28"/>
                    <a:pt x="187" y="28"/>
                  </a:cubicBezTo>
                  <a:cubicBezTo>
                    <a:pt x="211" y="28"/>
                    <a:pt x="211" y="28"/>
                    <a:pt x="211" y="28"/>
                  </a:cubicBezTo>
                  <a:cubicBezTo>
                    <a:pt x="223" y="28"/>
                    <a:pt x="232" y="37"/>
                    <a:pt x="232" y="49"/>
                  </a:cubicBezTo>
                  <a:lnTo>
                    <a:pt x="232" y="174"/>
                  </a:lnTo>
                  <a:close/>
                  <a:moveTo>
                    <a:pt x="125" y="128"/>
                  </a:moveTo>
                  <a:cubicBezTo>
                    <a:pt x="125" y="123"/>
                    <a:pt x="121" y="120"/>
                    <a:pt x="111" y="117"/>
                  </a:cubicBezTo>
                  <a:cubicBezTo>
                    <a:pt x="98" y="113"/>
                    <a:pt x="89" y="107"/>
                    <a:pt x="89" y="94"/>
                  </a:cubicBezTo>
                  <a:cubicBezTo>
                    <a:pt x="89" y="83"/>
                    <a:pt x="97" y="75"/>
                    <a:pt x="110" y="72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122" y="71"/>
                    <a:pt x="122" y="71"/>
                    <a:pt x="122" y="71"/>
                  </a:cubicBezTo>
                  <a:cubicBezTo>
                    <a:pt x="131" y="72"/>
                    <a:pt x="136" y="73"/>
                    <a:pt x="141" y="75"/>
                  </a:cubicBezTo>
                  <a:cubicBezTo>
                    <a:pt x="137" y="90"/>
                    <a:pt x="137" y="90"/>
                    <a:pt x="137" y="90"/>
                  </a:cubicBezTo>
                  <a:cubicBezTo>
                    <a:pt x="134" y="88"/>
                    <a:pt x="128" y="85"/>
                    <a:pt x="119" y="85"/>
                  </a:cubicBezTo>
                  <a:cubicBezTo>
                    <a:pt x="111" y="85"/>
                    <a:pt x="108" y="89"/>
                    <a:pt x="108" y="92"/>
                  </a:cubicBezTo>
                  <a:cubicBezTo>
                    <a:pt x="108" y="96"/>
                    <a:pt x="112" y="99"/>
                    <a:pt x="123" y="103"/>
                  </a:cubicBezTo>
                  <a:cubicBezTo>
                    <a:pt x="138" y="108"/>
                    <a:pt x="144" y="115"/>
                    <a:pt x="144" y="126"/>
                  </a:cubicBezTo>
                  <a:cubicBezTo>
                    <a:pt x="144" y="137"/>
                    <a:pt x="136" y="147"/>
                    <a:pt x="122" y="149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09" y="162"/>
                    <a:pt x="109" y="162"/>
                    <a:pt x="109" y="162"/>
                  </a:cubicBezTo>
                  <a:cubicBezTo>
                    <a:pt x="109" y="150"/>
                    <a:pt x="109" y="150"/>
                    <a:pt x="109" y="150"/>
                  </a:cubicBezTo>
                  <a:cubicBezTo>
                    <a:pt x="101" y="150"/>
                    <a:pt x="93" y="148"/>
                    <a:pt x="88" y="145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7" y="133"/>
                    <a:pt x="105" y="136"/>
                    <a:pt x="113" y="136"/>
                  </a:cubicBezTo>
                  <a:cubicBezTo>
                    <a:pt x="120" y="136"/>
                    <a:pt x="125" y="133"/>
                    <a:pt x="125" y="1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7" name="购物车"/>
            <p:cNvSpPr/>
            <p:nvPr/>
          </p:nvSpPr>
          <p:spPr>
            <a:xfrm rot="1740000">
              <a:off x="16189" y="6068"/>
              <a:ext cx="619" cy="550"/>
            </a:xfrm>
            <a:custGeom>
              <a:avLst/>
              <a:gdLst/>
              <a:ahLst/>
              <a:cxnLst/>
              <a:rect l="l" t="t" r="r" b="b"/>
              <a:pathLst>
                <a:path w="2100462" h="1726264">
                  <a:moveTo>
                    <a:pt x="1169148" y="1434056"/>
                  </a:moveTo>
                  <a:cubicBezTo>
                    <a:pt x="1249839" y="1434056"/>
                    <a:pt x="1315252" y="1499469"/>
                    <a:pt x="1315252" y="1580160"/>
                  </a:cubicBezTo>
                  <a:cubicBezTo>
                    <a:pt x="1315252" y="1660851"/>
                    <a:pt x="1249839" y="1726264"/>
                    <a:pt x="1169148" y="1726264"/>
                  </a:cubicBezTo>
                  <a:cubicBezTo>
                    <a:pt x="1088457" y="1726264"/>
                    <a:pt x="1023044" y="1660851"/>
                    <a:pt x="1023044" y="1580160"/>
                  </a:cubicBezTo>
                  <a:cubicBezTo>
                    <a:pt x="1023044" y="1499469"/>
                    <a:pt x="1088457" y="1434056"/>
                    <a:pt x="1169148" y="1434056"/>
                  </a:cubicBezTo>
                  <a:close/>
                  <a:moveTo>
                    <a:pt x="561082" y="1434056"/>
                  </a:moveTo>
                  <a:cubicBezTo>
                    <a:pt x="641773" y="1434056"/>
                    <a:pt x="707186" y="1499469"/>
                    <a:pt x="707186" y="1580160"/>
                  </a:cubicBezTo>
                  <a:cubicBezTo>
                    <a:pt x="707186" y="1660851"/>
                    <a:pt x="641773" y="1726264"/>
                    <a:pt x="561082" y="1726264"/>
                  </a:cubicBezTo>
                  <a:cubicBezTo>
                    <a:pt x="480391" y="1726264"/>
                    <a:pt x="414978" y="1660851"/>
                    <a:pt x="414978" y="1580160"/>
                  </a:cubicBezTo>
                  <a:cubicBezTo>
                    <a:pt x="414978" y="1499469"/>
                    <a:pt x="480391" y="1434056"/>
                    <a:pt x="561082" y="1434056"/>
                  </a:cubicBezTo>
                  <a:close/>
                  <a:moveTo>
                    <a:pt x="1382881" y="785189"/>
                  </a:moveTo>
                  <a:cubicBezTo>
                    <a:pt x="1348673" y="785189"/>
                    <a:pt x="1320942" y="812920"/>
                    <a:pt x="1320942" y="847128"/>
                  </a:cubicBezTo>
                  <a:cubicBezTo>
                    <a:pt x="1320942" y="881336"/>
                    <a:pt x="1348673" y="909067"/>
                    <a:pt x="1382881" y="909067"/>
                  </a:cubicBezTo>
                  <a:cubicBezTo>
                    <a:pt x="1417089" y="909067"/>
                    <a:pt x="1444820" y="881336"/>
                    <a:pt x="1444820" y="847128"/>
                  </a:cubicBezTo>
                  <a:cubicBezTo>
                    <a:pt x="1444820" y="812920"/>
                    <a:pt x="1417089" y="785189"/>
                    <a:pt x="1382881" y="785189"/>
                  </a:cubicBezTo>
                  <a:close/>
                  <a:moveTo>
                    <a:pt x="1210442" y="785189"/>
                  </a:moveTo>
                  <a:cubicBezTo>
                    <a:pt x="1176234" y="785189"/>
                    <a:pt x="1148503" y="812920"/>
                    <a:pt x="1148503" y="847128"/>
                  </a:cubicBezTo>
                  <a:cubicBezTo>
                    <a:pt x="1148503" y="881336"/>
                    <a:pt x="1176234" y="909067"/>
                    <a:pt x="1210442" y="909067"/>
                  </a:cubicBezTo>
                  <a:cubicBezTo>
                    <a:pt x="1244650" y="909067"/>
                    <a:pt x="1272381" y="881336"/>
                    <a:pt x="1272381" y="847128"/>
                  </a:cubicBezTo>
                  <a:cubicBezTo>
                    <a:pt x="1272381" y="812920"/>
                    <a:pt x="1244650" y="785189"/>
                    <a:pt x="1210442" y="785189"/>
                  </a:cubicBezTo>
                  <a:close/>
                  <a:moveTo>
                    <a:pt x="1038003" y="785189"/>
                  </a:moveTo>
                  <a:cubicBezTo>
                    <a:pt x="1003795" y="785189"/>
                    <a:pt x="976064" y="812920"/>
                    <a:pt x="976064" y="847128"/>
                  </a:cubicBezTo>
                  <a:cubicBezTo>
                    <a:pt x="976064" y="881336"/>
                    <a:pt x="1003795" y="909067"/>
                    <a:pt x="1038003" y="909067"/>
                  </a:cubicBezTo>
                  <a:cubicBezTo>
                    <a:pt x="1072211" y="909067"/>
                    <a:pt x="1099942" y="881336"/>
                    <a:pt x="1099942" y="847128"/>
                  </a:cubicBezTo>
                  <a:cubicBezTo>
                    <a:pt x="1099942" y="812920"/>
                    <a:pt x="1072211" y="785189"/>
                    <a:pt x="1038003" y="785189"/>
                  </a:cubicBezTo>
                  <a:close/>
                  <a:moveTo>
                    <a:pt x="865564" y="785189"/>
                  </a:moveTo>
                  <a:cubicBezTo>
                    <a:pt x="831356" y="785189"/>
                    <a:pt x="803625" y="812920"/>
                    <a:pt x="803625" y="847128"/>
                  </a:cubicBezTo>
                  <a:cubicBezTo>
                    <a:pt x="803625" y="881336"/>
                    <a:pt x="831356" y="909067"/>
                    <a:pt x="865564" y="909067"/>
                  </a:cubicBezTo>
                  <a:cubicBezTo>
                    <a:pt x="899772" y="909067"/>
                    <a:pt x="927503" y="881336"/>
                    <a:pt x="927503" y="847128"/>
                  </a:cubicBezTo>
                  <a:cubicBezTo>
                    <a:pt x="927503" y="812920"/>
                    <a:pt x="899772" y="785189"/>
                    <a:pt x="865564" y="785189"/>
                  </a:cubicBezTo>
                  <a:close/>
                  <a:moveTo>
                    <a:pt x="693125" y="785189"/>
                  </a:moveTo>
                  <a:cubicBezTo>
                    <a:pt x="658917" y="785189"/>
                    <a:pt x="631186" y="812920"/>
                    <a:pt x="631186" y="847128"/>
                  </a:cubicBezTo>
                  <a:cubicBezTo>
                    <a:pt x="631186" y="881336"/>
                    <a:pt x="658917" y="909067"/>
                    <a:pt x="693125" y="909067"/>
                  </a:cubicBezTo>
                  <a:cubicBezTo>
                    <a:pt x="727333" y="909067"/>
                    <a:pt x="755064" y="881336"/>
                    <a:pt x="755064" y="847128"/>
                  </a:cubicBezTo>
                  <a:cubicBezTo>
                    <a:pt x="755064" y="812920"/>
                    <a:pt x="727333" y="785189"/>
                    <a:pt x="693125" y="785189"/>
                  </a:cubicBezTo>
                  <a:close/>
                  <a:moveTo>
                    <a:pt x="520686" y="785189"/>
                  </a:moveTo>
                  <a:cubicBezTo>
                    <a:pt x="486478" y="785189"/>
                    <a:pt x="458747" y="812920"/>
                    <a:pt x="458747" y="847128"/>
                  </a:cubicBezTo>
                  <a:cubicBezTo>
                    <a:pt x="458747" y="881336"/>
                    <a:pt x="486478" y="909067"/>
                    <a:pt x="520686" y="909067"/>
                  </a:cubicBezTo>
                  <a:cubicBezTo>
                    <a:pt x="554894" y="909067"/>
                    <a:pt x="582625" y="881336"/>
                    <a:pt x="582625" y="847128"/>
                  </a:cubicBezTo>
                  <a:cubicBezTo>
                    <a:pt x="582625" y="812920"/>
                    <a:pt x="554894" y="785189"/>
                    <a:pt x="520686" y="785189"/>
                  </a:cubicBezTo>
                  <a:close/>
                  <a:moveTo>
                    <a:pt x="348247" y="785189"/>
                  </a:moveTo>
                  <a:cubicBezTo>
                    <a:pt x="314039" y="785189"/>
                    <a:pt x="286308" y="812920"/>
                    <a:pt x="286308" y="847128"/>
                  </a:cubicBezTo>
                  <a:cubicBezTo>
                    <a:pt x="286308" y="881336"/>
                    <a:pt x="314039" y="909067"/>
                    <a:pt x="348247" y="909067"/>
                  </a:cubicBezTo>
                  <a:cubicBezTo>
                    <a:pt x="382455" y="909067"/>
                    <a:pt x="410186" y="881336"/>
                    <a:pt x="410186" y="847128"/>
                  </a:cubicBezTo>
                  <a:cubicBezTo>
                    <a:pt x="410186" y="812920"/>
                    <a:pt x="382455" y="785189"/>
                    <a:pt x="348247" y="785189"/>
                  </a:cubicBezTo>
                  <a:close/>
                  <a:moveTo>
                    <a:pt x="1382881" y="525228"/>
                  </a:moveTo>
                  <a:cubicBezTo>
                    <a:pt x="1348673" y="525228"/>
                    <a:pt x="1320942" y="552959"/>
                    <a:pt x="1320942" y="587167"/>
                  </a:cubicBezTo>
                  <a:cubicBezTo>
                    <a:pt x="1320942" y="621375"/>
                    <a:pt x="1348673" y="649106"/>
                    <a:pt x="1382881" y="649106"/>
                  </a:cubicBezTo>
                  <a:cubicBezTo>
                    <a:pt x="1417089" y="649106"/>
                    <a:pt x="1444820" y="621375"/>
                    <a:pt x="1444820" y="587167"/>
                  </a:cubicBezTo>
                  <a:cubicBezTo>
                    <a:pt x="1444820" y="552959"/>
                    <a:pt x="1417089" y="525228"/>
                    <a:pt x="1382881" y="525228"/>
                  </a:cubicBezTo>
                  <a:close/>
                  <a:moveTo>
                    <a:pt x="1210442" y="525228"/>
                  </a:moveTo>
                  <a:cubicBezTo>
                    <a:pt x="1176234" y="525228"/>
                    <a:pt x="1148503" y="552959"/>
                    <a:pt x="1148503" y="587167"/>
                  </a:cubicBezTo>
                  <a:cubicBezTo>
                    <a:pt x="1148503" y="621375"/>
                    <a:pt x="1176234" y="649106"/>
                    <a:pt x="1210442" y="649106"/>
                  </a:cubicBezTo>
                  <a:cubicBezTo>
                    <a:pt x="1244650" y="649106"/>
                    <a:pt x="1272381" y="621375"/>
                    <a:pt x="1272381" y="587167"/>
                  </a:cubicBezTo>
                  <a:cubicBezTo>
                    <a:pt x="1272381" y="552959"/>
                    <a:pt x="1244650" y="525228"/>
                    <a:pt x="1210442" y="525228"/>
                  </a:cubicBezTo>
                  <a:close/>
                  <a:moveTo>
                    <a:pt x="1038003" y="525228"/>
                  </a:moveTo>
                  <a:cubicBezTo>
                    <a:pt x="1003795" y="525228"/>
                    <a:pt x="976064" y="552959"/>
                    <a:pt x="976064" y="587167"/>
                  </a:cubicBezTo>
                  <a:cubicBezTo>
                    <a:pt x="976064" y="621375"/>
                    <a:pt x="1003795" y="649106"/>
                    <a:pt x="1038003" y="649106"/>
                  </a:cubicBezTo>
                  <a:cubicBezTo>
                    <a:pt x="1072211" y="649106"/>
                    <a:pt x="1099942" y="621375"/>
                    <a:pt x="1099942" y="587167"/>
                  </a:cubicBezTo>
                  <a:cubicBezTo>
                    <a:pt x="1099942" y="552959"/>
                    <a:pt x="1072211" y="525228"/>
                    <a:pt x="1038003" y="525228"/>
                  </a:cubicBezTo>
                  <a:close/>
                  <a:moveTo>
                    <a:pt x="865564" y="525228"/>
                  </a:moveTo>
                  <a:cubicBezTo>
                    <a:pt x="831356" y="525228"/>
                    <a:pt x="803625" y="552959"/>
                    <a:pt x="803625" y="587167"/>
                  </a:cubicBezTo>
                  <a:cubicBezTo>
                    <a:pt x="803625" y="621375"/>
                    <a:pt x="831356" y="649106"/>
                    <a:pt x="865564" y="649106"/>
                  </a:cubicBezTo>
                  <a:cubicBezTo>
                    <a:pt x="899772" y="649106"/>
                    <a:pt x="927503" y="621375"/>
                    <a:pt x="927503" y="587167"/>
                  </a:cubicBezTo>
                  <a:cubicBezTo>
                    <a:pt x="927503" y="552959"/>
                    <a:pt x="899772" y="525228"/>
                    <a:pt x="865564" y="525228"/>
                  </a:cubicBezTo>
                  <a:close/>
                  <a:moveTo>
                    <a:pt x="693125" y="525228"/>
                  </a:moveTo>
                  <a:cubicBezTo>
                    <a:pt x="658917" y="525228"/>
                    <a:pt x="631186" y="552959"/>
                    <a:pt x="631186" y="587167"/>
                  </a:cubicBezTo>
                  <a:cubicBezTo>
                    <a:pt x="631186" y="621375"/>
                    <a:pt x="658917" y="649106"/>
                    <a:pt x="693125" y="649106"/>
                  </a:cubicBezTo>
                  <a:cubicBezTo>
                    <a:pt x="727333" y="649106"/>
                    <a:pt x="755064" y="621375"/>
                    <a:pt x="755064" y="587167"/>
                  </a:cubicBezTo>
                  <a:cubicBezTo>
                    <a:pt x="755064" y="552959"/>
                    <a:pt x="727333" y="525228"/>
                    <a:pt x="693125" y="525228"/>
                  </a:cubicBezTo>
                  <a:close/>
                  <a:moveTo>
                    <a:pt x="520686" y="525228"/>
                  </a:moveTo>
                  <a:cubicBezTo>
                    <a:pt x="486478" y="525228"/>
                    <a:pt x="458747" y="552959"/>
                    <a:pt x="458747" y="587167"/>
                  </a:cubicBezTo>
                  <a:cubicBezTo>
                    <a:pt x="458747" y="621375"/>
                    <a:pt x="486478" y="649106"/>
                    <a:pt x="520686" y="649106"/>
                  </a:cubicBezTo>
                  <a:cubicBezTo>
                    <a:pt x="554894" y="649106"/>
                    <a:pt x="582625" y="621375"/>
                    <a:pt x="582625" y="587167"/>
                  </a:cubicBezTo>
                  <a:cubicBezTo>
                    <a:pt x="582625" y="552959"/>
                    <a:pt x="554894" y="525228"/>
                    <a:pt x="520686" y="525228"/>
                  </a:cubicBezTo>
                  <a:close/>
                  <a:moveTo>
                    <a:pt x="348247" y="525228"/>
                  </a:moveTo>
                  <a:cubicBezTo>
                    <a:pt x="314039" y="525228"/>
                    <a:pt x="286308" y="552959"/>
                    <a:pt x="286308" y="587167"/>
                  </a:cubicBezTo>
                  <a:cubicBezTo>
                    <a:pt x="286308" y="621375"/>
                    <a:pt x="314039" y="649106"/>
                    <a:pt x="348247" y="649106"/>
                  </a:cubicBezTo>
                  <a:cubicBezTo>
                    <a:pt x="382455" y="649106"/>
                    <a:pt x="410186" y="621375"/>
                    <a:pt x="410186" y="587167"/>
                  </a:cubicBezTo>
                  <a:cubicBezTo>
                    <a:pt x="410186" y="552959"/>
                    <a:pt x="382455" y="525228"/>
                    <a:pt x="348247" y="525228"/>
                  </a:cubicBezTo>
                  <a:close/>
                  <a:moveTo>
                    <a:pt x="1682783" y="0"/>
                  </a:moveTo>
                  <a:lnTo>
                    <a:pt x="1683253" y="0"/>
                  </a:lnTo>
                  <a:lnTo>
                    <a:pt x="1792389" y="0"/>
                  </a:lnTo>
                  <a:lnTo>
                    <a:pt x="2100462" y="0"/>
                  </a:lnTo>
                  <a:lnTo>
                    <a:pt x="2100462" y="93967"/>
                  </a:lnTo>
                  <a:lnTo>
                    <a:pt x="1768897" y="93967"/>
                  </a:lnTo>
                  <a:lnTo>
                    <a:pt x="1660768" y="526483"/>
                  </a:lnTo>
                  <a:lnTo>
                    <a:pt x="1506783" y="1221203"/>
                  </a:lnTo>
                  <a:lnTo>
                    <a:pt x="1399131" y="1221203"/>
                  </a:lnTo>
                  <a:lnTo>
                    <a:pt x="1352302" y="1408516"/>
                  </a:lnTo>
                  <a:lnTo>
                    <a:pt x="1250787" y="1408516"/>
                  </a:lnTo>
                  <a:lnTo>
                    <a:pt x="1243167" y="1408516"/>
                  </a:lnTo>
                  <a:lnTo>
                    <a:pt x="299178" y="1408516"/>
                  </a:lnTo>
                  <a:lnTo>
                    <a:pt x="276953" y="1319616"/>
                  </a:lnTo>
                  <a:lnTo>
                    <a:pt x="1265392" y="1319616"/>
                  </a:lnTo>
                  <a:lnTo>
                    <a:pt x="1289995" y="1221203"/>
                  </a:lnTo>
                  <a:lnTo>
                    <a:pt x="223448" y="1221203"/>
                  </a:lnTo>
                  <a:lnTo>
                    <a:pt x="0" y="213091"/>
                  </a:lnTo>
                  <a:lnTo>
                    <a:pt x="1629980" y="213091"/>
                  </a:lnTo>
                  <a:lnTo>
                    <a:pt x="1682783" y="18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7" name="闹钟"/>
            <p:cNvSpPr/>
            <p:nvPr/>
          </p:nvSpPr>
          <p:spPr>
            <a:xfrm>
              <a:off x="12436" y="2196"/>
              <a:ext cx="588" cy="588"/>
            </a:xfrm>
            <a:custGeom>
              <a:avLst/>
              <a:gdLst/>
              <a:ahLst/>
              <a:cxnLst/>
              <a:rect l="l" t="t" r="r" b="b"/>
              <a:pathLst>
                <a:path w="1653350" h="1669516">
                  <a:moveTo>
                    <a:pt x="813975" y="253339"/>
                  </a:moveTo>
                  <a:lnTo>
                    <a:pt x="845530" y="253339"/>
                  </a:lnTo>
                  <a:lnTo>
                    <a:pt x="845530" y="767826"/>
                  </a:lnTo>
                  <a:lnTo>
                    <a:pt x="1193563" y="767826"/>
                  </a:lnTo>
                  <a:lnTo>
                    <a:pt x="1193563" y="805466"/>
                  </a:lnTo>
                  <a:lnTo>
                    <a:pt x="813975" y="805466"/>
                  </a:lnTo>
                  <a:close/>
                  <a:moveTo>
                    <a:pt x="826676" y="112861"/>
                  </a:moveTo>
                  <a:cubicBezTo>
                    <a:pt x="458188" y="112861"/>
                    <a:pt x="159470" y="411579"/>
                    <a:pt x="159470" y="780067"/>
                  </a:cubicBezTo>
                  <a:cubicBezTo>
                    <a:pt x="159470" y="1148555"/>
                    <a:pt x="458188" y="1447273"/>
                    <a:pt x="826676" y="1447273"/>
                  </a:cubicBezTo>
                  <a:cubicBezTo>
                    <a:pt x="1195164" y="1447273"/>
                    <a:pt x="1493882" y="1148555"/>
                    <a:pt x="1493882" y="780067"/>
                  </a:cubicBezTo>
                  <a:cubicBezTo>
                    <a:pt x="1493882" y="411579"/>
                    <a:pt x="1195164" y="112861"/>
                    <a:pt x="826676" y="112861"/>
                  </a:cubicBezTo>
                  <a:close/>
                  <a:moveTo>
                    <a:pt x="826675" y="59986"/>
                  </a:moveTo>
                  <a:cubicBezTo>
                    <a:pt x="1224364" y="59986"/>
                    <a:pt x="1546755" y="382377"/>
                    <a:pt x="1546755" y="780066"/>
                  </a:cubicBezTo>
                  <a:cubicBezTo>
                    <a:pt x="1546755" y="1035236"/>
                    <a:pt x="1414030" y="1259406"/>
                    <a:pt x="1213013" y="1385996"/>
                  </a:cubicBezTo>
                  <a:lnTo>
                    <a:pt x="1464205" y="1637188"/>
                  </a:lnTo>
                  <a:lnTo>
                    <a:pt x="1431876" y="1669516"/>
                  </a:lnTo>
                  <a:lnTo>
                    <a:pt x="1171104" y="1408744"/>
                  </a:lnTo>
                  <a:cubicBezTo>
                    <a:pt x="1070033" y="1468079"/>
                    <a:pt x="952099" y="1500146"/>
                    <a:pt x="826675" y="1500146"/>
                  </a:cubicBezTo>
                  <a:cubicBezTo>
                    <a:pt x="701163" y="1500146"/>
                    <a:pt x="583151" y="1468034"/>
                    <a:pt x="482028" y="1408626"/>
                  </a:cubicBezTo>
                  <a:lnTo>
                    <a:pt x="221138" y="1669516"/>
                  </a:lnTo>
                  <a:lnTo>
                    <a:pt x="188810" y="1637188"/>
                  </a:lnTo>
                  <a:lnTo>
                    <a:pt x="440119" y="1385878"/>
                  </a:lnTo>
                  <a:cubicBezTo>
                    <a:pt x="239228" y="1259250"/>
                    <a:pt x="106595" y="1035147"/>
                    <a:pt x="106595" y="780066"/>
                  </a:cubicBezTo>
                  <a:cubicBezTo>
                    <a:pt x="106595" y="382377"/>
                    <a:pt x="428986" y="59986"/>
                    <a:pt x="826675" y="59986"/>
                  </a:cubicBezTo>
                  <a:close/>
                  <a:moveTo>
                    <a:pt x="293501" y="725"/>
                  </a:moveTo>
                  <a:cubicBezTo>
                    <a:pt x="339398" y="4063"/>
                    <a:pt x="384613" y="18932"/>
                    <a:pt x="424439" y="45334"/>
                  </a:cubicBezTo>
                  <a:lnTo>
                    <a:pt x="45333" y="424439"/>
                  </a:lnTo>
                  <a:cubicBezTo>
                    <a:pt x="-25073" y="318239"/>
                    <a:pt x="-13465" y="173714"/>
                    <a:pt x="80123" y="80125"/>
                  </a:cubicBezTo>
                  <a:cubicBezTo>
                    <a:pt x="138616" y="21632"/>
                    <a:pt x="217006" y="-4837"/>
                    <a:pt x="293501" y="725"/>
                  </a:cubicBezTo>
                  <a:close/>
                  <a:moveTo>
                    <a:pt x="1359849" y="724"/>
                  </a:moveTo>
                  <a:cubicBezTo>
                    <a:pt x="1436344" y="-4838"/>
                    <a:pt x="1514734" y="21631"/>
                    <a:pt x="1573227" y="80124"/>
                  </a:cubicBezTo>
                  <a:cubicBezTo>
                    <a:pt x="1666815" y="173713"/>
                    <a:pt x="1678423" y="318238"/>
                    <a:pt x="1608018" y="424440"/>
                  </a:cubicBezTo>
                  <a:lnTo>
                    <a:pt x="1228912" y="45334"/>
                  </a:lnTo>
                  <a:cubicBezTo>
                    <a:pt x="1268737" y="18931"/>
                    <a:pt x="1313952" y="4062"/>
                    <a:pt x="1359849" y="7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开锁"/>
            <p:cNvSpPr/>
            <p:nvPr/>
          </p:nvSpPr>
          <p:spPr bwMode="auto">
            <a:xfrm rot="2760000">
              <a:off x="12410" y="5772"/>
              <a:ext cx="413" cy="619"/>
            </a:xfrm>
            <a:custGeom>
              <a:avLst/>
              <a:gdLst>
                <a:gd name="T0" fmla="*/ 619079 w 2880569"/>
                <a:gd name="T1" fmla="*/ 953678 h 4188619"/>
                <a:gd name="T2" fmla="*/ 508809 w 2880569"/>
                <a:gd name="T3" fmla="*/ 1063998 h 4188619"/>
                <a:gd name="T4" fmla="*/ 508809 w 2880569"/>
                <a:gd name="T5" fmla="*/ 1370878 h 4188619"/>
                <a:gd name="T6" fmla="*/ 619079 w 2880569"/>
                <a:gd name="T7" fmla="*/ 1481197 h 4188619"/>
                <a:gd name="T8" fmla="*/ 729348 w 2880569"/>
                <a:gd name="T9" fmla="*/ 1370878 h 4188619"/>
                <a:gd name="T10" fmla="*/ 729348 w 2880569"/>
                <a:gd name="T11" fmla="*/ 1063998 h 4188619"/>
                <a:gd name="T12" fmla="*/ 619079 w 2880569"/>
                <a:gd name="T13" fmla="*/ 953678 h 4188619"/>
                <a:gd name="T14" fmla="*/ 122584 w 2880569"/>
                <a:gd name="T15" fmla="*/ 683758 h 4188619"/>
                <a:gd name="T16" fmla="*/ 1115573 w 2880569"/>
                <a:gd name="T17" fmla="*/ 683758 h 4188619"/>
                <a:gd name="T18" fmla="*/ 1238157 w 2880569"/>
                <a:gd name="T19" fmla="*/ 806398 h 4188619"/>
                <a:gd name="T20" fmla="*/ 1238157 w 2880569"/>
                <a:gd name="T21" fmla="*/ 1677197 h 4188619"/>
                <a:gd name="T22" fmla="*/ 1115573 w 2880569"/>
                <a:gd name="T23" fmla="*/ 1800397 h 4188619"/>
                <a:gd name="T24" fmla="*/ 122584 w 2880569"/>
                <a:gd name="T25" fmla="*/ 1800397 h 4188619"/>
                <a:gd name="T26" fmla="*/ 0 w 2880569"/>
                <a:gd name="T27" fmla="*/ 1677197 h 4188619"/>
                <a:gd name="T28" fmla="*/ 0 w 2880569"/>
                <a:gd name="T29" fmla="*/ 806398 h 4188619"/>
                <a:gd name="T30" fmla="*/ 122584 w 2880569"/>
                <a:gd name="T31" fmla="*/ 683758 h 4188619"/>
                <a:gd name="T32" fmla="*/ 640909 w 2880569"/>
                <a:gd name="T33" fmla="*/ 0 h 4188619"/>
                <a:gd name="T34" fmla="*/ 953132 w 2880569"/>
                <a:gd name="T35" fmla="*/ 128944 h 4188619"/>
                <a:gd name="T36" fmla="*/ 1040439 w 2880569"/>
                <a:gd name="T37" fmla="*/ 629039 h 4188619"/>
                <a:gd name="T38" fmla="*/ 817693 w 2880569"/>
                <a:gd name="T39" fmla="*/ 629039 h 4188619"/>
                <a:gd name="T40" fmla="*/ 822730 w 2880569"/>
                <a:gd name="T41" fmla="*/ 623439 h 4188619"/>
                <a:gd name="T42" fmla="*/ 822730 w 2880569"/>
                <a:gd name="T43" fmla="*/ 259428 h 4188619"/>
                <a:gd name="T44" fmla="*/ 458949 w 2880569"/>
                <a:gd name="T45" fmla="*/ 259428 h 4188619"/>
                <a:gd name="T46" fmla="*/ 350374 w 2880569"/>
                <a:gd name="T47" fmla="*/ 367511 h 4188619"/>
                <a:gd name="T48" fmla="*/ 220532 w 2880569"/>
                <a:gd name="T49" fmla="*/ 237587 h 4188619"/>
                <a:gd name="T50" fmla="*/ 329107 w 2880569"/>
                <a:gd name="T51" fmla="*/ 128944 h 4188619"/>
                <a:gd name="T52" fmla="*/ 640909 w 2880569"/>
                <a:gd name="T53" fmla="*/ 0 h 418861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880569" h="4188619">
                  <a:moveTo>
                    <a:pt x="1440285" y="2218729"/>
                  </a:moveTo>
                  <a:cubicBezTo>
                    <a:pt x="1298340" y="2218729"/>
                    <a:pt x="1183742" y="2333379"/>
                    <a:pt x="1183742" y="2475388"/>
                  </a:cubicBezTo>
                  <a:cubicBezTo>
                    <a:pt x="1183742" y="2475388"/>
                    <a:pt x="1183742" y="2475388"/>
                    <a:pt x="1183742" y="3189343"/>
                  </a:cubicBezTo>
                  <a:cubicBezTo>
                    <a:pt x="1183742" y="3331352"/>
                    <a:pt x="1298340" y="3446002"/>
                    <a:pt x="1440285" y="3446002"/>
                  </a:cubicBezTo>
                  <a:cubicBezTo>
                    <a:pt x="1582230" y="3446002"/>
                    <a:pt x="1696827" y="3331352"/>
                    <a:pt x="1696827" y="3189343"/>
                  </a:cubicBezTo>
                  <a:lnTo>
                    <a:pt x="1696827" y="2475388"/>
                  </a:lnTo>
                  <a:cubicBezTo>
                    <a:pt x="1696827" y="2333379"/>
                    <a:pt x="1582230" y="2218729"/>
                    <a:pt x="1440285" y="2218729"/>
                  </a:cubicBezTo>
                  <a:close/>
                  <a:moveTo>
                    <a:pt x="285192" y="1590761"/>
                  </a:moveTo>
                  <a:cubicBezTo>
                    <a:pt x="285192" y="1590761"/>
                    <a:pt x="285192" y="1590761"/>
                    <a:pt x="2595377" y="1590761"/>
                  </a:cubicBezTo>
                  <a:cubicBezTo>
                    <a:pt x="2752949" y="1590761"/>
                    <a:pt x="2880569" y="1718439"/>
                    <a:pt x="2880569" y="1876083"/>
                  </a:cubicBezTo>
                  <a:cubicBezTo>
                    <a:pt x="2880569" y="1876083"/>
                    <a:pt x="2880569" y="1876083"/>
                    <a:pt x="2880569" y="3901995"/>
                  </a:cubicBezTo>
                  <a:cubicBezTo>
                    <a:pt x="2880569" y="4059638"/>
                    <a:pt x="2752949" y="4188619"/>
                    <a:pt x="2595377" y="4188619"/>
                  </a:cubicBezTo>
                  <a:cubicBezTo>
                    <a:pt x="2595377" y="4188619"/>
                    <a:pt x="2595377" y="4188619"/>
                    <a:pt x="285192" y="4188619"/>
                  </a:cubicBezTo>
                  <a:cubicBezTo>
                    <a:pt x="127620" y="4188619"/>
                    <a:pt x="0" y="4059638"/>
                    <a:pt x="0" y="3901995"/>
                  </a:cubicBezTo>
                  <a:cubicBezTo>
                    <a:pt x="0" y="3901995"/>
                    <a:pt x="0" y="3901995"/>
                    <a:pt x="0" y="1876083"/>
                  </a:cubicBezTo>
                  <a:cubicBezTo>
                    <a:pt x="0" y="1718439"/>
                    <a:pt x="127620" y="1590761"/>
                    <a:pt x="285192" y="1590761"/>
                  </a:cubicBezTo>
                  <a:close/>
                  <a:moveTo>
                    <a:pt x="1491074" y="0"/>
                  </a:moveTo>
                  <a:cubicBezTo>
                    <a:pt x="1753927" y="0"/>
                    <a:pt x="2016942" y="99996"/>
                    <a:pt x="2217458" y="299988"/>
                  </a:cubicBezTo>
                  <a:cubicBezTo>
                    <a:pt x="2531253" y="613982"/>
                    <a:pt x="2598960" y="1083018"/>
                    <a:pt x="2420579" y="1463458"/>
                  </a:cubicBezTo>
                  <a:cubicBezTo>
                    <a:pt x="2420579" y="1463458"/>
                    <a:pt x="2420579" y="1463458"/>
                    <a:pt x="1902361" y="1463458"/>
                  </a:cubicBezTo>
                  <a:cubicBezTo>
                    <a:pt x="1902361" y="1463458"/>
                    <a:pt x="1902361" y="1463458"/>
                    <a:pt x="1914079" y="1450429"/>
                  </a:cubicBezTo>
                  <a:cubicBezTo>
                    <a:pt x="2148449" y="1217214"/>
                    <a:pt x="2148449" y="836774"/>
                    <a:pt x="1914079" y="603559"/>
                  </a:cubicBezTo>
                  <a:cubicBezTo>
                    <a:pt x="1681011" y="369040"/>
                    <a:pt x="1300811" y="369040"/>
                    <a:pt x="1067744" y="603559"/>
                  </a:cubicBezTo>
                  <a:lnTo>
                    <a:pt x="815145" y="855014"/>
                  </a:lnTo>
                  <a:cubicBezTo>
                    <a:pt x="815145" y="855014"/>
                    <a:pt x="815145" y="855014"/>
                    <a:pt x="513068" y="552746"/>
                  </a:cubicBezTo>
                  <a:cubicBezTo>
                    <a:pt x="513068" y="552746"/>
                    <a:pt x="513068" y="552746"/>
                    <a:pt x="765667" y="299988"/>
                  </a:cubicBezTo>
                  <a:cubicBezTo>
                    <a:pt x="965532" y="99996"/>
                    <a:pt x="1228222" y="0"/>
                    <a:pt x="14910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" name="手势"/>
          <p:cNvSpPr/>
          <p:nvPr/>
        </p:nvSpPr>
        <p:spPr bwMode="auto">
          <a:xfrm flipH="1">
            <a:off x="0" y="24765"/>
            <a:ext cx="428625" cy="495935"/>
          </a:xfrm>
          <a:custGeom>
            <a:avLst/>
            <a:gdLst>
              <a:gd name="T0" fmla="*/ 1905000 w 6153"/>
              <a:gd name="T1" fmla="*/ 614985 h 4775"/>
              <a:gd name="T2" fmla="*/ 1030675 w 6153"/>
              <a:gd name="T3" fmla="*/ 38688 h 4775"/>
              <a:gd name="T4" fmla="*/ 1020458 w 6153"/>
              <a:gd name="T5" fmla="*/ 29403 h 4775"/>
              <a:gd name="T6" fmla="*/ 1004049 w 6153"/>
              <a:gd name="T7" fmla="*/ 18261 h 4775"/>
              <a:gd name="T8" fmla="*/ 987021 w 6153"/>
              <a:gd name="T9" fmla="*/ 9595 h 4775"/>
              <a:gd name="T10" fmla="*/ 968754 w 6153"/>
              <a:gd name="T11" fmla="*/ 3405 h 4775"/>
              <a:gd name="T12" fmla="*/ 949868 w 6153"/>
              <a:gd name="T13" fmla="*/ 310 h 4775"/>
              <a:gd name="T14" fmla="*/ 930673 w 6153"/>
              <a:gd name="T15" fmla="*/ 0 h 4775"/>
              <a:gd name="T16" fmla="*/ 912097 w 6153"/>
              <a:gd name="T17" fmla="*/ 2167 h 4775"/>
              <a:gd name="T18" fmla="*/ 893520 w 6153"/>
              <a:gd name="T19" fmla="*/ 7119 h 4775"/>
              <a:gd name="T20" fmla="*/ 876182 w 6153"/>
              <a:gd name="T21" fmla="*/ 14856 h 4775"/>
              <a:gd name="T22" fmla="*/ 859154 w 6153"/>
              <a:gd name="T23" fmla="*/ 25379 h 4775"/>
              <a:gd name="T24" fmla="*/ 843983 w 6153"/>
              <a:gd name="T25" fmla="*/ 38688 h 4775"/>
              <a:gd name="T26" fmla="*/ 835005 w 6153"/>
              <a:gd name="T27" fmla="*/ 48592 h 4775"/>
              <a:gd name="T28" fmla="*/ 823859 w 6153"/>
              <a:gd name="T29" fmla="*/ 64686 h 4775"/>
              <a:gd name="T30" fmla="*/ 815190 w 6153"/>
              <a:gd name="T31" fmla="*/ 82328 h 4775"/>
              <a:gd name="T32" fmla="*/ 809308 w 6153"/>
              <a:gd name="T33" fmla="*/ 100279 h 4775"/>
              <a:gd name="T34" fmla="*/ 805902 w 6153"/>
              <a:gd name="T35" fmla="*/ 119159 h 4775"/>
              <a:gd name="T36" fmla="*/ 805592 w 6153"/>
              <a:gd name="T37" fmla="*/ 138039 h 4775"/>
              <a:gd name="T38" fmla="*/ 807760 w 6153"/>
              <a:gd name="T39" fmla="*/ 156609 h 4775"/>
              <a:gd name="T40" fmla="*/ 812713 w 6153"/>
              <a:gd name="T41" fmla="*/ 175180 h 4775"/>
              <a:gd name="T42" fmla="*/ 820763 w 6153"/>
              <a:gd name="T43" fmla="*/ 192821 h 4775"/>
              <a:gd name="T44" fmla="*/ 830980 w 6153"/>
              <a:gd name="T45" fmla="*/ 209535 h 4775"/>
              <a:gd name="T46" fmla="*/ 843983 w 6153"/>
              <a:gd name="T47" fmla="*/ 224391 h 4775"/>
              <a:gd name="T48" fmla="*/ 131582 w 6153"/>
              <a:gd name="T49" fmla="*/ 460852 h 4775"/>
              <a:gd name="T50" fmla="*/ 111458 w 6153"/>
              <a:gd name="T51" fmla="*/ 462400 h 4775"/>
              <a:gd name="T52" fmla="*/ 92262 w 6153"/>
              <a:gd name="T53" fmla="*/ 466423 h 4775"/>
              <a:gd name="T54" fmla="*/ 74305 w 6153"/>
              <a:gd name="T55" fmla="*/ 473542 h 4775"/>
              <a:gd name="T56" fmla="*/ 57896 w 6153"/>
              <a:gd name="T57" fmla="*/ 483446 h 4775"/>
              <a:gd name="T58" fmla="*/ 42725 w 6153"/>
              <a:gd name="T59" fmla="*/ 495207 h 4775"/>
              <a:gd name="T60" fmla="*/ 30032 w 6153"/>
              <a:gd name="T61" fmla="*/ 508825 h 4775"/>
              <a:gd name="T62" fmla="*/ 18886 w 6153"/>
              <a:gd name="T63" fmla="*/ 523991 h 4775"/>
              <a:gd name="T64" fmla="*/ 9907 w 6153"/>
              <a:gd name="T65" fmla="*/ 541323 h 4775"/>
              <a:gd name="T66" fmla="*/ 3715 w 6153"/>
              <a:gd name="T67" fmla="*/ 559584 h 4775"/>
              <a:gd name="T68" fmla="*/ 310 w 6153"/>
              <a:gd name="T69" fmla="*/ 579083 h 4775"/>
              <a:gd name="T70" fmla="*/ 0 w 6153"/>
              <a:gd name="T71" fmla="*/ 592392 h 4775"/>
              <a:gd name="T72" fmla="*/ 1238 w 6153"/>
              <a:gd name="T73" fmla="*/ 612509 h 4775"/>
              <a:gd name="T74" fmla="*/ 5573 w 6153"/>
              <a:gd name="T75" fmla="*/ 631699 h 4775"/>
              <a:gd name="T76" fmla="*/ 12694 w 6153"/>
              <a:gd name="T77" fmla="*/ 649650 h 4775"/>
              <a:gd name="T78" fmla="*/ 21982 w 6153"/>
              <a:gd name="T79" fmla="*/ 666054 h 4775"/>
              <a:gd name="T80" fmla="*/ 33747 w 6153"/>
              <a:gd name="T81" fmla="*/ 681219 h 4775"/>
              <a:gd name="T82" fmla="*/ 47679 w 6153"/>
              <a:gd name="T83" fmla="*/ 693909 h 4775"/>
              <a:gd name="T84" fmla="*/ 63159 w 6153"/>
              <a:gd name="T85" fmla="*/ 705051 h 4775"/>
              <a:gd name="T86" fmla="*/ 79878 w 6153"/>
              <a:gd name="T87" fmla="*/ 714027 h 4775"/>
              <a:gd name="T88" fmla="*/ 98454 w 6153"/>
              <a:gd name="T89" fmla="*/ 719907 h 4775"/>
              <a:gd name="T90" fmla="*/ 117960 w 6153"/>
              <a:gd name="T91" fmla="*/ 723622 h 4775"/>
              <a:gd name="T92" fmla="*/ 523542 w 6153"/>
              <a:gd name="T93" fmla="*/ 723931 h 4775"/>
              <a:gd name="T94" fmla="*/ 523542 w 6153"/>
              <a:gd name="T95" fmla="*/ 1352844 h 4775"/>
              <a:gd name="T96" fmla="*/ 526019 w 6153"/>
              <a:gd name="T97" fmla="*/ 1372652 h 4775"/>
              <a:gd name="T98" fmla="*/ 531282 w 6153"/>
              <a:gd name="T99" fmla="*/ 1391532 h 4775"/>
              <a:gd name="T100" fmla="*/ 539332 w 6153"/>
              <a:gd name="T101" fmla="*/ 1409174 h 4775"/>
              <a:gd name="T102" fmla="*/ 549549 w 6153"/>
              <a:gd name="T103" fmla="*/ 1424959 h 4775"/>
              <a:gd name="T104" fmla="*/ 562243 w 6153"/>
              <a:gd name="T105" fmla="*/ 1439505 h 4775"/>
              <a:gd name="T106" fmla="*/ 576485 w 6153"/>
              <a:gd name="T107" fmla="*/ 1451886 h 4775"/>
              <a:gd name="T108" fmla="*/ 592584 w 6153"/>
              <a:gd name="T109" fmla="*/ 1461790 h 4775"/>
              <a:gd name="T110" fmla="*/ 609612 w 6153"/>
              <a:gd name="T111" fmla="*/ 1470146 h 4775"/>
              <a:gd name="T112" fmla="*/ 628498 w 6153"/>
              <a:gd name="T113" fmla="*/ 1475098 h 4775"/>
              <a:gd name="T114" fmla="*/ 648313 w 6153"/>
              <a:gd name="T115" fmla="*/ 1477574 h 4775"/>
              <a:gd name="T116" fmla="*/ 1607160 w 6153"/>
              <a:gd name="T117" fmla="*/ 1308276 h 47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6153" h="4775">
                <a:moveTo>
                  <a:pt x="5191" y="4227"/>
                </a:moveTo>
                <a:lnTo>
                  <a:pt x="6153" y="4227"/>
                </a:lnTo>
                <a:lnTo>
                  <a:pt x="6153" y="1987"/>
                </a:lnTo>
                <a:lnTo>
                  <a:pt x="5191" y="1987"/>
                </a:lnTo>
                <a:lnTo>
                  <a:pt x="5191" y="1986"/>
                </a:lnTo>
                <a:lnTo>
                  <a:pt x="3329" y="125"/>
                </a:lnTo>
                <a:lnTo>
                  <a:pt x="3313" y="110"/>
                </a:lnTo>
                <a:lnTo>
                  <a:pt x="3296" y="95"/>
                </a:lnTo>
                <a:lnTo>
                  <a:pt x="3279" y="82"/>
                </a:lnTo>
                <a:lnTo>
                  <a:pt x="3262" y="69"/>
                </a:lnTo>
                <a:lnTo>
                  <a:pt x="3243" y="59"/>
                </a:lnTo>
                <a:lnTo>
                  <a:pt x="3225" y="48"/>
                </a:lnTo>
                <a:lnTo>
                  <a:pt x="3206" y="39"/>
                </a:lnTo>
                <a:lnTo>
                  <a:pt x="3188" y="31"/>
                </a:lnTo>
                <a:lnTo>
                  <a:pt x="3168" y="23"/>
                </a:lnTo>
                <a:lnTo>
                  <a:pt x="3149" y="17"/>
                </a:lnTo>
                <a:lnTo>
                  <a:pt x="3129" y="11"/>
                </a:lnTo>
                <a:lnTo>
                  <a:pt x="3108" y="7"/>
                </a:lnTo>
                <a:lnTo>
                  <a:pt x="3088" y="3"/>
                </a:lnTo>
                <a:lnTo>
                  <a:pt x="3068" y="1"/>
                </a:lnTo>
                <a:lnTo>
                  <a:pt x="3048" y="0"/>
                </a:lnTo>
                <a:lnTo>
                  <a:pt x="3027" y="0"/>
                </a:lnTo>
                <a:lnTo>
                  <a:pt x="3006" y="0"/>
                </a:lnTo>
                <a:lnTo>
                  <a:pt x="2987" y="1"/>
                </a:lnTo>
                <a:lnTo>
                  <a:pt x="2966" y="3"/>
                </a:lnTo>
                <a:lnTo>
                  <a:pt x="2946" y="7"/>
                </a:lnTo>
                <a:lnTo>
                  <a:pt x="2926" y="11"/>
                </a:lnTo>
                <a:lnTo>
                  <a:pt x="2906" y="17"/>
                </a:lnTo>
                <a:lnTo>
                  <a:pt x="2886" y="23"/>
                </a:lnTo>
                <a:lnTo>
                  <a:pt x="2867" y="31"/>
                </a:lnTo>
                <a:lnTo>
                  <a:pt x="2848" y="39"/>
                </a:lnTo>
                <a:lnTo>
                  <a:pt x="2830" y="48"/>
                </a:lnTo>
                <a:lnTo>
                  <a:pt x="2811" y="59"/>
                </a:lnTo>
                <a:lnTo>
                  <a:pt x="2793" y="69"/>
                </a:lnTo>
                <a:lnTo>
                  <a:pt x="2775" y="82"/>
                </a:lnTo>
                <a:lnTo>
                  <a:pt x="2758" y="95"/>
                </a:lnTo>
                <a:lnTo>
                  <a:pt x="2742" y="110"/>
                </a:lnTo>
                <a:lnTo>
                  <a:pt x="2726" y="125"/>
                </a:lnTo>
                <a:lnTo>
                  <a:pt x="2711" y="140"/>
                </a:lnTo>
                <a:lnTo>
                  <a:pt x="2697" y="157"/>
                </a:lnTo>
                <a:lnTo>
                  <a:pt x="2684" y="173"/>
                </a:lnTo>
                <a:lnTo>
                  <a:pt x="2671" y="190"/>
                </a:lnTo>
                <a:lnTo>
                  <a:pt x="2661" y="209"/>
                </a:lnTo>
                <a:lnTo>
                  <a:pt x="2651" y="227"/>
                </a:lnTo>
                <a:lnTo>
                  <a:pt x="2641" y="246"/>
                </a:lnTo>
                <a:lnTo>
                  <a:pt x="2633" y="266"/>
                </a:lnTo>
                <a:lnTo>
                  <a:pt x="2625" y="284"/>
                </a:lnTo>
                <a:lnTo>
                  <a:pt x="2619" y="304"/>
                </a:lnTo>
                <a:lnTo>
                  <a:pt x="2614" y="324"/>
                </a:lnTo>
                <a:lnTo>
                  <a:pt x="2609" y="344"/>
                </a:lnTo>
                <a:lnTo>
                  <a:pt x="2606" y="364"/>
                </a:lnTo>
                <a:lnTo>
                  <a:pt x="2603" y="385"/>
                </a:lnTo>
                <a:lnTo>
                  <a:pt x="2602" y="404"/>
                </a:lnTo>
                <a:lnTo>
                  <a:pt x="2602" y="425"/>
                </a:lnTo>
                <a:lnTo>
                  <a:pt x="2602" y="446"/>
                </a:lnTo>
                <a:lnTo>
                  <a:pt x="2603" y="465"/>
                </a:lnTo>
                <a:lnTo>
                  <a:pt x="2606" y="486"/>
                </a:lnTo>
                <a:lnTo>
                  <a:pt x="2609" y="506"/>
                </a:lnTo>
                <a:lnTo>
                  <a:pt x="2614" y="527"/>
                </a:lnTo>
                <a:lnTo>
                  <a:pt x="2619" y="546"/>
                </a:lnTo>
                <a:lnTo>
                  <a:pt x="2625" y="566"/>
                </a:lnTo>
                <a:lnTo>
                  <a:pt x="2633" y="586"/>
                </a:lnTo>
                <a:lnTo>
                  <a:pt x="2641" y="604"/>
                </a:lnTo>
                <a:lnTo>
                  <a:pt x="2651" y="623"/>
                </a:lnTo>
                <a:lnTo>
                  <a:pt x="2661" y="641"/>
                </a:lnTo>
                <a:lnTo>
                  <a:pt x="2671" y="659"/>
                </a:lnTo>
                <a:lnTo>
                  <a:pt x="2684" y="677"/>
                </a:lnTo>
                <a:lnTo>
                  <a:pt x="2697" y="693"/>
                </a:lnTo>
                <a:lnTo>
                  <a:pt x="2711" y="710"/>
                </a:lnTo>
                <a:lnTo>
                  <a:pt x="2726" y="725"/>
                </a:lnTo>
                <a:lnTo>
                  <a:pt x="3488" y="1489"/>
                </a:lnTo>
                <a:lnTo>
                  <a:pt x="425" y="1489"/>
                </a:lnTo>
                <a:lnTo>
                  <a:pt x="403" y="1489"/>
                </a:lnTo>
                <a:lnTo>
                  <a:pt x="381" y="1491"/>
                </a:lnTo>
                <a:lnTo>
                  <a:pt x="360" y="1494"/>
                </a:lnTo>
                <a:lnTo>
                  <a:pt x="339" y="1497"/>
                </a:lnTo>
                <a:lnTo>
                  <a:pt x="318" y="1502"/>
                </a:lnTo>
                <a:lnTo>
                  <a:pt x="298" y="1507"/>
                </a:lnTo>
                <a:lnTo>
                  <a:pt x="278" y="1514"/>
                </a:lnTo>
                <a:lnTo>
                  <a:pt x="258" y="1522"/>
                </a:lnTo>
                <a:lnTo>
                  <a:pt x="240" y="1530"/>
                </a:lnTo>
                <a:lnTo>
                  <a:pt x="221" y="1540"/>
                </a:lnTo>
                <a:lnTo>
                  <a:pt x="204" y="1550"/>
                </a:lnTo>
                <a:lnTo>
                  <a:pt x="187" y="1562"/>
                </a:lnTo>
                <a:lnTo>
                  <a:pt x="169" y="1573"/>
                </a:lnTo>
                <a:lnTo>
                  <a:pt x="154" y="1586"/>
                </a:lnTo>
                <a:lnTo>
                  <a:pt x="138" y="1600"/>
                </a:lnTo>
                <a:lnTo>
                  <a:pt x="123" y="1614"/>
                </a:lnTo>
                <a:lnTo>
                  <a:pt x="109" y="1629"/>
                </a:lnTo>
                <a:lnTo>
                  <a:pt x="97" y="1644"/>
                </a:lnTo>
                <a:lnTo>
                  <a:pt x="84" y="1660"/>
                </a:lnTo>
                <a:lnTo>
                  <a:pt x="71" y="1676"/>
                </a:lnTo>
                <a:lnTo>
                  <a:pt x="61" y="1693"/>
                </a:lnTo>
                <a:lnTo>
                  <a:pt x="50" y="1712"/>
                </a:lnTo>
                <a:lnTo>
                  <a:pt x="41" y="1730"/>
                </a:lnTo>
                <a:lnTo>
                  <a:pt x="32" y="1749"/>
                </a:lnTo>
                <a:lnTo>
                  <a:pt x="25" y="1768"/>
                </a:lnTo>
                <a:lnTo>
                  <a:pt x="18" y="1788"/>
                </a:lnTo>
                <a:lnTo>
                  <a:pt x="12" y="1808"/>
                </a:lnTo>
                <a:lnTo>
                  <a:pt x="8" y="1829"/>
                </a:lnTo>
                <a:lnTo>
                  <a:pt x="4" y="1849"/>
                </a:lnTo>
                <a:lnTo>
                  <a:pt x="1" y="1871"/>
                </a:lnTo>
                <a:lnTo>
                  <a:pt x="0" y="1892"/>
                </a:lnTo>
                <a:lnTo>
                  <a:pt x="0" y="1914"/>
                </a:lnTo>
                <a:lnTo>
                  <a:pt x="0" y="1936"/>
                </a:lnTo>
                <a:lnTo>
                  <a:pt x="1" y="1958"/>
                </a:lnTo>
                <a:lnTo>
                  <a:pt x="4" y="1979"/>
                </a:lnTo>
                <a:lnTo>
                  <a:pt x="8" y="2001"/>
                </a:lnTo>
                <a:lnTo>
                  <a:pt x="12" y="2020"/>
                </a:lnTo>
                <a:lnTo>
                  <a:pt x="18" y="2041"/>
                </a:lnTo>
                <a:lnTo>
                  <a:pt x="25" y="2061"/>
                </a:lnTo>
                <a:lnTo>
                  <a:pt x="32" y="2080"/>
                </a:lnTo>
                <a:lnTo>
                  <a:pt x="41" y="2099"/>
                </a:lnTo>
                <a:lnTo>
                  <a:pt x="50" y="2117"/>
                </a:lnTo>
                <a:lnTo>
                  <a:pt x="61" y="2135"/>
                </a:lnTo>
                <a:lnTo>
                  <a:pt x="71" y="2152"/>
                </a:lnTo>
                <a:lnTo>
                  <a:pt x="84" y="2169"/>
                </a:lnTo>
                <a:lnTo>
                  <a:pt x="97" y="2185"/>
                </a:lnTo>
                <a:lnTo>
                  <a:pt x="109" y="2201"/>
                </a:lnTo>
                <a:lnTo>
                  <a:pt x="123" y="2216"/>
                </a:lnTo>
                <a:lnTo>
                  <a:pt x="138" y="2229"/>
                </a:lnTo>
                <a:lnTo>
                  <a:pt x="154" y="2242"/>
                </a:lnTo>
                <a:lnTo>
                  <a:pt x="169" y="2255"/>
                </a:lnTo>
                <a:lnTo>
                  <a:pt x="187" y="2268"/>
                </a:lnTo>
                <a:lnTo>
                  <a:pt x="204" y="2278"/>
                </a:lnTo>
                <a:lnTo>
                  <a:pt x="221" y="2288"/>
                </a:lnTo>
                <a:lnTo>
                  <a:pt x="240" y="2298"/>
                </a:lnTo>
                <a:lnTo>
                  <a:pt x="258" y="2307"/>
                </a:lnTo>
                <a:lnTo>
                  <a:pt x="278" y="2314"/>
                </a:lnTo>
                <a:lnTo>
                  <a:pt x="298" y="2321"/>
                </a:lnTo>
                <a:lnTo>
                  <a:pt x="318" y="2326"/>
                </a:lnTo>
                <a:lnTo>
                  <a:pt x="339" y="2331"/>
                </a:lnTo>
                <a:lnTo>
                  <a:pt x="360" y="2335"/>
                </a:lnTo>
                <a:lnTo>
                  <a:pt x="381" y="2338"/>
                </a:lnTo>
                <a:lnTo>
                  <a:pt x="403" y="2339"/>
                </a:lnTo>
                <a:lnTo>
                  <a:pt x="425" y="2339"/>
                </a:lnTo>
                <a:lnTo>
                  <a:pt x="1691" y="2339"/>
                </a:lnTo>
                <a:lnTo>
                  <a:pt x="1691" y="4349"/>
                </a:lnTo>
                <a:lnTo>
                  <a:pt x="1691" y="4371"/>
                </a:lnTo>
                <a:lnTo>
                  <a:pt x="1693" y="4393"/>
                </a:lnTo>
                <a:lnTo>
                  <a:pt x="1695" y="4414"/>
                </a:lnTo>
                <a:lnTo>
                  <a:pt x="1699" y="4435"/>
                </a:lnTo>
                <a:lnTo>
                  <a:pt x="1703" y="4455"/>
                </a:lnTo>
                <a:lnTo>
                  <a:pt x="1709" y="4476"/>
                </a:lnTo>
                <a:lnTo>
                  <a:pt x="1716" y="4496"/>
                </a:lnTo>
                <a:lnTo>
                  <a:pt x="1724" y="4516"/>
                </a:lnTo>
                <a:lnTo>
                  <a:pt x="1732" y="4534"/>
                </a:lnTo>
                <a:lnTo>
                  <a:pt x="1742" y="4553"/>
                </a:lnTo>
                <a:lnTo>
                  <a:pt x="1752" y="4570"/>
                </a:lnTo>
                <a:lnTo>
                  <a:pt x="1764" y="4587"/>
                </a:lnTo>
                <a:lnTo>
                  <a:pt x="1775" y="4604"/>
                </a:lnTo>
                <a:lnTo>
                  <a:pt x="1788" y="4621"/>
                </a:lnTo>
                <a:lnTo>
                  <a:pt x="1800" y="4636"/>
                </a:lnTo>
                <a:lnTo>
                  <a:pt x="1816" y="4651"/>
                </a:lnTo>
                <a:lnTo>
                  <a:pt x="1829" y="4665"/>
                </a:lnTo>
                <a:lnTo>
                  <a:pt x="1846" y="4678"/>
                </a:lnTo>
                <a:lnTo>
                  <a:pt x="1862" y="4691"/>
                </a:lnTo>
                <a:lnTo>
                  <a:pt x="1878" y="4703"/>
                </a:lnTo>
                <a:lnTo>
                  <a:pt x="1895" y="4714"/>
                </a:lnTo>
                <a:lnTo>
                  <a:pt x="1914" y="4723"/>
                </a:lnTo>
                <a:lnTo>
                  <a:pt x="1931" y="4734"/>
                </a:lnTo>
                <a:lnTo>
                  <a:pt x="1951" y="4742"/>
                </a:lnTo>
                <a:lnTo>
                  <a:pt x="1969" y="4750"/>
                </a:lnTo>
                <a:lnTo>
                  <a:pt x="1990" y="4756"/>
                </a:lnTo>
                <a:lnTo>
                  <a:pt x="2010" y="4762"/>
                </a:lnTo>
                <a:lnTo>
                  <a:pt x="2030" y="4766"/>
                </a:lnTo>
                <a:lnTo>
                  <a:pt x="2051" y="4771"/>
                </a:lnTo>
                <a:lnTo>
                  <a:pt x="2072" y="4773"/>
                </a:lnTo>
                <a:lnTo>
                  <a:pt x="2094" y="4774"/>
                </a:lnTo>
                <a:lnTo>
                  <a:pt x="2116" y="4775"/>
                </a:lnTo>
                <a:lnTo>
                  <a:pt x="4649" y="4775"/>
                </a:lnTo>
                <a:lnTo>
                  <a:pt x="5191" y="4227"/>
                </a:lnTo>
                <a:close/>
              </a:path>
            </a:pathLst>
          </a:custGeom>
          <a:solidFill>
            <a:srgbClr val="83B6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8625" y="152400"/>
            <a:ext cx="2081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小组成员：毛超</a:t>
            </a:r>
            <a:endParaRPr lang="zh-CN" altLang="en-US"/>
          </a:p>
        </p:txBody>
      </p:sp>
      <p:pic>
        <p:nvPicPr>
          <p:cNvPr id="23" name="图片 22" descr="5731a22f246dc"/>
          <p:cNvPicPr>
            <a:picLocks noChangeAspect="1"/>
          </p:cNvPicPr>
          <p:nvPr/>
        </p:nvPicPr>
        <p:blipFill>
          <a:blip r:embed="rId1"/>
          <a:srcRect l="25664" b="36234"/>
          <a:stretch>
            <a:fillRect/>
          </a:stretch>
        </p:blipFill>
        <p:spPr>
          <a:xfrm rot="16200000" flipH="1">
            <a:off x="9926320" y="-457200"/>
            <a:ext cx="1808480" cy="2722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599815" y="1517015"/>
            <a:ext cx="4928870" cy="3042920"/>
            <a:chOff x="5669" y="2389"/>
            <a:chExt cx="7762" cy="4792"/>
          </a:xfrm>
        </p:grpSpPr>
        <p:grpSp>
          <p:nvGrpSpPr>
            <p:cNvPr id="10" name="组合 9"/>
            <p:cNvGrpSpPr/>
            <p:nvPr/>
          </p:nvGrpSpPr>
          <p:grpSpPr>
            <a:xfrm>
              <a:off x="5669" y="2389"/>
              <a:ext cx="7763" cy="732"/>
              <a:chOff x="5649" y="3349"/>
              <a:chExt cx="7763" cy="732"/>
            </a:xfrm>
          </p:grpSpPr>
          <p:sp>
            <p:nvSpPr>
              <p:cNvPr id="15" name="L 形 14"/>
              <p:cNvSpPr/>
              <p:nvPr/>
            </p:nvSpPr>
            <p:spPr>
              <a:xfrm rot="5400000">
                <a:off x="5649" y="3349"/>
                <a:ext cx="732" cy="732"/>
              </a:xfrm>
              <a:prstGeom prst="corner">
                <a:avLst>
                  <a:gd name="adj1" fmla="val 2777"/>
                  <a:gd name="adj2" fmla="val 2986"/>
                </a:avLst>
              </a:prstGeom>
              <a:solidFill>
                <a:srgbClr val="83B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L 形 19"/>
              <p:cNvSpPr/>
              <p:nvPr/>
            </p:nvSpPr>
            <p:spPr>
              <a:xfrm rot="5400000" flipV="1">
                <a:off x="12680" y="3349"/>
                <a:ext cx="732" cy="732"/>
              </a:xfrm>
              <a:prstGeom prst="corner">
                <a:avLst>
                  <a:gd name="adj1" fmla="val 2777"/>
                  <a:gd name="adj2" fmla="val 2986"/>
                </a:avLst>
              </a:prstGeom>
              <a:solidFill>
                <a:srgbClr val="83B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直角三角形 22"/>
              <p:cNvSpPr/>
              <p:nvPr/>
            </p:nvSpPr>
            <p:spPr>
              <a:xfrm flipV="1">
                <a:off x="5761" y="3473"/>
                <a:ext cx="355" cy="355"/>
              </a:xfrm>
              <a:prstGeom prst="rtTriangle">
                <a:avLst/>
              </a:prstGeom>
              <a:solidFill>
                <a:srgbClr val="83B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直角三角形 24"/>
              <p:cNvSpPr/>
              <p:nvPr/>
            </p:nvSpPr>
            <p:spPr>
              <a:xfrm flipH="1" flipV="1">
                <a:off x="12901" y="3473"/>
                <a:ext cx="355" cy="355"/>
              </a:xfrm>
              <a:prstGeom prst="rtTriangle">
                <a:avLst/>
              </a:prstGeom>
              <a:solidFill>
                <a:srgbClr val="83B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V="1">
              <a:off x="5669" y="6449"/>
              <a:ext cx="7763" cy="732"/>
              <a:chOff x="5649" y="3349"/>
              <a:chExt cx="7763" cy="732"/>
            </a:xfrm>
          </p:grpSpPr>
          <p:sp>
            <p:nvSpPr>
              <p:cNvPr id="13" name="L 形 12"/>
              <p:cNvSpPr/>
              <p:nvPr/>
            </p:nvSpPr>
            <p:spPr>
              <a:xfrm rot="5400000">
                <a:off x="5649" y="3349"/>
                <a:ext cx="732" cy="732"/>
              </a:xfrm>
              <a:prstGeom prst="corner">
                <a:avLst>
                  <a:gd name="adj1" fmla="val 2777"/>
                  <a:gd name="adj2" fmla="val 2986"/>
                </a:avLst>
              </a:prstGeom>
              <a:solidFill>
                <a:srgbClr val="83B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L 形 15"/>
              <p:cNvSpPr/>
              <p:nvPr/>
            </p:nvSpPr>
            <p:spPr>
              <a:xfrm rot="5400000" flipV="1">
                <a:off x="12680" y="3349"/>
                <a:ext cx="732" cy="732"/>
              </a:xfrm>
              <a:prstGeom prst="corner">
                <a:avLst>
                  <a:gd name="adj1" fmla="val 2777"/>
                  <a:gd name="adj2" fmla="val 2986"/>
                </a:avLst>
              </a:prstGeom>
              <a:solidFill>
                <a:srgbClr val="83B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flipV="1">
                <a:off x="5761" y="3473"/>
                <a:ext cx="355" cy="355"/>
              </a:xfrm>
              <a:prstGeom prst="rtTriangle">
                <a:avLst/>
              </a:prstGeom>
              <a:solidFill>
                <a:srgbClr val="83B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直角三角形 17"/>
              <p:cNvSpPr/>
              <p:nvPr/>
            </p:nvSpPr>
            <p:spPr>
              <a:xfrm flipH="1" flipV="1">
                <a:off x="12901" y="3473"/>
                <a:ext cx="355" cy="355"/>
              </a:xfrm>
              <a:prstGeom prst="rtTriangle">
                <a:avLst/>
              </a:prstGeom>
              <a:solidFill>
                <a:srgbClr val="83B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矩形 18"/>
          <p:cNvSpPr/>
          <p:nvPr/>
        </p:nvSpPr>
        <p:spPr>
          <a:xfrm>
            <a:off x="0" y="1934845"/>
            <a:ext cx="12235815" cy="1333500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5731a22f246dc"/>
          <p:cNvPicPr>
            <a:picLocks noChangeAspect="1"/>
          </p:cNvPicPr>
          <p:nvPr/>
        </p:nvPicPr>
        <p:blipFill>
          <a:blip r:embed="rId1"/>
          <a:srcRect l="25664" b="36234"/>
          <a:stretch>
            <a:fillRect/>
          </a:stretch>
        </p:blipFill>
        <p:spPr>
          <a:xfrm>
            <a:off x="0" y="2787650"/>
            <a:ext cx="2703830" cy="4070350"/>
          </a:xfrm>
          <a:prstGeom prst="rect">
            <a:avLst/>
          </a:prstGeom>
        </p:spPr>
      </p:pic>
      <p:pic>
        <p:nvPicPr>
          <p:cNvPr id="22" name="图片 21" descr="5731a22f246dc"/>
          <p:cNvPicPr>
            <a:picLocks noChangeAspect="1"/>
          </p:cNvPicPr>
          <p:nvPr/>
        </p:nvPicPr>
        <p:blipFill>
          <a:blip r:embed="rId1"/>
          <a:srcRect l="25664" b="36234"/>
          <a:stretch>
            <a:fillRect/>
          </a:stretch>
        </p:blipFill>
        <p:spPr>
          <a:xfrm flipH="1">
            <a:off x="9488170" y="2787650"/>
            <a:ext cx="2703830" cy="4070350"/>
          </a:xfrm>
          <a:prstGeom prst="rect">
            <a:avLst/>
          </a:prstGeom>
        </p:spPr>
      </p:pic>
      <p:sp>
        <p:nvSpPr>
          <p:cNvPr id="2" name="TextBox 25"/>
          <p:cNvSpPr/>
          <p:nvPr/>
        </p:nvSpPr>
        <p:spPr>
          <a:xfrm flipH="1">
            <a:off x="3997643" y="3822700"/>
            <a:ext cx="42068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项目技术难点和</a:t>
            </a:r>
            <a:r>
              <a:rPr lang="zh-CN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解决</a:t>
            </a:r>
            <a:endParaRPr lang="zh-CN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97338" y="1964690"/>
            <a:ext cx="3997325" cy="1443355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8800">
                <a:solidFill>
                  <a:srgbClr val="83B653"/>
                </a:solidFill>
                <a:effectLst/>
                <a:latin typeface="Impact" panose="020B0806030902050204" charset="0"/>
                <a:ea typeface="微软雅黑" panose="020B0503020204020204" charset="-122"/>
                <a:sym typeface="微软雅黑" panose="020B0503020204020204" charset="-122"/>
              </a:rPr>
              <a:t>PART 4</a:t>
            </a:r>
            <a:endParaRPr lang="en-US" altLang="zh-CN" sz="8800">
              <a:solidFill>
                <a:srgbClr val="83B653"/>
              </a:solidFill>
              <a:effectLst/>
              <a:latin typeface="Impact" panose="020B08060309020502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5731a22f246dc"/>
          <p:cNvPicPr>
            <a:picLocks noChangeAspect="1"/>
          </p:cNvPicPr>
          <p:nvPr/>
        </p:nvPicPr>
        <p:blipFill>
          <a:blip r:embed="rId1"/>
          <a:srcRect l="25664" b="36234"/>
          <a:stretch>
            <a:fillRect/>
          </a:stretch>
        </p:blipFill>
        <p:spPr>
          <a:xfrm rot="5400000">
            <a:off x="457200" y="-457200"/>
            <a:ext cx="1808480" cy="2722880"/>
          </a:xfrm>
          <a:prstGeom prst="rect">
            <a:avLst/>
          </a:prstGeom>
        </p:spPr>
      </p:pic>
      <p:pic>
        <p:nvPicPr>
          <p:cNvPr id="23" name="图片 22" descr="5731a22f246dc"/>
          <p:cNvPicPr>
            <a:picLocks noChangeAspect="1"/>
          </p:cNvPicPr>
          <p:nvPr/>
        </p:nvPicPr>
        <p:blipFill>
          <a:blip r:embed="rId1"/>
          <a:srcRect l="25664" b="36234"/>
          <a:stretch>
            <a:fillRect/>
          </a:stretch>
        </p:blipFill>
        <p:spPr>
          <a:xfrm rot="16200000" flipH="1">
            <a:off x="9926320" y="-457200"/>
            <a:ext cx="1808480" cy="272288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699770" y="2357120"/>
            <a:ext cx="1079246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</a:t>
            </a:r>
            <a:r>
              <a:rPr lang="zh-CN" altLang="en-US" sz="2400"/>
              <a:t>.如何解决浏览器兼容问题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解决：我们采用</a:t>
            </a:r>
            <a:r>
              <a:rPr sz="2400">
                <a:sym typeface="+mn-ea"/>
              </a:rPr>
              <a:t>参考文献、文档及</a:t>
            </a:r>
            <a:r>
              <a:rPr lang="zh-CN" sz="2400">
                <a:sym typeface="+mn-ea"/>
              </a:rPr>
              <a:t>相关的</a:t>
            </a:r>
            <a:r>
              <a:rPr sz="2400">
                <a:sym typeface="+mn-ea"/>
              </a:rPr>
              <a:t>博客</a:t>
            </a:r>
            <a:r>
              <a:rPr lang="zh-CN" sz="2400">
                <a:sym typeface="+mn-ea"/>
              </a:rPr>
              <a:t>进行</a:t>
            </a:r>
            <a:r>
              <a:rPr sz="2400">
                <a:sym typeface="+mn-ea"/>
              </a:rPr>
              <a:t>修改</a:t>
            </a:r>
            <a:r>
              <a:rPr lang="zh-CN" sz="2400">
                <a:sym typeface="+mn-ea"/>
              </a:rPr>
              <a:t>、完善</a:t>
            </a:r>
            <a:r>
              <a:rPr sz="2400">
                <a:sym typeface="+mn-ea"/>
              </a:rPr>
              <a:t>css、js内容</a:t>
            </a:r>
            <a:r>
              <a:rPr lang="zh-CN" sz="2400">
                <a:sym typeface="+mn-ea"/>
              </a:rPr>
              <a:t>解决浏览器兼容问题</a:t>
            </a:r>
            <a:r>
              <a:rPr sz="2400">
                <a:sym typeface="+mn-ea"/>
              </a:rPr>
              <a:t>。</a:t>
            </a:r>
            <a:endParaRPr lang="zh-CN" altLang="en-US" sz="2400"/>
          </a:p>
          <a:p>
            <a:r>
              <a:rPr lang="en-US" altLang="zh-CN" sz="2400"/>
              <a:t>2</a:t>
            </a:r>
            <a:r>
              <a:rPr lang="zh-CN" altLang="en-US" sz="2400"/>
              <a:t>.如何设计</a:t>
            </a:r>
            <a:r>
              <a:rPr lang="zh-CN" altLang="en-US" sz="2400"/>
              <a:t>项目中</a:t>
            </a:r>
            <a:r>
              <a:rPr lang="zh-CN" altLang="en-US" sz="2400"/>
              <a:t>数据库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解决：我们</a:t>
            </a:r>
            <a:r>
              <a:rPr sz="2400">
                <a:sym typeface="+mn-ea"/>
              </a:rPr>
              <a:t>参考文献、文档及博客</a:t>
            </a:r>
            <a:r>
              <a:rPr lang="zh-CN" sz="2400">
                <a:sym typeface="+mn-ea"/>
              </a:rPr>
              <a:t>的方式</a:t>
            </a:r>
            <a:r>
              <a:rPr sz="2400">
                <a:sym typeface="+mn-ea"/>
              </a:rPr>
              <a:t>设计数据库。</a:t>
            </a:r>
            <a:endParaRPr lang="zh-CN" altLang="en-US" sz="2400"/>
          </a:p>
          <a:p>
            <a:r>
              <a:rPr lang="en-US" altLang="zh-CN" sz="2400"/>
              <a:t>3</a:t>
            </a:r>
            <a:r>
              <a:rPr lang="zh-CN" altLang="en-US" sz="2400"/>
              <a:t>.如何上传、保存在驿站申请中的多个</a:t>
            </a:r>
            <a:r>
              <a:rPr lang="zh-CN" altLang="en-US" sz="2400"/>
              <a:t>图片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解决：</a:t>
            </a:r>
            <a:r>
              <a:rPr lang="zh-CN" sz="2400">
                <a:sym typeface="+mn-ea"/>
              </a:rPr>
              <a:t>采用数组形式保存，上传图片的方法</a:t>
            </a:r>
            <a:endParaRPr lang="zh-CN" altLang="en-US" sz="2400"/>
          </a:p>
          <a:p>
            <a:r>
              <a:rPr lang="en-US" altLang="zh-CN" sz="2400"/>
              <a:t>4</a:t>
            </a:r>
            <a:r>
              <a:rPr lang="zh-CN" altLang="en-US" sz="2400"/>
              <a:t>.如何呈现用户在登录或未登录状态时不同的</a:t>
            </a:r>
            <a:r>
              <a:rPr lang="zh-CN" altLang="en-US" sz="2400"/>
              <a:t>页面</a:t>
            </a:r>
            <a:endParaRPr lang="zh-CN" altLang="en-US" sz="2400"/>
          </a:p>
          <a:p>
            <a:r>
              <a:rPr lang="zh-CN" altLang="en-US" sz="2400"/>
              <a:t>（比如：</a:t>
            </a:r>
            <a:r>
              <a:rPr lang="zh-CN" altLang="en-US" sz="2400"/>
              <a:t>未登录显示登录选项，已经登录显示退出登录）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解决：</a:t>
            </a:r>
            <a:r>
              <a:rPr sz="2400">
                <a:sym typeface="+mn-ea"/>
              </a:rPr>
              <a:t>使用cookie记录登录状态</a:t>
            </a:r>
            <a:endParaRPr sz="2400"/>
          </a:p>
          <a:p>
            <a:endParaRPr lang="zh-CN" altLang="en-US" sz="2400"/>
          </a:p>
        </p:txBody>
      </p:sp>
      <p:sp>
        <p:nvSpPr>
          <p:cNvPr id="48" name="文本框 47"/>
          <p:cNvSpPr txBox="1"/>
          <p:nvPr/>
        </p:nvSpPr>
        <p:spPr>
          <a:xfrm>
            <a:off x="2770188" y="1103630"/>
            <a:ext cx="6329680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ctr"/>
            <a:r>
              <a:rPr lang="zh-CN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项目技术难点和解决方法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5731a22f246dc"/>
          <p:cNvPicPr>
            <a:picLocks noChangeAspect="1"/>
          </p:cNvPicPr>
          <p:nvPr/>
        </p:nvPicPr>
        <p:blipFill>
          <a:blip r:embed="rId1"/>
          <a:srcRect l="25664" b="36234"/>
          <a:stretch>
            <a:fillRect/>
          </a:stretch>
        </p:blipFill>
        <p:spPr>
          <a:xfrm rot="5400000">
            <a:off x="457200" y="-457200"/>
            <a:ext cx="1808480" cy="2722880"/>
          </a:xfrm>
          <a:prstGeom prst="rect">
            <a:avLst/>
          </a:prstGeom>
        </p:spPr>
      </p:pic>
      <p:pic>
        <p:nvPicPr>
          <p:cNvPr id="23" name="图片 22" descr="5731a22f246dc"/>
          <p:cNvPicPr>
            <a:picLocks noChangeAspect="1"/>
          </p:cNvPicPr>
          <p:nvPr/>
        </p:nvPicPr>
        <p:blipFill>
          <a:blip r:embed="rId1"/>
          <a:srcRect l="25664" b="36234"/>
          <a:stretch>
            <a:fillRect/>
          </a:stretch>
        </p:blipFill>
        <p:spPr>
          <a:xfrm rot="16200000" flipH="1">
            <a:off x="9926320" y="-457200"/>
            <a:ext cx="1808480" cy="272288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699770" y="2357120"/>
            <a:ext cx="1079246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5</a:t>
            </a:r>
            <a:r>
              <a:rPr lang="zh-CN" altLang="en-US" sz="2400">
                <a:sym typeface="+mn-ea"/>
              </a:rPr>
              <a:t>.如何在</a:t>
            </a:r>
            <a:r>
              <a:rPr lang="zh-CN" altLang="en-US" sz="2400">
                <a:sym typeface="+mn-ea"/>
              </a:rPr>
              <a:t>博客列表页展示博客内容中第一张图片。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解决：</a:t>
            </a:r>
            <a:r>
              <a:rPr sz="2400">
                <a:sym typeface="+mn-ea"/>
              </a:rPr>
              <a:t>采用正则匹配找出第一张图片，如果没有图片则使用默认图片</a:t>
            </a:r>
            <a:endParaRPr lang="zh-CN" altLang="en-US" sz="2400"/>
          </a:p>
          <a:p>
            <a:r>
              <a:rPr lang="en-US" altLang="zh-CN" sz="2400"/>
              <a:t>6</a:t>
            </a:r>
            <a:r>
              <a:rPr lang="zh-CN" altLang="en-US" sz="2400"/>
              <a:t>.如何发布带有图片，表情，不同书写格式的博客内容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解决：嵌入编辑器发布博客内容</a:t>
            </a:r>
            <a:r>
              <a:rPr lang="zh-CN" altLang="en-US" sz="2400">
                <a:sym typeface="+mn-ea"/>
              </a:rPr>
              <a:t>，</a:t>
            </a:r>
            <a:r>
              <a:rPr sz="2400">
                <a:sym typeface="+mn-ea"/>
              </a:rPr>
              <a:t>编辑器参考wangEditor官方文档及thinkphp文档</a:t>
            </a:r>
            <a:endParaRPr lang="zh-CN" altLang="en-US" sz="2400"/>
          </a:p>
          <a:p>
            <a:r>
              <a:rPr lang="en-US" altLang="zh-CN" sz="2400"/>
              <a:t>7</a:t>
            </a:r>
            <a:r>
              <a:rPr lang="zh-CN" altLang="en-US" sz="2400"/>
              <a:t>.如何实现</a:t>
            </a:r>
            <a:r>
              <a:rPr lang="zh-CN" altLang="en-US" sz="2400"/>
              <a:t>后台及前台的搜索功能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解决：</a:t>
            </a:r>
            <a:r>
              <a:rPr sz="2400">
                <a:sym typeface="+mn-ea"/>
              </a:rPr>
              <a:t>分模块进行不同条件的搜索</a:t>
            </a:r>
            <a:endParaRPr lang="zh-CN" altLang="en-US" sz="2400"/>
          </a:p>
          <a:p>
            <a:r>
              <a:rPr lang="en-US" altLang="zh-CN" sz="2400"/>
              <a:t>8</a:t>
            </a:r>
            <a:r>
              <a:rPr lang="zh-CN" altLang="en-US" sz="2400"/>
              <a:t>.多人开发项目如何</a:t>
            </a:r>
            <a:r>
              <a:rPr lang="zh-CN" altLang="en-US" sz="2400"/>
              <a:t>整合，调试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解决：</a:t>
            </a:r>
            <a:r>
              <a:rPr sz="2400">
                <a:sym typeface="+mn-ea"/>
              </a:rPr>
              <a:t>参考博客</a:t>
            </a:r>
            <a:r>
              <a:rPr lang="zh-CN" sz="2400">
                <a:sym typeface="+mn-ea"/>
              </a:rPr>
              <a:t>及经验者的总结</a:t>
            </a:r>
            <a:endParaRPr sz="2400"/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48" name="文本框 47"/>
          <p:cNvSpPr txBox="1"/>
          <p:nvPr/>
        </p:nvSpPr>
        <p:spPr>
          <a:xfrm>
            <a:off x="2770188" y="1103630"/>
            <a:ext cx="6329680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 algn="ctr"/>
            <a:r>
              <a:rPr lang="zh-CN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项目技术难点和解决方法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-38100"/>
            <a:ext cx="12192000" cy="6900545"/>
            <a:chOff x="0" y="-60"/>
            <a:chExt cx="19200" cy="10867"/>
          </a:xfrm>
        </p:grpSpPr>
        <p:pic>
          <p:nvPicPr>
            <p:cNvPr id="3" name="图片 2" descr="5731a22f246dc"/>
            <p:cNvPicPr>
              <a:picLocks noChangeAspect="1"/>
            </p:cNvPicPr>
            <p:nvPr/>
          </p:nvPicPr>
          <p:blipFill>
            <a:blip r:embed="rId1"/>
            <a:srcRect l="25664" b="36234"/>
            <a:stretch>
              <a:fillRect/>
            </a:stretch>
          </p:blipFill>
          <p:spPr>
            <a:xfrm>
              <a:off x="0" y="7111"/>
              <a:ext cx="2451" cy="3689"/>
            </a:xfrm>
            <a:prstGeom prst="rect">
              <a:avLst/>
            </a:prstGeom>
          </p:spPr>
        </p:pic>
        <p:pic>
          <p:nvPicPr>
            <p:cNvPr id="5" name="图片 4" descr="5731a22f246dc"/>
            <p:cNvPicPr>
              <a:picLocks noChangeAspect="1"/>
            </p:cNvPicPr>
            <p:nvPr/>
          </p:nvPicPr>
          <p:blipFill>
            <a:blip r:embed="rId1"/>
            <a:srcRect l="25664" b="36234"/>
            <a:stretch>
              <a:fillRect/>
            </a:stretch>
          </p:blipFill>
          <p:spPr>
            <a:xfrm flipH="1">
              <a:off x="16749" y="7119"/>
              <a:ext cx="2451" cy="3689"/>
            </a:xfrm>
            <a:prstGeom prst="rect">
              <a:avLst/>
            </a:prstGeom>
          </p:spPr>
        </p:pic>
        <p:pic>
          <p:nvPicPr>
            <p:cNvPr id="7" name="图片 6" descr="5731a22f246dc"/>
            <p:cNvPicPr>
              <a:picLocks noChangeAspect="1"/>
            </p:cNvPicPr>
            <p:nvPr/>
          </p:nvPicPr>
          <p:blipFill>
            <a:blip r:embed="rId1"/>
            <a:srcRect l="22694" b="44975"/>
            <a:stretch>
              <a:fillRect/>
            </a:stretch>
          </p:blipFill>
          <p:spPr>
            <a:xfrm rot="5400000">
              <a:off x="512" y="-538"/>
              <a:ext cx="4112" cy="5136"/>
            </a:xfrm>
            <a:prstGeom prst="rect">
              <a:avLst/>
            </a:prstGeom>
          </p:spPr>
        </p:pic>
        <p:pic>
          <p:nvPicPr>
            <p:cNvPr id="2" name="图片 1" descr="5731a22f246dc"/>
            <p:cNvPicPr>
              <a:picLocks noChangeAspect="1"/>
            </p:cNvPicPr>
            <p:nvPr/>
          </p:nvPicPr>
          <p:blipFill>
            <a:blip r:embed="rId1"/>
            <a:srcRect l="21566" b="44975"/>
            <a:stretch>
              <a:fillRect/>
            </a:stretch>
          </p:blipFill>
          <p:spPr>
            <a:xfrm rot="16200000" flipH="1">
              <a:off x="14546" y="-542"/>
              <a:ext cx="4172" cy="5136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9525" y="3014345"/>
            <a:ext cx="12172950" cy="1049655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93190" y="3068320"/>
            <a:ext cx="9405620" cy="972820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5400">
                <a:solidFill>
                  <a:srgbClr val="5E8036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演示完毕    感谢聆听！</a:t>
            </a:r>
            <a:endParaRPr lang="en-US" altLang="zh-CN" sz="5400">
              <a:solidFill>
                <a:srgbClr val="5E8036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L 形 11"/>
          <p:cNvSpPr/>
          <p:nvPr/>
        </p:nvSpPr>
        <p:spPr>
          <a:xfrm rot="5400000">
            <a:off x="2578735" y="2520315"/>
            <a:ext cx="464820" cy="464820"/>
          </a:xfrm>
          <a:prstGeom prst="corner">
            <a:avLst>
              <a:gd name="adj1" fmla="val 2777"/>
              <a:gd name="adj2" fmla="val 2986"/>
            </a:avLst>
          </a:prstGeom>
          <a:solidFill>
            <a:srgbClr val="83B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L 形 16"/>
          <p:cNvSpPr/>
          <p:nvPr/>
        </p:nvSpPr>
        <p:spPr>
          <a:xfrm rot="5400000" flipV="1">
            <a:off x="9009380" y="2520315"/>
            <a:ext cx="464820" cy="464820"/>
          </a:xfrm>
          <a:prstGeom prst="corner">
            <a:avLst>
              <a:gd name="adj1" fmla="val 2777"/>
              <a:gd name="adj2" fmla="val 2986"/>
            </a:avLst>
          </a:prstGeom>
          <a:solidFill>
            <a:srgbClr val="83B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flipV="1">
            <a:off x="2649855" y="2599055"/>
            <a:ext cx="225425" cy="225425"/>
          </a:xfrm>
          <a:prstGeom prst="rtTriangle">
            <a:avLst/>
          </a:prstGeom>
          <a:solidFill>
            <a:srgbClr val="83B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flipH="1" flipV="1">
            <a:off x="9149715" y="2599055"/>
            <a:ext cx="225425" cy="225425"/>
          </a:xfrm>
          <a:prstGeom prst="rtTriangle">
            <a:avLst/>
          </a:prstGeom>
          <a:solidFill>
            <a:srgbClr val="83B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L 形 27"/>
          <p:cNvSpPr/>
          <p:nvPr/>
        </p:nvSpPr>
        <p:spPr>
          <a:xfrm rot="5400000" flipH="1">
            <a:off x="2578735" y="4156710"/>
            <a:ext cx="464820" cy="464820"/>
          </a:xfrm>
          <a:prstGeom prst="corner">
            <a:avLst>
              <a:gd name="adj1" fmla="val 2777"/>
              <a:gd name="adj2" fmla="val 2986"/>
            </a:avLst>
          </a:prstGeom>
          <a:solidFill>
            <a:srgbClr val="83B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L 形 28"/>
          <p:cNvSpPr/>
          <p:nvPr/>
        </p:nvSpPr>
        <p:spPr>
          <a:xfrm rot="5400000" flipH="1" flipV="1">
            <a:off x="9009380" y="4156710"/>
            <a:ext cx="464820" cy="464820"/>
          </a:xfrm>
          <a:prstGeom prst="corner">
            <a:avLst>
              <a:gd name="adj1" fmla="val 2777"/>
              <a:gd name="adj2" fmla="val 2986"/>
            </a:avLst>
          </a:prstGeom>
          <a:solidFill>
            <a:srgbClr val="83B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>
            <a:off x="2649855" y="4317365"/>
            <a:ext cx="225425" cy="225425"/>
          </a:xfrm>
          <a:prstGeom prst="rtTriangle">
            <a:avLst/>
          </a:prstGeom>
          <a:solidFill>
            <a:srgbClr val="83B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flipH="1">
            <a:off x="9149715" y="4317365"/>
            <a:ext cx="225425" cy="225425"/>
          </a:xfrm>
          <a:prstGeom prst="rtTriangle">
            <a:avLst/>
          </a:prstGeom>
          <a:solidFill>
            <a:srgbClr val="83B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599815" y="1517015"/>
            <a:ext cx="4928870" cy="3042920"/>
            <a:chOff x="5669" y="2389"/>
            <a:chExt cx="7762" cy="4792"/>
          </a:xfrm>
        </p:grpSpPr>
        <p:grpSp>
          <p:nvGrpSpPr>
            <p:cNvPr id="7" name="组合 6"/>
            <p:cNvGrpSpPr/>
            <p:nvPr/>
          </p:nvGrpSpPr>
          <p:grpSpPr>
            <a:xfrm>
              <a:off x="5669" y="2389"/>
              <a:ext cx="7763" cy="732"/>
              <a:chOff x="5649" y="3349"/>
              <a:chExt cx="7763" cy="732"/>
            </a:xfrm>
          </p:grpSpPr>
          <p:sp>
            <p:nvSpPr>
              <p:cNvPr id="15" name="L 形 14"/>
              <p:cNvSpPr/>
              <p:nvPr/>
            </p:nvSpPr>
            <p:spPr>
              <a:xfrm rot="5400000">
                <a:off x="5649" y="3349"/>
                <a:ext cx="732" cy="732"/>
              </a:xfrm>
              <a:prstGeom prst="corner">
                <a:avLst>
                  <a:gd name="adj1" fmla="val 2777"/>
                  <a:gd name="adj2" fmla="val 2986"/>
                </a:avLst>
              </a:prstGeom>
              <a:solidFill>
                <a:srgbClr val="83B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L 形 19"/>
              <p:cNvSpPr/>
              <p:nvPr/>
            </p:nvSpPr>
            <p:spPr>
              <a:xfrm rot="5400000" flipV="1">
                <a:off x="12680" y="3349"/>
                <a:ext cx="732" cy="732"/>
              </a:xfrm>
              <a:prstGeom prst="corner">
                <a:avLst>
                  <a:gd name="adj1" fmla="val 2777"/>
                  <a:gd name="adj2" fmla="val 2986"/>
                </a:avLst>
              </a:prstGeom>
              <a:solidFill>
                <a:srgbClr val="83B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直角三角形 22"/>
              <p:cNvSpPr/>
              <p:nvPr/>
            </p:nvSpPr>
            <p:spPr>
              <a:xfrm flipV="1">
                <a:off x="5761" y="3473"/>
                <a:ext cx="355" cy="355"/>
              </a:xfrm>
              <a:prstGeom prst="rtTriangle">
                <a:avLst/>
              </a:prstGeom>
              <a:solidFill>
                <a:srgbClr val="83B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直角三角形 24"/>
              <p:cNvSpPr/>
              <p:nvPr/>
            </p:nvSpPr>
            <p:spPr>
              <a:xfrm flipH="1" flipV="1">
                <a:off x="12901" y="3473"/>
                <a:ext cx="355" cy="355"/>
              </a:xfrm>
              <a:prstGeom prst="rtTriangle">
                <a:avLst/>
              </a:prstGeom>
              <a:solidFill>
                <a:srgbClr val="83B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flipV="1">
              <a:off x="5669" y="6449"/>
              <a:ext cx="7763" cy="732"/>
              <a:chOff x="5649" y="3349"/>
              <a:chExt cx="7763" cy="732"/>
            </a:xfrm>
          </p:grpSpPr>
          <p:sp>
            <p:nvSpPr>
              <p:cNvPr id="9" name="L 形 8"/>
              <p:cNvSpPr/>
              <p:nvPr/>
            </p:nvSpPr>
            <p:spPr>
              <a:xfrm rot="5400000">
                <a:off x="5649" y="3349"/>
                <a:ext cx="732" cy="732"/>
              </a:xfrm>
              <a:prstGeom prst="corner">
                <a:avLst>
                  <a:gd name="adj1" fmla="val 2777"/>
                  <a:gd name="adj2" fmla="val 2986"/>
                </a:avLst>
              </a:prstGeom>
              <a:solidFill>
                <a:srgbClr val="83B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L 形 9"/>
              <p:cNvSpPr/>
              <p:nvPr/>
            </p:nvSpPr>
            <p:spPr>
              <a:xfrm rot="5400000" flipV="1">
                <a:off x="12680" y="3349"/>
                <a:ext cx="732" cy="732"/>
              </a:xfrm>
              <a:prstGeom prst="corner">
                <a:avLst>
                  <a:gd name="adj1" fmla="val 2777"/>
                  <a:gd name="adj2" fmla="val 2986"/>
                </a:avLst>
              </a:prstGeom>
              <a:solidFill>
                <a:srgbClr val="83B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直角三角形 11"/>
              <p:cNvSpPr/>
              <p:nvPr/>
            </p:nvSpPr>
            <p:spPr>
              <a:xfrm flipV="1">
                <a:off x="5761" y="3473"/>
                <a:ext cx="355" cy="355"/>
              </a:xfrm>
              <a:prstGeom prst="rtTriangle">
                <a:avLst/>
              </a:prstGeom>
              <a:solidFill>
                <a:srgbClr val="83B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直角三角形 12"/>
              <p:cNvSpPr/>
              <p:nvPr/>
            </p:nvSpPr>
            <p:spPr>
              <a:xfrm flipH="1" flipV="1">
                <a:off x="12901" y="3473"/>
                <a:ext cx="355" cy="355"/>
              </a:xfrm>
              <a:prstGeom prst="rtTriangle">
                <a:avLst/>
              </a:prstGeom>
              <a:solidFill>
                <a:srgbClr val="83B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0" y="1934845"/>
            <a:ext cx="12235815" cy="1333500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25"/>
          <p:cNvSpPr/>
          <p:nvPr/>
        </p:nvSpPr>
        <p:spPr>
          <a:xfrm flipH="1">
            <a:off x="3997643" y="3633470"/>
            <a:ext cx="42068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项目介绍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97338" y="1934845"/>
            <a:ext cx="3997325" cy="1443355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8800">
                <a:solidFill>
                  <a:srgbClr val="83B653"/>
                </a:solidFill>
                <a:effectLst/>
                <a:latin typeface="Impact" panose="020B0806030902050204" charset="0"/>
                <a:ea typeface="微软雅黑" panose="020B0503020204020204" charset="-122"/>
                <a:sym typeface="微软雅黑" panose="020B0503020204020204" charset="-122"/>
              </a:rPr>
              <a:t>PART 1</a:t>
            </a:r>
            <a:endParaRPr lang="en-US" altLang="zh-CN" sz="8800">
              <a:solidFill>
                <a:srgbClr val="83B653"/>
              </a:solidFill>
              <a:effectLst/>
              <a:latin typeface="Impact" panose="020B08060309020502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3" name="图片 2" descr="5731a22f246dc"/>
          <p:cNvPicPr>
            <a:picLocks noChangeAspect="1"/>
          </p:cNvPicPr>
          <p:nvPr/>
        </p:nvPicPr>
        <p:blipFill>
          <a:blip r:embed="rId1"/>
          <a:srcRect l="25664" b="36234"/>
          <a:stretch>
            <a:fillRect/>
          </a:stretch>
        </p:blipFill>
        <p:spPr>
          <a:xfrm>
            <a:off x="0" y="2787650"/>
            <a:ext cx="2703830" cy="4070350"/>
          </a:xfrm>
          <a:prstGeom prst="rect">
            <a:avLst/>
          </a:prstGeom>
        </p:spPr>
      </p:pic>
      <p:pic>
        <p:nvPicPr>
          <p:cNvPr id="5" name="图片 4" descr="5731a22f246dc"/>
          <p:cNvPicPr>
            <a:picLocks noChangeAspect="1"/>
          </p:cNvPicPr>
          <p:nvPr/>
        </p:nvPicPr>
        <p:blipFill>
          <a:blip r:embed="rId1"/>
          <a:srcRect l="25664" b="36234"/>
          <a:stretch>
            <a:fillRect/>
          </a:stretch>
        </p:blipFill>
        <p:spPr>
          <a:xfrm flipH="1">
            <a:off x="9488170" y="2787650"/>
            <a:ext cx="2703830" cy="4070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手势"/>
          <p:cNvSpPr/>
          <p:nvPr/>
        </p:nvSpPr>
        <p:spPr bwMode="auto">
          <a:xfrm flipH="1">
            <a:off x="0" y="2082165"/>
            <a:ext cx="2024380" cy="1583055"/>
          </a:xfrm>
          <a:custGeom>
            <a:avLst/>
            <a:gdLst>
              <a:gd name="T0" fmla="*/ 1905000 w 6153"/>
              <a:gd name="T1" fmla="*/ 614985 h 4775"/>
              <a:gd name="T2" fmla="*/ 1030675 w 6153"/>
              <a:gd name="T3" fmla="*/ 38688 h 4775"/>
              <a:gd name="T4" fmla="*/ 1020458 w 6153"/>
              <a:gd name="T5" fmla="*/ 29403 h 4775"/>
              <a:gd name="T6" fmla="*/ 1004049 w 6153"/>
              <a:gd name="T7" fmla="*/ 18261 h 4775"/>
              <a:gd name="T8" fmla="*/ 987021 w 6153"/>
              <a:gd name="T9" fmla="*/ 9595 h 4775"/>
              <a:gd name="T10" fmla="*/ 968754 w 6153"/>
              <a:gd name="T11" fmla="*/ 3405 h 4775"/>
              <a:gd name="T12" fmla="*/ 949868 w 6153"/>
              <a:gd name="T13" fmla="*/ 310 h 4775"/>
              <a:gd name="T14" fmla="*/ 930673 w 6153"/>
              <a:gd name="T15" fmla="*/ 0 h 4775"/>
              <a:gd name="T16" fmla="*/ 912097 w 6153"/>
              <a:gd name="T17" fmla="*/ 2167 h 4775"/>
              <a:gd name="T18" fmla="*/ 893520 w 6153"/>
              <a:gd name="T19" fmla="*/ 7119 h 4775"/>
              <a:gd name="T20" fmla="*/ 876182 w 6153"/>
              <a:gd name="T21" fmla="*/ 14856 h 4775"/>
              <a:gd name="T22" fmla="*/ 859154 w 6153"/>
              <a:gd name="T23" fmla="*/ 25379 h 4775"/>
              <a:gd name="T24" fmla="*/ 843983 w 6153"/>
              <a:gd name="T25" fmla="*/ 38688 h 4775"/>
              <a:gd name="T26" fmla="*/ 835005 w 6153"/>
              <a:gd name="T27" fmla="*/ 48592 h 4775"/>
              <a:gd name="T28" fmla="*/ 823859 w 6153"/>
              <a:gd name="T29" fmla="*/ 64686 h 4775"/>
              <a:gd name="T30" fmla="*/ 815190 w 6153"/>
              <a:gd name="T31" fmla="*/ 82328 h 4775"/>
              <a:gd name="T32" fmla="*/ 809308 w 6153"/>
              <a:gd name="T33" fmla="*/ 100279 h 4775"/>
              <a:gd name="T34" fmla="*/ 805902 w 6153"/>
              <a:gd name="T35" fmla="*/ 119159 h 4775"/>
              <a:gd name="T36" fmla="*/ 805592 w 6153"/>
              <a:gd name="T37" fmla="*/ 138039 h 4775"/>
              <a:gd name="T38" fmla="*/ 807760 w 6153"/>
              <a:gd name="T39" fmla="*/ 156609 h 4775"/>
              <a:gd name="T40" fmla="*/ 812713 w 6153"/>
              <a:gd name="T41" fmla="*/ 175180 h 4775"/>
              <a:gd name="T42" fmla="*/ 820763 w 6153"/>
              <a:gd name="T43" fmla="*/ 192821 h 4775"/>
              <a:gd name="T44" fmla="*/ 830980 w 6153"/>
              <a:gd name="T45" fmla="*/ 209535 h 4775"/>
              <a:gd name="T46" fmla="*/ 843983 w 6153"/>
              <a:gd name="T47" fmla="*/ 224391 h 4775"/>
              <a:gd name="T48" fmla="*/ 131582 w 6153"/>
              <a:gd name="T49" fmla="*/ 460852 h 4775"/>
              <a:gd name="T50" fmla="*/ 111458 w 6153"/>
              <a:gd name="T51" fmla="*/ 462400 h 4775"/>
              <a:gd name="T52" fmla="*/ 92262 w 6153"/>
              <a:gd name="T53" fmla="*/ 466423 h 4775"/>
              <a:gd name="T54" fmla="*/ 74305 w 6153"/>
              <a:gd name="T55" fmla="*/ 473542 h 4775"/>
              <a:gd name="T56" fmla="*/ 57896 w 6153"/>
              <a:gd name="T57" fmla="*/ 483446 h 4775"/>
              <a:gd name="T58" fmla="*/ 42725 w 6153"/>
              <a:gd name="T59" fmla="*/ 495207 h 4775"/>
              <a:gd name="T60" fmla="*/ 30032 w 6153"/>
              <a:gd name="T61" fmla="*/ 508825 h 4775"/>
              <a:gd name="T62" fmla="*/ 18886 w 6153"/>
              <a:gd name="T63" fmla="*/ 523991 h 4775"/>
              <a:gd name="T64" fmla="*/ 9907 w 6153"/>
              <a:gd name="T65" fmla="*/ 541323 h 4775"/>
              <a:gd name="T66" fmla="*/ 3715 w 6153"/>
              <a:gd name="T67" fmla="*/ 559584 h 4775"/>
              <a:gd name="T68" fmla="*/ 310 w 6153"/>
              <a:gd name="T69" fmla="*/ 579083 h 4775"/>
              <a:gd name="T70" fmla="*/ 0 w 6153"/>
              <a:gd name="T71" fmla="*/ 592392 h 4775"/>
              <a:gd name="T72" fmla="*/ 1238 w 6153"/>
              <a:gd name="T73" fmla="*/ 612509 h 4775"/>
              <a:gd name="T74" fmla="*/ 5573 w 6153"/>
              <a:gd name="T75" fmla="*/ 631699 h 4775"/>
              <a:gd name="T76" fmla="*/ 12694 w 6153"/>
              <a:gd name="T77" fmla="*/ 649650 h 4775"/>
              <a:gd name="T78" fmla="*/ 21982 w 6153"/>
              <a:gd name="T79" fmla="*/ 666054 h 4775"/>
              <a:gd name="T80" fmla="*/ 33747 w 6153"/>
              <a:gd name="T81" fmla="*/ 681219 h 4775"/>
              <a:gd name="T82" fmla="*/ 47679 w 6153"/>
              <a:gd name="T83" fmla="*/ 693909 h 4775"/>
              <a:gd name="T84" fmla="*/ 63159 w 6153"/>
              <a:gd name="T85" fmla="*/ 705051 h 4775"/>
              <a:gd name="T86" fmla="*/ 79878 w 6153"/>
              <a:gd name="T87" fmla="*/ 714027 h 4775"/>
              <a:gd name="T88" fmla="*/ 98454 w 6153"/>
              <a:gd name="T89" fmla="*/ 719907 h 4775"/>
              <a:gd name="T90" fmla="*/ 117960 w 6153"/>
              <a:gd name="T91" fmla="*/ 723622 h 4775"/>
              <a:gd name="T92" fmla="*/ 523542 w 6153"/>
              <a:gd name="T93" fmla="*/ 723931 h 4775"/>
              <a:gd name="T94" fmla="*/ 523542 w 6153"/>
              <a:gd name="T95" fmla="*/ 1352844 h 4775"/>
              <a:gd name="T96" fmla="*/ 526019 w 6153"/>
              <a:gd name="T97" fmla="*/ 1372652 h 4775"/>
              <a:gd name="T98" fmla="*/ 531282 w 6153"/>
              <a:gd name="T99" fmla="*/ 1391532 h 4775"/>
              <a:gd name="T100" fmla="*/ 539332 w 6153"/>
              <a:gd name="T101" fmla="*/ 1409174 h 4775"/>
              <a:gd name="T102" fmla="*/ 549549 w 6153"/>
              <a:gd name="T103" fmla="*/ 1424959 h 4775"/>
              <a:gd name="T104" fmla="*/ 562243 w 6153"/>
              <a:gd name="T105" fmla="*/ 1439505 h 4775"/>
              <a:gd name="T106" fmla="*/ 576485 w 6153"/>
              <a:gd name="T107" fmla="*/ 1451886 h 4775"/>
              <a:gd name="T108" fmla="*/ 592584 w 6153"/>
              <a:gd name="T109" fmla="*/ 1461790 h 4775"/>
              <a:gd name="T110" fmla="*/ 609612 w 6153"/>
              <a:gd name="T111" fmla="*/ 1470146 h 4775"/>
              <a:gd name="T112" fmla="*/ 628498 w 6153"/>
              <a:gd name="T113" fmla="*/ 1475098 h 4775"/>
              <a:gd name="T114" fmla="*/ 648313 w 6153"/>
              <a:gd name="T115" fmla="*/ 1477574 h 4775"/>
              <a:gd name="T116" fmla="*/ 1607160 w 6153"/>
              <a:gd name="T117" fmla="*/ 1308276 h 47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6153" h="4775">
                <a:moveTo>
                  <a:pt x="5191" y="4227"/>
                </a:moveTo>
                <a:lnTo>
                  <a:pt x="6153" y="4227"/>
                </a:lnTo>
                <a:lnTo>
                  <a:pt x="6153" y="1987"/>
                </a:lnTo>
                <a:lnTo>
                  <a:pt x="5191" y="1987"/>
                </a:lnTo>
                <a:lnTo>
                  <a:pt x="5191" y="1986"/>
                </a:lnTo>
                <a:lnTo>
                  <a:pt x="3329" y="125"/>
                </a:lnTo>
                <a:lnTo>
                  <a:pt x="3313" y="110"/>
                </a:lnTo>
                <a:lnTo>
                  <a:pt x="3296" y="95"/>
                </a:lnTo>
                <a:lnTo>
                  <a:pt x="3279" y="82"/>
                </a:lnTo>
                <a:lnTo>
                  <a:pt x="3262" y="69"/>
                </a:lnTo>
                <a:lnTo>
                  <a:pt x="3243" y="59"/>
                </a:lnTo>
                <a:lnTo>
                  <a:pt x="3225" y="48"/>
                </a:lnTo>
                <a:lnTo>
                  <a:pt x="3206" y="39"/>
                </a:lnTo>
                <a:lnTo>
                  <a:pt x="3188" y="31"/>
                </a:lnTo>
                <a:lnTo>
                  <a:pt x="3168" y="23"/>
                </a:lnTo>
                <a:lnTo>
                  <a:pt x="3149" y="17"/>
                </a:lnTo>
                <a:lnTo>
                  <a:pt x="3129" y="11"/>
                </a:lnTo>
                <a:lnTo>
                  <a:pt x="3108" y="7"/>
                </a:lnTo>
                <a:lnTo>
                  <a:pt x="3088" y="3"/>
                </a:lnTo>
                <a:lnTo>
                  <a:pt x="3068" y="1"/>
                </a:lnTo>
                <a:lnTo>
                  <a:pt x="3048" y="0"/>
                </a:lnTo>
                <a:lnTo>
                  <a:pt x="3027" y="0"/>
                </a:lnTo>
                <a:lnTo>
                  <a:pt x="3006" y="0"/>
                </a:lnTo>
                <a:lnTo>
                  <a:pt x="2987" y="1"/>
                </a:lnTo>
                <a:lnTo>
                  <a:pt x="2966" y="3"/>
                </a:lnTo>
                <a:lnTo>
                  <a:pt x="2946" y="7"/>
                </a:lnTo>
                <a:lnTo>
                  <a:pt x="2926" y="11"/>
                </a:lnTo>
                <a:lnTo>
                  <a:pt x="2906" y="17"/>
                </a:lnTo>
                <a:lnTo>
                  <a:pt x="2886" y="23"/>
                </a:lnTo>
                <a:lnTo>
                  <a:pt x="2867" y="31"/>
                </a:lnTo>
                <a:lnTo>
                  <a:pt x="2848" y="39"/>
                </a:lnTo>
                <a:lnTo>
                  <a:pt x="2830" y="48"/>
                </a:lnTo>
                <a:lnTo>
                  <a:pt x="2811" y="59"/>
                </a:lnTo>
                <a:lnTo>
                  <a:pt x="2793" y="69"/>
                </a:lnTo>
                <a:lnTo>
                  <a:pt x="2775" y="82"/>
                </a:lnTo>
                <a:lnTo>
                  <a:pt x="2758" y="95"/>
                </a:lnTo>
                <a:lnTo>
                  <a:pt x="2742" y="110"/>
                </a:lnTo>
                <a:lnTo>
                  <a:pt x="2726" y="125"/>
                </a:lnTo>
                <a:lnTo>
                  <a:pt x="2711" y="140"/>
                </a:lnTo>
                <a:lnTo>
                  <a:pt x="2697" y="157"/>
                </a:lnTo>
                <a:lnTo>
                  <a:pt x="2684" y="173"/>
                </a:lnTo>
                <a:lnTo>
                  <a:pt x="2671" y="190"/>
                </a:lnTo>
                <a:lnTo>
                  <a:pt x="2661" y="209"/>
                </a:lnTo>
                <a:lnTo>
                  <a:pt x="2651" y="227"/>
                </a:lnTo>
                <a:lnTo>
                  <a:pt x="2641" y="246"/>
                </a:lnTo>
                <a:lnTo>
                  <a:pt x="2633" y="266"/>
                </a:lnTo>
                <a:lnTo>
                  <a:pt x="2625" y="284"/>
                </a:lnTo>
                <a:lnTo>
                  <a:pt x="2619" y="304"/>
                </a:lnTo>
                <a:lnTo>
                  <a:pt x="2614" y="324"/>
                </a:lnTo>
                <a:lnTo>
                  <a:pt x="2609" y="344"/>
                </a:lnTo>
                <a:lnTo>
                  <a:pt x="2606" y="364"/>
                </a:lnTo>
                <a:lnTo>
                  <a:pt x="2603" y="385"/>
                </a:lnTo>
                <a:lnTo>
                  <a:pt x="2602" y="404"/>
                </a:lnTo>
                <a:lnTo>
                  <a:pt x="2602" y="425"/>
                </a:lnTo>
                <a:lnTo>
                  <a:pt x="2602" y="446"/>
                </a:lnTo>
                <a:lnTo>
                  <a:pt x="2603" y="465"/>
                </a:lnTo>
                <a:lnTo>
                  <a:pt x="2606" y="486"/>
                </a:lnTo>
                <a:lnTo>
                  <a:pt x="2609" y="506"/>
                </a:lnTo>
                <a:lnTo>
                  <a:pt x="2614" y="527"/>
                </a:lnTo>
                <a:lnTo>
                  <a:pt x="2619" y="546"/>
                </a:lnTo>
                <a:lnTo>
                  <a:pt x="2625" y="566"/>
                </a:lnTo>
                <a:lnTo>
                  <a:pt x="2633" y="586"/>
                </a:lnTo>
                <a:lnTo>
                  <a:pt x="2641" y="604"/>
                </a:lnTo>
                <a:lnTo>
                  <a:pt x="2651" y="623"/>
                </a:lnTo>
                <a:lnTo>
                  <a:pt x="2661" y="641"/>
                </a:lnTo>
                <a:lnTo>
                  <a:pt x="2671" y="659"/>
                </a:lnTo>
                <a:lnTo>
                  <a:pt x="2684" y="677"/>
                </a:lnTo>
                <a:lnTo>
                  <a:pt x="2697" y="693"/>
                </a:lnTo>
                <a:lnTo>
                  <a:pt x="2711" y="710"/>
                </a:lnTo>
                <a:lnTo>
                  <a:pt x="2726" y="725"/>
                </a:lnTo>
                <a:lnTo>
                  <a:pt x="3488" y="1489"/>
                </a:lnTo>
                <a:lnTo>
                  <a:pt x="425" y="1489"/>
                </a:lnTo>
                <a:lnTo>
                  <a:pt x="403" y="1489"/>
                </a:lnTo>
                <a:lnTo>
                  <a:pt x="381" y="1491"/>
                </a:lnTo>
                <a:lnTo>
                  <a:pt x="360" y="1494"/>
                </a:lnTo>
                <a:lnTo>
                  <a:pt x="339" y="1497"/>
                </a:lnTo>
                <a:lnTo>
                  <a:pt x="318" y="1502"/>
                </a:lnTo>
                <a:lnTo>
                  <a:pt x="298" y="1507"/>
                </a:lnTo>
                <a:lnTo>
                  <a:pt x="278" y="1514"/>
                </a:lnTo>
                <a:lnTo>
                  <a:pt x="258" y="1522"/>
                </a:lnTo>
                <a:lnTo>
                  <a:pt x="240" y="1530"/>
                </a:lnTo>
                <a:lnTo>
                  <a:pt x="221" y="1540"/>
                </a:lnTo>
                <a:lnTo>
                  <a:pt x="204" y="1550"/>
                </a:lnTo>
                <a:lnTo>
                  <a:pt x="187" y="1562"/>
                </a:lnTo>
                <a:lnTo>
                  <a:pt x="169" y="1573"/>
                </a:lnTo>
                <a:lnTo>
                  <a:pt x="154" y="1586"/>
                </a:lnTo>
                <a:lnTo>
                  <a:pt x="138" y="1600"/>
                </a:lnTo>
                <a:lnTo>
                  <a:pt x="123" y="1614"/>
                </a:lnTo>
                <a:lnTo>
                  <a:pt x="109" y="1629"/>
                </a:lnTo>
                <a:lnTo>
                  <a:pt x="97" y="1644"/>
                </a:lnTo>
                <a:lnTo>
                  <a:pt x="84" y="1660"/>
                </a:lnTo>
                <a:lnTo>
                  <a:pt x="71" y="1676"/>
                </a:lnTo>
                <a:lnTo>
                  <a:pt x="61" y="1693"/>
                </a:lnTo>
                <a:lnTo>
                  <a:pt x="50" y="1712"/>
                </a:lnTo>
                <a:lnTo>
                  <a:pt x="41" y="1730"/>
                </a:lnTo>
                <a:lnTo>
                  <a:pt x="32" y="1749"/>
                </a:lnTo>
                <a:lnTo>
                  <a:pt x="25" y="1768"/>
                </a:lnTo>
                <a:lnTo>
                  <a:pt x="18" y="1788"/>
                </a:lnTo>
                <a:lnTo>
                  <a:pt x="12" y="1808"/>
                </a:lnTo>
                <a:lnTo>
                  <a:pt x="8" y="1829"/>
                </a:lnTo>
                <a:lnTo>
                  <a:pt x="4" y="1849"/>
                </a:lnTo>
                <a:lnTo>
                  <a:pt x="1" y="1871"/>
                </a:lnTo>
                <a:lnTo>
                  <a:pt x="0" y="1892"/>
                </a:lnTo>
                <a:lnTo>
                  <a:pt x="0" y="1914"/>
                </a:lnTo>
                <a:lnTo>
                  <a:pt x="0" y="1936"/>
                </a:lnTo>
                <a:lnTo>
                  <a:pt x="1" y="1958"/>
                </a:lnTo>
                <a:lnTo>
                  <a:pt x="4" y="1979"/>
                </a:lnTo>
                <a:lnTo>
                  <a:pt x="8" y="2001"/>
                </a:lnTo>
                <a:lnTo>
                  <a:pt x="12" y="2020"/>
                </a:lnTo>
                <a:lnTo>
                  <a:pt x="18" y="2041"/>
                </a:lnTo>
                <a:lnTo>
                  <a:pt x="25" y="2061"/>
                </a:lnTo>
                <a:lnTo>
                  <a:pt x="32" y="2080"/>
                </a:lnTo>
                <a:lnTo>
                  <a:pt x="41" y="2099"/>
                </a:lnTo>
                <a:lnTo>
                  <a:pt x="50" y="2117"/>
                </a:lnTo>
                <a:lnTo>
                  <a:pt x="61" y="2135"/>
                </a:lnTo>
                <a:lnTo>
                  <a:pt x="71" y="2152"/>
                </a:lnTo>
                <a:lnTo>
                  <a:pt x="84" y="2169"/>
                </a:lnTo>
                <a:lnTo>
                  <a:pt x="97" y="2185"/>
                </a:lnTo>
                <a:lnTo>
                  <a:pt x="109" y="2201"/>
                </a:lnTo>
                <a:lnTo>
                  <a:pt x="123" y="2216"/>
                </a:lnTo>
                <a:lnTo>
                  <a:pt x="138" y="2229"/>
                </a:lnTo>
                <a:lnTo>
                  <a:pt x="154" y="2242"/>
                </a:lnTo>
                <a:lnTo>
                  <a:pt x="169" y="2255"/>
                </a:lnTo>
                <a:lnTo>
                  <a:pt x="187" y="2268"/>
                </a:lnTo>
                <a:lnTo>
                  <a:pt x="204" y="2278"/>
                </a:lnTo>
                <a:lnTo>
                  <a:pt x="221" y="2288"/>
                </a:lnTo>
                <a:lnTo>
                  <a:pt x="240" y="2298"/>
                </a:lnTo>
                <a:lnTo>
                  <a:pt x="258" y="2307"/>
                </a:lnTo>
                <a:lnTo>
                  <a:pt x="278" y="2314"/>
                </a:lnTo>
                <a:lnTo>
                  <a:pt x="298" y="2321"/>
                </a:lnTo>
                <a:lnTo>
                  <a:pt x="318" y="2326"/>
                </a:lnTo>
                <a:lnTo>
                  <a:pt x="339" y="2331"/>
                </a:lnTo>
                <a:lnTo>
                  <a:pt x="360" y="2335"/>
                </a:lnTo>
                <a:lnTo>
                  <a:pt x="381" y="2338"/>
                </a:lnTo>
                <a:lnTo>
                  <a:pt x="403" y="2339"/>
                </a:lnTo>
                <a:lnTo>
                  <a:pt x="425" y="2339"/>
                </a:lnTo>
                <a:lnTo>
                  <a:pt x="1691" y="2339"/>
                </a:lnTo>
                <a:lnTo>
                  <a:pt x="1691" y="4349"/>
                </a:lnTo>
                <a:lnTo>
                  <a:pt x="1691" y="4371"/>
                </a:lnTo>
                <a:lnTo>
                  <a:pt x="1693" y="4393"/>
                </a:lnTo>
                <a:lnTo>
                  <a:pt x="1695" y="4414"/>
                </a:lnTo>
                <a:lnTo>
                  <a:pt x="1699" y="4435"/>
                </a:lnTo>
                <a:lnTo>
                  <a:pt x="1703" y="4455"/>
                </a:lnTo>
                <a:lnTo>
                  <a:pt x="1709" y="4476"/>
                </a:lnTo>
                <a:lnTo>
                  <a:pt x="1716" y="4496"/>
                </a:lnTo>
                <a:lnTo>
                  <a:pt x="1724" y="4516"/>
                </a:lnTo>
                <a:lnTo>
                  <a:pt x="1732" y="4534"/>
                </a:lnTo>
                <a:lnTo>
                  <a:pt x="1742" y="4553"/>
                </a:lnTo>
                <a:lnTo>
                  <a:pt x="1752" y="4570"/>
                </a:lnTo>
                <a:lnTo>
                  <a:pt x="1764" y="4587"/>
                </a:lnTo>
                <a:lnTo>
                  <a:pt x="1775" y="4604"/>
                </a:lnTo>
                <a:lnTo>
                  <a:pt x="1788" y="4621"/>
                </a:lnTo>
                <a:lnTo>
                  <a:pt x="1800" y="4636"/>
                </a:lnTo>
                <a:lnTo>
                  <a:pt x="1816" y="4651"/>
                </a:lnTo>
                <a:lnTo>
                  <a:pt x="1829" y="4665"/>
                </a:lnTo>
                <a:lnTo>
                  <a:pt x="1846" y="4678"/>
                </a:lnTo>
                <a:lnTo>
                  <a:pt x="1862" y="4691"/>
                </a:lnTo>
                <a:lnTo>
                  <a:pt x="1878" y="4703"/>
                </a:lnTo>
                <a:lnTo>
                  <a:pt x="1895" y="4714"/>
                </a:lnTo>
                <a:lnTo>
                  <a:pt x="1914" y="4723"/>
                </a:lnTo>
                <a:lnTo>
                  <a:pt x="1931" y="4734"/>
                </a:lnTo>
                <a:lnTo>
                  <a:pt x="1951" y="4742"/>
                </a:lnTo>
                <a:lnTo>
                  <a:pt x="1969" y="4750"/>
                </a:lnTo>
                <a:lnTo>
                  <a:pt x="1990" y="4756"/>
                </a:lnTo>
                <a:lnTo>
                  <a:pt x="2010" y="4762"/>
                </a:lnTo>
                <a:lnTo>
                  <a:pt x="2030" y="4766"/>
                </a:lnTo>
                <a:lnTo>
                  <a:pt x="2051" y="4771"/>
                </a:lnTo>
                <a:lnTo>
                  <a:pt x="2072" y="4773"/>
                </a:lnTo>
                <a:lnTo>
                  <a:pt x="2094" y="4774"/>
                </a:lnTo>
                <a:lnTo>
                  <a:pt x="2116" y="4775"/>
                </a:lnTo>
                <a:lnTo>
                  <a:pt x="4649" y="4775"/>
                </a:lnTo>
                <a:lnTo>
                  <a:pt x="5191" y="4227"/>
                </a:lnTo>
                <a:close/>
              </a:path>
            </a:pathLst>
          </a:custGeom>
          <a:solidFill>
            <a:srgbClr val="83B653"/>
          </a:solidFill>
          <a:ln>
            <a:noFill/>
          </a:ln>
        </p:spPr>
        <p:txBody>
          <a:bodyPr anchor="ctr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ctr">
              <a:buClrTx/>
              <a:buSzTx/>
              <a:buFontTx/>
              <a:defRPr/>
            </a:pPr>
            <a:endParaRPr lang="zh-CN" altLang="en-US">
              <a:solidFill>
                <a:srgbClr val="FFFFFF"/>
              </a:solidFill>
              <a:sym typeface="+mn-ea"/>
            </a:endParaRPr>
          </a:p>
        </p:txBody>
      </p:sp>
      <p:sp>
        <p:nvSpPr>
          <p:cNvPr id="4" name="弦形 3"/>
          <p:cNvSpPr/>
          <p:nvPr/>
        </p:nvSpPr>
        <p:spPr bwMode="auto">
          <a:xfrm flipV="1">
            <a:off x="1147445" y="1922780"/>
            <a:ext cx="9573260" cy="9772650"/>
          </a:xfrm>
          <a:prstGeom prst="chord">
            <a:avLst>
              <a:gd name="adj1" fmla="val 21565759"/>
              <a:gd name="adj2" fmla="val 10849178"/>
            </a:avLst>
          </a:prstGeom>
          <a:solidFill>
            <a:srgbClr val="83B653"/>
          </a:solidFill>
          <a:ln>
            <a:noFill/>
          </a:ln>
        </p:spPr>
        <p:txBody>
          <a:bodyPr rtlCol="0" anchor="ctr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ctr">
              <a:buClrTx/>
              <a:buSzTx/>
              <a:buFontTx/>
              <a:defRPr/>
            </a:pPr>
            <a:endParaRPr lang="zh-CN" altLang="en-US">
              <a:solidFill>
                <a:srgbClr val="FFFFFF"/>
              </a:solidFill>
              <a:sym typeface="+mn-ea"/>
            </a:endParaRPr>
          </a:p>
        </p:txBody>
      </p:sp>
      <p:sp>
        <p:nvSpPr>
          <p:cNvPr id="21" name="文本框 22"/>
          <p:cNvSpPr txBox="1"/>
          <p:nvPr/>
        </p:nvSpPr>
        <p:spPr>
          <a:xfrm flipH="1">
            <a:off x="3505835" y="3448050"/>
            <a:ext cx="5034280" cy="31692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  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本项目系统名称为萌宠汇，是一款基于Thinkphp5.1+MySQL+apach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+PHP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开发的宠物信息分享平台。本项目开发目的是为了使用户可以全面了解各种宠物的信息，为了使用户可以一起分享自己与爱宠的生活趣事，为了可以帮助那些流浪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宠物回家，以及为了帮助流浪宠物有个家，开发出这样一个集宠物百科、宠物博客、宠物驿站、宠物小常识,驿站志愿者五个板块为一体的宠物信息分享平台。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5" name="文本框 20"/>
          <p:cNvSpPr txBox="1"/>
          <p:nvPr/>
        </p:nvSpPr>
        <p:spPr>
          <a:xfrm flipH="1">
            <a:off x="5016500" y="2551430"/>
            <a:ext cx="2012950" cy="64516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项目介绍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0" name="图片 9" descr="5731a22f246dc"/>
          <p:cNvPicPr>
            <a:picLocks noChangeAspect="1"/>
          </p:cNvPicPr>
          <p:nvPr/>
        </p:nvPicPr>
        <p:blipFill>
          <a:blip r:embed="rId1"/>
          <a:srcRect l="25664" b="36234"/>
          <a:stretch>
            <a:fillRect/>
          </a:stretch>
        </p:blipFill>
        <p:spPr>
          <a:xfrm rot="16200000" flipH="1">
            <a:off x="9926320" y="-457200"/>
            <a:ext cx="1808480" cy="2722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599815" y="1517015"/>
            <a:ext cx="4928870" cy="3042920"/>
            <a:chOff x="5669" y="2389"/>
            <a:chExt cx="7762" cy="4792"/>
          </a:xfrm>
        </p:grpSpPr>
        <p:grpSp>
          <p:nvGrpSpPr>
            <p:cNvPr id="10" name="组合 9"/>
            <p:cNvGrpSpPr/>
            <p:nvPr/>
          </p:nvGrpSpPr>
          <p:grpSpPr>
            <a:xfrm>
              <a:off x="5669" y="2389"/>
              <a:ext cx="7763" cy="732"/>
              <a:chOff x="5649" y="3349"/>
              <a:chExt cx="7763" cy="732"/>
            </a:xfrm>
          </p:grpSpPr>
          <p:sp>
            <p:nvSpPr>
              <p:cNvPr id="15" name="L 形 14"/>
              <p:cNvSpPr/>
              <p:nvPr/>
            </p:nvSpPr>
            <p:spPr>
              <a:xfrm rot="5400000">
                <a:off x="5649" y="3349"/>
                <a:ext cx="732" cy="732"/>
              </a:xfrm>
              <a:prstGeom prst="corner">
                <a:avLst>
                  <a:gd name="adj1" fmla="val 2777"/>
                  <a:gd name="adj2" fmla="val 2986"/>
                </a:avLst>
              </a:prstGeom>
              <a:solidFill>
                <a:srgbClr val="83B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L 形 19"/>
              <p:cNvSpPr/>
              <p:nvPr/>
            </p:nvSpPr>
            <p:spPr>
              <a:xfrm rot="5400000" flipV="1">
                <a:off x="12680" y="3349"/>
                <a:ext cx="732" cy="732"/>
              </a:xfrm>
              <a:prstGeom prst="corner">
                <a:avLst>
                  <a:gd name="adj1" fmla="val 2777"/>
                  <a:gd name="adj2" fmla="val 2986"/>
                </a:avLst>
              </a:prstGeom>
              <a:solidFill>
                <a:srgbClr val="83B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直角三角形 22"/>
              <p:cNvSpPr/>
              <p:nvPr/>
            </p:nvSpPr>
            <p:spPr>
              <a:xfrm flipV="1">
                <a:off x="5761" y="3473"/>
                <a:ext cx="355" cy="355"/>
              </a:xfrm>
              <a:prstGeom prst="rtTriangle">
                <a:avLst/>
              </a:prstGeom>
              <a:solidFill>
                <a:srgbClr val="83B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直角三角形 24"/>
              <p:cNvSpPr/>
              <p:nvPr/>
            </p:nvSpPr>
            <p:spPr>
              <a:xfrm flipH="1" flipV="1">
                <a:off x="12901" y="3473"/>
                <a:ext cx="355" cy="355"/>
              </a:xfrm>
              <a:prstGeom prst="rtTriangle">
                <a:avLst/>
              </a:prstGeom>
              <a:solidFill>
                <a:srgbClr val="83B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V="1">
              <a:off x="5669" y="6449"/>
              <a:ext cx="7763" cy="732"/>
              <a:chOff x="5649" y="3349"/>
              <a:chExt cx="7763" cy="732"/>
            </a:xfrm>
          </p:grpSpPr>
          <p:sp>
            <p:nvSpPr>
              <p:cNvPr id="13" name="L 形 12"/>
              <p:cNvSpPr/>
              <p:nvPr/>
            </p:nvSpPr>
            <p:spPr>
              <a:xfrm rot="5400000">
                <a:off x="5649" y="3349"/>
                <a:ext cx="732" cy="732"/>
              </a:xfrm>
              <a:prstGeom prst="corner">
                <a:avLst>
                  <a:gd name="adj1" fmla="val 2777"/>
                  <a:gd name="adj2" fmla="val 2986"/>
                </a:avLst>
              </a:prstGeom>
              <a:solidFill>
                <a:srgbClr val="83B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L 形 15"/>
              <p:cNvSpPr/>
              <p:nvPr/>
            </p:nvSpPr>
            <p:spPr>
              <a:xfrm rot="5400000" flipV="1">
                <a:off x="12680" y="3349"/>
                <a:ext cx="732" cy="732"/>
              </a:xfrm>
              <a:prstGeom prst="corner">
                <a:avLst>
                  <a:gd name="adj1" fmla="val 2777"/>
                  <a:gd name="adj2" fmla="val 2986"/>
                </a:avLst>
              </a:prstGeom>
              <a:solidFill>
                <a:srgbClr val="83B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flipV="1">
                <a:off x="5761" y="3473"/>
                <a:ext cx="355" cy="355"/>
              </a:xfrm>
              <a:prstGeom prst="rtTriangle">
                <a:avLst/>
              </a:prstGeom>
              <a:solidFill>
                <a:srgbClr val="83B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直角三角形 17"/>
              <p:cNvSpPr/>
              <p:nvPr/>
            </p:nvSpPr>
            <p:spPr>
              <a:xfrm flipH="1" flipV="1">
                <a:off x="12901" y="3473"/>
                <a:ext cx="355" cy="355"/>
              </a:xfrm>
              <a:prstGeom prst="rtTriangle">
                <a:avLst/>
              </a:prstGeom>
              <a:solidFill>
                <a:srgbClr val="83B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矩形 18"/>
          <p:cNvSpPr/>
          <p:nvPr/>
        </p:nvSpPr>
        <p:spPr>
          <a:xfrm>
            <a:off x="0" y="1934845"/>
            <a:ext cx="12235815" cy="1333500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5731a22f246dc"/>
          <p:cNvPicPr>
            <a:picLocks noChangeAspect="1"/>
          </p:cNvPicPr>
          <p:nvPr/>
        </p:nvPicPr>
        <p:blipFill>
          <a:blip r:embed="rId1"/>
          <a:srcRect l="25664" b="36234"/>
          <a:stretch>
            <a:fillRect/>
          </a:stretch>
        </p:blipFill>
        <p:spPr>
          <a:xfrm>
            <a:off x="0" y="2787650"/>
            <a:ext cx="2703830" cy="4070350"/>
          </a:xfrm>
          <a:prstGeom prst="rect">
            <a:avLst/>
          </a:prstGeom>
        </p:spPr>
      </p:pic>
      <p:pic>
        <p:nvPicPr>
          <p:cNvPr id="22" name="图片 21" descr="5731a22f246dc"/>
          <p:cNvPicPr>
            <a:picLocks noChangeAspect="1"/>
          </p:cNvPicPr>
          <p:nvPr/>
        </p:nvPicPr>
        <p:blipFill>
          <a:blip r:embed="rId1"/>
          <a:srcRect l="25664" b="36234"/>
          <a:stretch>
            <a:fillRect/>
          </a:stretch>
        </p:blipFill>
        <p:spPr>
          <a:xfrm flipH="1">
            <a:off x="9488170" y="2787650"/>
            <a:ext cx="2703830" cy="4070350"/>
          </a:xfrm>
          <a:prstGeom prst="rect">
            <a:avLst/>
          </a:prstGeom>
        </p:spPr>
      </p:pic>
      <p:sp>
        <p:nvSpPr>
          <p:cNvPr id="2" name="TextBox 25"/>
          <p:cNvSpPr/>
          <p:nvPr/>
        </p:nvSpPr>
        <p:spPr>
          <a:xfrm flipH="1">
            <a:off x="4014153" y="3732530"/>
            <a:ext cx="42068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项目完成状态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97338" y="1964690"/>
            <a:ext cx="3997325" cy="1443355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8800">
                <a:solidFill>
                  <a:srgbClr val="83B653"/>
                </a:solidFill>
                <a:effectLst/>
                <a:latin typeface="Impact" panose="020B0806030902050204" charset="0"/>
                <a:ea typeface="微软雅黑" panose="020B0503020204020204" charset="-122"/>
                <a:sym typeface="微软雅黑" panose="020B0503020204020204" charset="-122"/>
              </a:rPr>
              <a:t>PART 2</a:t>
            </a:r>
            <a:endParaRPr lang="en-US" altLang="zh-CN" sz="8800">
              <a:solidFill>
                <a:srgbClr val="83B653"/>
              </a:solidFill>
              <a:effectLst/>
              <a:latin typeface="Impact" panose="020B08060309020502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129020" y="1976755"/>
            <a:ext cx="4081145" cy="1331066"/>
            <a:chOff x="954" y="7833"/>
            <a:chExt cx="3743" cy="1403"/>
          </a:xfrm>
        </p:grpSpPr>
        <p:sp>
          <p:nvSpPr>
            <p:cNvPr id="10" name="文本框 20"/>
            <p:cNvSpPr txBox="1"/>
            <p:nvPr/>
          </p:nvSpPr>
          <p:spPr>
            <a:xfrm flipH="1">
              <a:off x="1239" y="7833"/>
              <a:ext cx="3170" cy="48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ctr"/>
              <a:r>
                <a:rPr lang="zh-CN" altLang="en-US" sz="2400" b="1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项目功能模块设计 </a:t>
              </a:r>
              <a:endParaRPr lang="zh-CN" altLang="en-US" sz="24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 flipH="1">
              <a:off x="954" y="8491"/>
              <a:ext cx="3743" cy="74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宠物百科，宠物博客，宠物小常识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lvl="0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宠物驿站，宠物志愿者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31520" y="3903345"/>
            <a:ext cx="4065905" cy="2656924"/>
            <a:chOff x="954" y="7833"/>
            <a:chExt cx="3743" cy="4245"/>
          </a:xfrm>
        </p:grpSpPr>
        <p:sp>
          <p:nvSpPr>
            <p:cNvPr id="5" name="文本框 20"/>
            <p:cNvSpPr txBox="1"/>
            <p:nvPr/>
          </p:nvSpPr>
          <p:spPr>
            <a:xfrm flipH="1">
              <a:off x="1239" y="7833"/>
              <a:ext cx="3170" cy="736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ctr"/>
              <a:r>
                <a:rPr lang="zh-CN" altLang="en-US" sz="2400" b="1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已实现功能模块</a:t>
              </a:r>
              <a:r>
                <a:rPr lang="zh-CN" altLang="en-US" sz="2000" b="1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 </a:t>
              </a:r>
              <a:endParaRPr lang="zh-CN" altLang="en-US" sz="20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 flipH="1">
              <a:off x="954" y="8491"/>
              <a:ext cx="3743" cy="3587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①宠物百科前后台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lvl="0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②宠物博客前后台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lvl="0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③宠物小常识前后台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lvl="0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④宠物驿站前台展示及申请，后台审核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lvl="0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⑤宠物志愿者前台展示及申请，后台审核。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556500" y="4363720"/>
            <a:ext cx="3408045" cy="1463029"/>
            <a:chOff x="954" y="7833"/>
            <a:chExt cx="3743" cy="2147"/>
          </a:xfrm>
        </p:grpSpPr>
        <p:sp>
          <p:nvSpPr>
            <p:cNvPr id="8" name="文本框 20"/>
            <p:cNvSpPr txBox="1"/>
            <p:nvPr/>
          </p:nvSpPr>
          <p:spPr>
            <a:xfrm flipH="1">
              <a:off x="1239" y="7833"/>
              <a:ext cx="3170" cy="676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ctr"/>
              <a:r>
                <a:rPr lang="zh-CN" altLang="en-US" sz="2400" b="1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未实现功能模块</a:t>
              </a:r>
              <a:endParaRPr lang="zh-CN" altLang="en-US" sz="24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954" y="8491"/>
              <a:ext cx="3743" cy="1489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驿站发布活动及活动展示。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lvl="0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志愿者等级评定，参加活动记录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81450" y="1808480"/>
            <a:ext cx="3575050" cy="3337898"/>
            <a:chOff x="6063" y="2254"/>
            <a:chExt cx="7191" cy="7222"/>
          </a:xfrm>
        </p:grpSpPr>
        <p:sp>
          <p:nvSpPr>
            <p:cNvPr id="222" name="弧边三角形"/>
            <p:cNvSpPr/>
            <p:nvPr/>
          </p:nvSpPr>
          <p:spPr>
            <a:xfrm>
              <a:off x="7513" y="3757"/>
              <a:ext cx="4267" cy="4267"/>
            </a:xfrm>
            <a:custGeom>
              <a:avLst/>
              <a:gdLst/>
              <a:ahLst/>
              <a:cxnLst/>
              <a:rect l="l" t="t" r="r" b="b"/>
              <a:pathLst>
                <a:path w="801878" h="692519">
                  <a:moveTo>
                    <a:pt x="409945" y="0"/>
                  </a:moveTo>
                  <a:cubicBezTo>
                    <a:pt x="438516" y="279320"/>
                    <a:pt x="585358" y="523617"/>
                    <a:pt x="801878" y="678893"/>
                  </a:cubicBezTo>
                  <a:cubicBezTo>
                    <a:pt x="683463" y="627007"/>
                    <a:pt x="552608" y="598449"/>
                    <a:pt x="415082" y="598449"/>
                  </a:cubicBezTo>
                  <a:cubicBezTo>
                    <a:pt x="266403" y="598449"/>
                    <a:pt x="125520" y="631827"/>
                    <a:pt x="0" y="692519"/>
                  </a:cubicBezTo>
                  <a:cubicBezTo>
                    <a:pt x="226112" y="537440"/>
                    <a:pt x="380565" y="287238"/>
                    <a:pt x="409945" y="0"/>
                  </a:cubicBezTo>
                  <a:close/>
                </a:path>
              </a:pathLst>
            </a:custGeom>
            <a:solidFill>
              <a:srgbClr val="6D9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628" y="2254"/>
              <a:ext cx="2037" cy="2037"/>
            </a:xfrm>
            <a:prstGeom prst="ellipse">
              <a:avLst/>
            </a:prstGeom>
            <a:solidFill>
              <a:srgbClr val="83B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6063" y="7215"/>
              <a:ext cx="2037" cy="2037"/>
            </a:xfrm>
            <a:prstGeom prst="ellipse">
              <a:avLst/>
            </a:prstGeom>
            <a:solidFill>
              <a:srgbClr val="83B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11217" y="7263"/>
              <a:ext cx="2037" cy="2037"/>
            </a:xfrm>
            <a:prstGeom prst="ellipse">
              <a:avLst/>
            </a:prstGeom>
            <a:solidFill>
              <a:srgbClr val="83B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736" y="2362"/>
              <a:ext cx="1814" cy="181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171" y="7323"/>
              <a:ext cx="1814" cy="181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1325" y="7371"/>
              <a:ext cx="1814" cy="181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弧边三角形"/>
            <p:cNvSpPr/>
            <p:nvPr/>
          </p:nvSpPr>
          <p:spPr>
            <a:xfrm>
              <a:off x="8009" y="4419"/>
              <a:ext cx="3261" cy="3261"/>
            </a:xfrm>
            <a:custGeom>
              <a:avLst/>
              <a:gdLst/>
              <a:ahLst/>
              <a:cxnLst/>
              <a:rect l="l" t="t" r="r" b="b"/>
              <a:pathLst>
                <a:path w="801878" h="692519">
                  <a:moveTo>
                    <a:pt x="409945" y="0"/>
                  </a:moveTo>
                  <a:cubicBezTo>
                    <a:pt x="438516" y="279320"/>
                    <a:pt x="585358" y="523617"/>
                    <a:pt x="801878" y="678893"/>
                  </a:cubicBezTo>
                  <a:cubicBezTo>
                    <a:pt x="683463" y="627007"/>
                    <a:pt x="552608" y="598449"/>
                    <a:pt x="415082" y="598449"/>
                  </a:cubicBezTo>
                  <a:cubicBezTo>
                    <a:pt x="266403" y="598449"/>
                    <a:pt x="125520" y="631827"/>
                    <a:pt x="0" y="692519"/>
                  </a:cubicBezTo>
                  <a:cubicBezTo>
                    <a:pt x="226112" y="537440"/>
                    <a:pt x="380565" y="287238"/>
                    <a:pt x="409945" y="0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咖啡"/>
            <p:cNvSpPr/>
            <p:nvPr/>
          </p:nvSpPr>
          <p:spPr bwMode="auto">
            <a:xfrm>
              <a:off x="9167" y="6010"/>
              <a:ext cx="959" cy="959"/>
            </a:xfrm>
            <a:custGeom>
              <a:avLst/>
              <a:gdLst>
                <a:gd name="T0" fmla="*/ 1479542 w 2700"/>
                <a:gd name="T1" fmla="*/ 1396279 h 2780"/>
                <a:gd name="T2" fmla="*/ 1438139 w 2700"/>
                <a:gd name="T3" fmla="*/ 1405346 h 2780"/>
                <a:gd name="T4" fmla="*/ 1428435 w 2700"/>
                <a:gd name="T5" fmla="*/ 1407289 h 2780"/>
                <a:gd name="T6" fmla="*/ 1388324 w 2700"/>
                <a:gd name="T7" fmla="*/ 1411174 h 2780"/>
                <a:gd name="T8" fmla="*/ 1387678 w 2700"/>
                <a:gd name="T9" fmla="*/ 1411174 h 2780"/>
                <a:gd name="T10" fmla="*/ 1347568 w 2700"/>
                <a:gd name="T11" fmla="*/ 1409879 h 2780"/>
                <a:gd name="T12" fmla="*/ 1339157 w 2700"/>
                <a:gd name="T13" fmla="*/ 1409232 h 2780"/>
                <a:gd name="T14" fmla="*/ 1300988 w 2700"/>
                <a:gd name="T15" fmla="*/ 1403403 h 2780"/>
                <a:gd name="T16" fmla="*/ 1101085 w 2700"/>
                <a:gd name="T17" fmla="*/ 1652739 h 2780"/>
                <a:gd name="T18" fmla="*/ 536310 w 2700"/>
                <a:gd name="T19" fmla="*/ 1652739 h 2780"/>
                <a:gd name="T20" fmla="*/ 177907 w 2700"/>
                <a:gd name="T21" fmla="*/ 942942 h 2780"/>
                <a:gd name="T22" fmla="*/ 177907 w 2700"/>
                <a:gd name="T23" fmla="*/ 939704 h 2780"/>
                <a:gd name="T24" fmla="*/ 177907 w 2700"/>
                <a:gd name="T25" fmla="*/ 937761 h 2780"/>
                <a:gd name="T26" fmla="*/ 176614 w 2700"/>
                <a:gd name="T27" fmla="*/ 901494 h 2780"/>
                <a:gd name="T28" fmla="*/ 177907 w 2700"/>
                <a:gd name="T29" fmla="*/ 901494 h 2780"/>
                <a:gd name="T30" fmla="*/ 273007 w 2700"/>
                <a:gd name="T31" fmla="*/ 792045 h 2780"/>
                <a:gd name="T32" fmla="*/ 1357919 w 2700"/>
                <a:gd name="T33" fmla="*/ 792045 h 2780"/>
                <a:gd name="T34" fmla="*/ 1451077 w 2700"/>
                <a:gd name="T35" fmla="*/ 884656 h 2780"/>
                <a:gd name="T36" fmla="*/ 1451077 w 2700"/>
                <a:gd name="T37" fmla="*/ 884656 h 2780"/>
                <a:gd name="T38" fmla="*/ 1494422 w 2700"/>
                <a:gd name="T39" fmla="*/ 889189 h 2780"/>
                <a:gd name="T40" fmla="*/ 1497657 w 2700"/>
                <a:gd name="T41" fmla="*/ 889837 h 2780"/>
                <a:gd name="T42" fmla="*/ 1575289 w 2700"/>
                <a:gd name="T43" fmla="*/ 913799 h 2780"/>
                <a:gd name="T44" fmla="*/ 1579818 w 2700"/>
                <a:gd name="T45" fmla="*/ 915741 h 2780"/>
                <a:gd name="T46" fmla="*/ 1612164 w 2700"/>
                <a:gd name="T47" fmla="*/ 934523 h 2780"/>
                <a:gd name="T48" fmla="*/ 1612811 w 2700"/>
                <a:gd name="T49" fmla="*/ 935170 h 2780"/>
                <a:gd name="T50" fmla="*/ 1641923 w 2700"/>
                <a:gd name="T51" fmla="*/ 957837 h 2780"/>
                <a:gd name="T52" fmla="*/ 1647099 w 2700"/>
                <a:gd name="T53" fmla="*/ 962370 h 2780"/>
                <a:gd name="T54" fmla="*/ 1670389 w 2700"/>
                <a:gd name="T55" fmla="*/ 988275 h 2780"/>
                <a:gd name="T56" fmla="*/ 1671035 w 2700"/>
                <a:gd name="T57" fmla="*/ 989571 h 2780"/>
                <a:gd name="T58" fmla="*/ 1689797 w 2700"/>
                <a:gd name="T59" fmla="*/ 1019361 h 2780"/>
                <a:gd name="T60" fmla="*/ 1693678 w 2700"/>
                <a:gd name="T61" fmla="*/ 1026485 h 2780"/>
                <a:gd name="T62" fmla="*/ 1706617 w 2700"/>
                <a:gd name="T63" fmla="*/ 1059514 h 2780"/>
                <a:gd name="T64" fmla="*/ 1479542 w 2700"/>
                <a:gd name="T65" fmla="*/ 1396279 h 2780"/>
                <a:gd name="T66" fmla="*/ 478086 w 2700"/>
                <a:gd name="T67" fmla="*/ 901494 h 2780"/>
                <a:gd name="T68" fmla="*/ 319586 w 2700"/>
                <a:gd name="T69" fmla="*/ 901494 h 2780"/>
                <a:gd name="T70" fmla="*/ 601650 w 2700"/>
                <a:gd name="T71" fmla="*/ 1558833 h 2780"/>
                <a:gd name="T72" fmla="*/ 478086 w 2700"/>
                <a:gd name="T73" fmla="*/ 901494 h 2780"/>
                <a:gd name="T74" fmla="*/ 1591462 w 2700"/>
                <a:gd name="T75" fmla="*/ 1093838 h 2780"/>
                <a:gd name="T76" fmla="*/ 1451077 w 2700"/>
                <a:gd name="T77" fmla="*/ 987628 h 2780"/>
                <a:gd name="T78" fmla="*/ 1355331 w 2700"/>
                <a:gd name="T79" fmla="*/ 1306907 h 2780"/>
                <a:gd name="T80" fmla="*/ 1370857 w 2700"/>
                <a:gd name="T81" fmla="*/ 1308850 h 2780"/>
                <a:gd name="T82" fmla="*/ 1377974 w 2700"/>
                <a:gd name="T83" fmla="*/ 1309497 h 2780"/>
                <a:gd name="T84" fmla="*/ 1409026 w 2700"/>
                <a:gd name="T85" fmla="*/ 1308850 h 2780"/>
                <a:gd name="T86" fmla="*/ 1418084 w 2700"/>
                <a:gd name="T87" fmla="*/ 1307555 h 2780"/>
                <a:gd name="T88" fmla="*/ 1451724 w 2700"/>
                <a:gd name="T89" fmla="*/ 1300431 h 2780"/>
                <a:gd name="T90" fmla="*/ 1591462 w 2700"/>
                <a:gd name="T91" fmla="*/ 1093838 h 2780"/>
                <a:gd name="T92" fmla="*/ 907004 w 2700"/>
                <a:gd name="T93" fmla="*/ 735054 h 2780"/>
                <a:gd name="T94" fmla="*/ 859778 w 2700"/>
                <a:gd name="T95" fmla="*/ 345832 h 2780"/>
                <a:gd name="T96" fmla="*/ 999516 w 2700"/>
                <a:gd name="T97" fmla="*/ 0 h 2780"/>
                <a:gd name="T98" fmla="*/ 907004 w 2700"/>
                <a:gd name="T99" fmla="*/ 735054 h 2780"/>
                <a:gd name="T100" fmla="*/ 663109 w 2700"/>
                <a:gd name="T101" fmla="*/ 735054 h 2780"/>
                <a:gd name="T102" fmla="*/ 624293 w 2700"/>
                <a:gd name="T103" fmla="*/ 419013 h 2780"/>
                <a:gd name="T104" fmla="*/ 738801 w 2700"/>
                <a:gd name="T105" fmla="*/ 135354 h 2780"/>
                <a:gd name="T106" fmla="*/ 663109 w 2700"/>
                <a:gd name="T107" fmla="*/ 735054 h 2780"/>
                <a:gd name="T108" fmla="*/ 1462722 w 2700"/>
                <a:gd name="T109" fmla="*/ 1800397 h 2780"/>
                <a:gd name="T110" fmla="*/ 130034 w 2700"/>
                <a:gd name="T111" fmla="*/ 1800397 h 2780"/>
                <a:gd name="T112" fmla="*/ 18761 w 2700"/>
                <a:gd name="T113" fmla="*/ 1692891 h 2780"/>
                <a:gd name="T114" fmla="*/ 1561056 w 2700"/>
                <a:gd name="T115" fmla="*/ 1692891 h 2780"/>
                <a:gd name="T116" fmla="*/ 1462722 w 2700"/>
                <a:gd name="T117" fmla="*/ 1800397 h 278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700" h="2780">
                  <a:moveTo>
                    <a:pt x="2287" y="2156"/>
                  </a:moveTo>
                  <a:cubicBezTo>
                    <a:pt x="2266" y="2162"/>
                    <a:pt x="2244" y="2167"/>
                    <a:pt x="2223" y="2170"/>
                  </a:cubicBezTo>
                  <a:cubicBezTo>
                    <a:pt x="2218" y="2171"/>
                    <a:pt x="2213" y="2172"/>
                    <a:pt x="2208" y="2173"/>
                  </a:cubicBezTo>
                  <a:cubicBezTo>
                    <a:pt x="2187" y="2176"/>
                    <a:pt x="2166" y="2178"/>
                    <a:pt x="2146" y="2179"/>
                  </a:cubicBezTo>
                  <a:cubicBezTo>
                    <a:pt x="2145" y="2179"/>
                    <a:pt x="2145" y="2179"/>
                    <a:pt x="2145" y="2179"/>
                  </a:cubicBezTo>
                  <a:cubicBezTo>
                    <a:pt x="2124" y="2180"/>
                    <a:pt x="2103" y="2179"/>
                    <a:pt x="2083" y="2177"/>
                  </a:cubicBezTo>
                  <a:cubicBezTo>
                    <a:pt x="2079" y="2177"/>
                    <a:pt x="2074" y="2176"/>
                    <a:pt x="2070" y="2176"/>
                  </a:cubicBezTo>
                  <a:cubicBezTo>
                    <a:pt x="2050" y="2174"/>
                    <a:pt x="2030" y="2171"/>
                    <a:pt x="2011" y="2167"/>
                  </a:cubicBezTo>
                  <a:cubicBezTo>
                    <a:pt x="1935" y="2278"/>
                    <a:pt x="1834" y="2435"/>
                    <a:pt x="1702" y="2552"/>
                  </a:cubicBezTo>
                  <a:cubicBezTo>
                    <a:pt x="1669" y="2552"/>
                    <a:pt x="866" y="2552"/>
                    <a:pt x="829" y="2552"/>
                  </a:cubicBezTo>
                  <a:cubicBezTo>
                    <a:pt x="364" y="2311"/>
                    <a:pt x="288" y="1656"/>
                    <a:pt x="275" y="1456"/>
                  </a:cubicBezTo>
                  <a:cubicBezTo>
                    <a:pt x="275" y="1455"/>
                    <a:pt x="275" y="1453"/>
                    <a:pt x="275" y="1451"/>
                  </a:cubicBezTo>
                  <a:cubicBezTo>
                    <a:pt x="275" y="1448"/>
                    <a:pt x="275" y="1448"/>
                    <a:pt x="275" y="1448"/>
                  </a:cubicBezTo>
                  <a:cubicBezTo>
                    <a:pt x="273" y="1413"/>
                    <a:pt x="273" y="1392"/>
                    <a:pt x="273" y="1392"/>
                  </a:cubicBezTo>
                  <a:cubicBezTo>
                    <a:pt x="275" y="1392"/>
                    <a:pt x="275" y="1392"/>
                    <a:pt x="275" y="1392"/>
                  </a:cubicBezTo>
                  <a:cubicBezTo>
                    <a:pt x="275" y="1311"/>
                    <a:pt x="340" y="1223"/>
                    <a:pt x="422" y="1223"/>
                  </a:cubicBezTo>
                  <a:cubicBezTo>
                    <a:pt x="2099" y="1223"/>
                    <a:pt x="2099" y="1223"/>
                    <a:pt x="2099" y="1223"/>
                  </a:cubicBezTo>
                  <a:cubicBezTo>
                    <a:pt x="2171" y="1223"/>
                    <a:pt x="2231" y="1297"/>
                    <a:pt x="2243" y="1366"/>
                  </a:cubicBezTo>
                  <a:cubicBezTo>
                    <a:pt x="2243" y="1366"/>
                    <a:pt x="2243" y="1366"/>
                    <a:pt x="2243" y="1366"/>
                  </a:cubicBezTo>
                  <a:cubicBezTo>
                    <a:pt x="2266" y="1367"/>
                    <a:pt x="2288" y="1369"/>
                    <a:pt x="2310" y="1373"/>
                  </a:cubicBezTo>
                  <a:cubicBezTo>
                    <a:pt x="2312" y="1373"/>
                    <a:pt x="2313" y="1373"/>
                    <a:pt x="2315" y="1374"/>
                  </a:cubicBezTo>
                  <a:cubicBezTo>
                    <a:pt x="2357" y="1381"/>
                    <a:pt x="2398" y="1393"/>
                    <a:pt x="2435" y="1411"/>
                  </a:cubicBezTo>
                  <a:cubicBezTo>
                    <a:pt x="2437" y="1412"/>
                    <a:pt x="2439" y="1413"/>
                    <a:pt x="2442" y="1414"/>
                  </a:cubicBezTo>
                  <a:cubicBezTo>
                    <a:pt x="2459" y="1423"/>
                    <a:pt x="2477" y="1432"/>
                    <a:pt x="2492" y="1443"/>
                  </a:cubicBezTo>
                  <a:cubicBezTo>
                    <a:pt x="2493" y="1443"/>
                    <a:pt x="2493" y="1443"/>
                    <a:pt x="2493" y="1444"/>
                  </a:cubicBezTo>
                  <a:cubicBezTo>
                    <a:pt x="2509" y="1454"/>
                    <a:pt x="2524" y="1466"/>
                    <a:pt x="2538" y="1479"/>
                  </a:cubicBezTo>
                  <a:cubicBezTo>
                    <a:pt x="2541" y="1481"/>
                    <a:pt x="2543" y="1484"/>
                    <a:pt x="2546" y="1486"/>
                  </a:cubicBezTo>
                  <a:cubicBezTo>
                    <a:pt x="2559" y="1499"/>
                    <a:pt x="2571" y="1512"/>
                    <a:pt x="2582" y="1526"/>
                  </a:cubicBezTo>
                  <a:cubicBezTo>
                    <a:pt x="2582" y="1526"/>
                    <a:pt x="2583" y="1527"/>
                    <a:pt x="2583" y="1528"/>
                  </a:cubicBezTo>
                  <a:cubicBezTo>
                    <a:pt x="2594" y="1542"/>
                    <a:pt x="2604" y="1558"/>
                    <a:pt x="2612" y="1574"/>
                  </a:cubicBezTo>
                  <a:cubicBezTo>
                    <a:pt x="2614" y="1577"/>
                    <a:pt x="2616" y="1581"/>
                    <a:pt x="2618" y="1585"/>
                  </a:cubicBezTo>
                  <a:cubicBezTo>
                    <a:pt x="2626" y="1602"/>
                    <a:pt x="2633" y="1619"/>
                    <a:pt x="2638" y="1636"/>
                  </a:cubicBezTo>
                  <a:cubicBezTo>
                    <a:pt x="2700" y="1848"/>
                    <a:pt x="2543" y="2081"/>
                    <a:pt x="2287" y="2156"/>
                  </a:cubicBezTo>
                  <a:close/>
                  <a:moveTo>
                    <a:pt x="739" y="1392"/>
                  </a:moveTo>
                  <a:cubicBezTo>
                    <a:pt x="494" y="1392"/>
                    <a:pt x="494" y="1392"/>
                    <a:pt x="494" y="1392"/>
                  </a:cubicBezTo>
                  <a:cubicBezTo>
                    <a:pt x="494" y="1392"/>
                    <a:pt x="462" y="2161"/>
                    <a:pt x="930" y="2407"/>
                  </a:cubicBezTo>
                  <a:cubicBezTo>
                    <a:pt x="565" y="1693"/>
                    <a:pt x="739" y="1392"/>
                    <a:pt x="739" y="1392"/>
                  </a:cubicBezTo>
                  <a:close/>
                  <a:moveTo>
                    <a:pt x="2460" y="1689"/>
                  </a:moveTo>
                  <a:cubicBezTo>
                    <a:pt x="2433" y="1597"/>
                    <a:pt x="2347" y="1537"/>
                    <a:pt x="2243" y="1525"/>
                  </a:cubicBezTo>
                  <a:cubicBezTo>
                    <a:pt x="2237" y="1643"/>
                    <a:pt x="2203" y="1825"/>
                    <a:pt x="2095" y="2018"/>
                  </a:cubicBezTo>
                  <a:cubicBezTo>
                    <a:pt x="2103" y="2019"/>
                    <a:pt x="2111" y="2021"/>
                    <a:pt x="2119" y="2021"/>
                  </a:cubicBezTo>
                  <a:cubicBezTo>
                    <a:pt x="2123" y="2021"/>
                    <a:pt x="2126" y="2022"/>
                    <a:pt x="2130" y="2022"/>
                  </a:cubicBezTo>
                  <a:cubicBezTo>
                    <a:pt x="2146" y="2023"/>
                    <a:pt x="2162" y="2022"/>
                    <a:pt x="2178" y="2021"/>
                  </a:cubicBezTo>
                  <a:cubicBezTo>
                    <a:pt x="2183" y="2020"/>
                    <a:pt x="2187" y="2020"/>
                    <a:pt x="2192" y="2019"/>
                  </a:cubicBezTo>
                  <a:cubicBezTo>
                    <a:pt x="2209" y="2017"/>
                    <a:pt x="2227" y="2013"/>
                    <a:pt x="2244" y="2008"/>
                  </a:cubicBezTo>
                  <a:cubicBezTo>
                    <a:pt x="2401" y="1962"/>
                    <a:pt x="2498" y="1819"/>
                    <a:pt x="2460" y="1689"/>
                  </a:cubicBezTo>
                  <a:close/>
                  <a:moveTo>
                    <a:pt x="1402" y="1135"/>
                  </a:moveTo>
                  <a:cubicBezTo>
                    <a:pt x="1716" y="713"/>
                    <a:pt x="1402" y="608"/>
                    <a:pt x="1329" y="534"/>
                  </a:cubicBezTo>
                  <a:cubicBezTo>
                    <a:pt x="1255" y="460"/>
                    <a:pt x="1187" y="59"/>
                    <a:pt x="1545" y="0"/>
                  </a:cubicBezTo>
                  <a:cubicBezTo>
                    <a:pt x="1142" y="412"/>
                    <a:pt x="2182" y="605"/>
                    <a:pt x="1402" y="1135"/>
                  </a:cubicBezTo>
                  <a:close/>
                  <a:moveTo>
                    <a:pt x="1025" y="1135"/>
                  </a:moveTo>
                  <a:cubicBezTo>
                    <a:pt x="1282" y="789"/>
                    <a:pt x="1025" y="707"/>
                    <a:pt x="965" y="647"/>
                  </a:cubicBezTo>
                  <a:cubicBezTo>
                    <a:pt x="905" y="587"/>
                    <a:pt x="849" y="257"/>
                    <a:pt x="1142" y="209"/>
                  </a:cubicBezTo>
                  <a:cubicBezTo>
                    <a:pt x="813" y="546"/>
                    <a:pt x="1664" y="701"/>
                    <a:pt x="1025" y="1135"/>
                  </a:cubicBezTo>
                  <a:close/>
                  <a:moveTo>
                    <a:pt x="2261" y="2780"/>
                  </a:moveTo>
                  <a:cubicBezTo>
                    <a:pt x="2099" y="2780"/>
                    <a:pt x="402" y="2780"/>
                    <a:pt x="201" y="2780"/>
                  </a:cubicBezTo>
                  <a:cubicBezTo>
                    <a:pt x="0" y="2780"/>
                    <a:pt x="29" y="2614"/>
                    <a:pt x="29" y="2614"/>
                  </a:cubicBezTo>
                  <a:cubicBezTo>
                    <a:pt x="2413" y="2614"/>
                    <a:pt x="2413" y="2614"/>
                    <a:pt x="2413" y="2614"/>
                  </a:cubicBezTo>
                  <a:cubicBezTo>
                    <a:pt x="2413" y="2614"/>
                    <a:pt x="2422" y="2780"/>
                    <a:pt x="2261" y="27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文本框 20"/>
            <p:cNvSpPr txBox="1"/>
            <p:nvPr/>
          </p:nvSpPr>
          <p:spPr>
            <a:xfrm flipH="1">
              <a:off x="8967" y="2618"/>
              <a:ext cx="1396" cy="1796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ctr"/>
              <a:r>
                <a:rPr lang="en-US" altLang="zh-CN" sz="4800">
                  <a:solidFill>
                    <a:schemeClr val="bg1"/>
                  </a:solidFill>
                  <a:latin typeface="Impact" panose="020B0806030902050204" charset="0"/>
                  <a:ea typeface="微软雅黑" panose="020B0503020204020204" charset="-122"/>
                  <a:sym typeface="Arial" panose="020B0604020202020204" pitchFamily="34" charset="0"/>
                </a:rPr>
                <a:t>A</a:t>
              </a:r>
              <a:r>
                <a:rPr lang="zh-CN" altLang="en-US" sz="4800">
                  <a:solidFill>
                    <a:schemeClr val="bg1"/>
                  </a:solidFill>
                  <a:latin typeface="Impact" panose="020B0806030902050204" charset="0"/>
                  <a:ea typeface="微软雅黑" panose="020B0503020204020204" charset="-122"/>
                  <a:sym typeface="Arial" panose="020B0604020202020204" pitchFamily="34" charset="0"/>
                </a:rPr>
                <a:t> </a:t>
              </a:r>
              <a:endParaRPr lang="zh-CN" altLang="en-US" sz="480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 flipH="1">
              <a:off x="6380" y="7577"/>
              <a:ext cx="1396" cy="1796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ctr"/>
              <a:r>
                <a:rPr lang="en-US" altLang="zh-CN" sz="4800">
                  <a:solidFill>
                    <a:schemeClr val="bg1"/>
                  </a:solidFill>
                  <a:latin typeface="Impact" panose="020B0806030902050204" charset="0"/>
                  <a:ea typeface="微软雅黑" panose="020B0503020204020204" charset="-122"/>
                  <a:sym typeface="Arial" panose="020B0604020202020204" pitchFamily="34" charset="0"/>
                </a:rPr>
                <a:t>B</a:t>
              </a:r>
              <a:r>
                <a:rPr lang="zh-CN" altLang="en-US" sz="4800">
                  <a:solidFill>
                    <a:schemeClr val="bg1"/>
                  </a:solidFill>
                  <a:latin typeface="Impact" panose="020B0806030902050204" charset="0"/>
                  <a:ea typeface="微软雅黑" panose="020B0503020204020204" charset="-122"/>
                  <a:sym typeface="Arial" panose="020B0604020202020204" pitchFamily="34" charset="0"/>
                </a:rPr>
                <a:t> </a:t>
              </a:r>
              <a:endParaRPr lang="zh-CN" altLang="en-US" sz="480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 flipH="1">
              <a:off x="11538" y="7680"/>
              <a:ext cx="1396" cy="1796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ctr"/>
              <a:r>
                <a:rPr lang="en-US" sz="4800">
                  <a:solidFill>
                    <a:schemeClr val="bg1"/>
                  </a:solidFill>
                  <a:latin typeface="Impact" panose="020B0806030902050204" charset="0"/>
                  <a:ea typeface="微软雅黑" panose="020B0503020204020204" charset="-122"/>
                  <a:sym typeface="Arial" panose="020B0604020202020204" pitchFamily="34" charset="0"/>
                </a:rPr>
                <a:t>C</a:t>
              </a:r>
              <a:endParaRPr lang="en-US" sz="480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8" name="图片 17" descr="5731a22f246dc"/>
          <p:cNvPicPr>
            <a:picLocks noChangeAspect="1"/>
          </p:cNvPicPr>
          <p:nvPr/>
        </p:nvPicPr>
        <p:blipFill>
          <a:blip r:embed="rId1"/>
          <a:srcRect l="25664" b="36234"/>
          <a:stretch>
            <a:fillRect/>
          </a:stretch>
        </p:blipFill>
        <p:spPr>
          <a:xfrm rot="5400000">
            <a:off x="457200" y="-457200"/>
            <a:ext cx="1808480" cy="2722880"/>
          </a:xfrm>
          <a:prstGeom prst="rect">
            <a:avLst/>
          </a:prstGeom>
        </p:spPr>
      </p:pic>
      <p:pic>
        <p:nvPicPr>
          <p:cNvPr id="23" name="图片 22" descr="5731a22f246dc"/>
          <p:cNvPicPr>
            <a:picLocks noChangeAspect="1"/>
          </p:cNvPicPr>
          <p:nvPr/>
        </p:nvPicPr>
        <p:blipFill>
          <a:blip r:embed="rId1"/>
          <a:srcRect l="25664" b="36234"/>
          <a:stretch>
            <a:fillRect/>
          </a:stretch>
        </p:blipFill>
        <p:spPr>
          <a:xfrm rot="16200000" flipH="1">
            <a:off x="9926320" y="-457200"/>
            <a:ext cx="1808480" cy="2722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5731a22f246dc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5664" b="36234"/>
          <a:stretch>
            <a:fillRect/>
          </a:stretch>
        </p:blipFill>
        <p:spPr>
          <a:xfrm rot="5400000">
            <a:off x="457200" y="-457200"/>
            <a:ext cx="1808480" cy="2722880"/>
          </a:xfrm>
          <a:prstGeom prst="rect">
            <a:avLst/>
          </a:prstGeom>
        </p:spPr>
      </p:pic>
      <p:pic>
        <p:nvPicPr>
          <p:cNvPr id="23" name="图片 22" descr="5731a22f246dc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 l="25664" b="36234"/>
          <a:stretch>
            <a:fillRect/>
          </a:stretch>
        </p:blipFill>
        <p:spPr>
          <a:xfrm rot="16200000" flipH="1">
            <a:off x="9926320" y="-457200"/>
            <a:ext cx="1808480" cy="2722880"/>
          </a:xfrm>
          <a:prstGeom prst="rect">
            <a:avLst/>
          </a:prstGeom>
        </p:spPr>
      </p:pic>
      <p:pic>
        <p:nvPicPr>
          <p:cNvPr id="2" name="图片 1" descr="网页前台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46405" y="2385060"/>
            <a:ext cx="11299190" cy="3485515"/>
          </a:xfrm>
          <a:prstGeom prst="rect">
            <a:avLst/>
          </a:prstGeom>
        </p:spPr>
      </p:pic>
      <p:sp>
        <p:nvSpPr>
          <p:cNvPr id="10" name="文本框 20"/>
          <p:cNvSpPr txBox="1"/>
          <p:nvPr/>
        </p:nvSpPr>
        <p:spPr>
          <a:xfrm flipH="1">
            <a:off x="3967077" y="1224915"/>
            <a:ext cx="3456380" cy="5835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p>
            <a:pPr lvl="0" algn="ctr"/>
            <a:r>
              <a:rPr lang="zh-CN" altLang="en-US" sz="32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前台树形结构图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zh-CN" altLang="en-US" sz="2400" b="1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5731a22f246dc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5664" b="36234"/>
          <a:stretch>
            <a:fillRect/>
          </a:stretch>
        </p:blipFill>
        <p:spPr>
          <a:xfrm rot="5400000">
            <a:off x="457200" y="-457200"/>
            <a:ext cx="1808480" cy="2722880"/>
          </a:xfrm>
          <a:prstGeom prst="rect">
            <a:avLst/>
          </a:prstGeom>
        </p:spPr>
      </p:pic>
      <p:pic>
        <p:nvPicPr>
          <p:cNvPr id="23" name="图片 22" descr="5731a22f246dc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 l="25664" b="36234"/>
          <a:stretch>
            <a:fillRect/>
          </a:stretch>
        </p:blipFill>
        <p:spPr>
          <a:xfrm rot="16200000" flipH="1">
            <a:off x="9926320" y="-457200"/>
            <a:ext cx="1808480" cy="2722880"/>
          </a:xfrm>
          <a:prstGeom prst="rect">
            <a:avLst/>
          </a:prstGeom>
        </p:spPr>
      </p:pic>
      <p:sp>
        <p:nvSpPr>
          <p:cNvPr id="10" name="文本框 20"/>
          <p:cNvSpPr txBox="1"/>
          <p:nvPr/>
        </p:nvSpPr>
        <p:spPr>
          <a:xfrm flipH="1">
            <a:off x="4058517" y="220345"/>
            <a:ext cx="3456380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p>
            <a:pPr lvl="0" algn="ctr"/>
            <a:r>
              <a:rPr lang="zh-CN" altLang="en-US" sz="24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项目总用例图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zh-CN" altLang="en-US" sz="2400" b="1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5" name="图片 4" descr="图片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095375"/>
            <a:ext cx="10058400" cy="5478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599815" y="1517015"/>
            <a:ext cx="4928870" cy="3042920"/>
            <a:chOff x="5669" y="2389"/>
            <a:chExt cx="7762" cy="4792"/>
          </a:xfrm>
        </p:grpSpPr>
        <p:grpSp>
          <p:nvGrpSpPr>
            <p:cNvPr id="10" name="组合 9"/>
            <p:cNvGrpSpPr/>
            <p:nvPr/>
          </p:nvGrpSpPr>
          <p:grpSpPr>
            <a:xfrm>
              <a:off x="5669" y="2389"/>
              <a:ext cx="7763" cy="732"/>
              <a:chOff x="5649" y="3349"/>
              <a:chExt cx="7763" cy="732"/>
            </a:xfrm>
          </p:grpSpPr>
          <p:sp>
            <p:nvSpPr>
              <p:cNvPr id="15" name="L 形 14"/>
              <p:cNvSpPr/>
              <p:nvPr/>
            </p:nvSpPr>
            <p:spPr>
              <a:xfrm rot="5400000">
                <a:off x="5649" y="3349"/>
                <a:ext cx="732" cy="732"/>
              </a:xfrm>
              <a:prstGeom prst="corner">
                <a:avLst>
                  <a:gd name="adj1" fmla="val 2777"/>
                  <a:gd name="adj2" fmla="val 2986"/>
                </a:avLst>
              </a:prstGeom>
              <a:solidFill>
                <a:srgbClr val="83B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L 形 19"/>
              <p:cNvSpPr/>
              <p:nvPr/>
            </p:nvSpPr>
            <p:spPr>
              <a:xfrm rot="5400000" flipV="1">
                <a:off x="12680" y="3349"/>
                <a:ext cx="732" cy="732"/>
              </a:xfrm>
              <a:prstGeom prst="corner">
                <a:avLst>
                  <a:gd name="adj1" fmla="val 2777"/>
                  <a:gd name="adj2" fmla="val 2986"/>
                </a:avLst>
              </a:prstGeom>
              <a:solidFill>
                <a:srgbClr val="83B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直角三角形 22"/>
              <p:cNvSpPr/>
              <p:nvPr/>
            </p:nvSpPr>
            <p:spPr>
              <a:xfrm flipV="1">
                <a:off x="5761" y="3473"/>
                <a:ext cx="355" cy="355"/>
              </a:xfrm>
              <a:prstGeom prst="rtTriangle">
                <a:avLst/>
              </a:prstGeom>
              <a:solidFill>
                <a:srgbClr val="83B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直角三角形 24"/>
              <p:cNvSpPr/>
              <p:nvPr/>
            </p:nvSpPr>
            <p:spPr>
              <a:xfrm flipH="1" flipV="1">
                <a:off x="12901" y="3473"/>
                <a:ext cx="355" cy="355"/>
              </a:xfrm>
              <a:prstGeom prst="rtTriangle">
                <a:avLst/>
              </a:prstGeom>
              <a:solidFill>
                <a:srgbClr val="83B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V="1">
              <a:off x="5669" y="6449"/>
              <a:ext cx="7763" cy="732"/>
              <a:chOff x="5649" y="3349"/>
              <a:chExt cx="7763" cy="732"/>
            </a:xfrm>
          </p:grpSpPr>
          <p:sp>
            <p:nvSpPr>
              <p:cNvPr id="13" name="L 形 12"/>
              <p:cNvSpPr/>
              <p:nvPr/>
            </p:nvSpPr>
            <p:spPr>
              <a:xfrm rot="5400000">
                <a:off x="5649" y="3349"/>
                <a:ext cx="732" cy="732"/>
              </a:xfrm>
              <a:prstGeom prst="corner">
                <a:avLst>
                  <a:gd name="adj1" fmla="val 2777"/>
                  <a:gd name="adj2" fmla="val 2986"/>
                </a:avLst>
              </a:prstGeom>
              <a:solidFill>
                <a:srgbClr val="83B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L 形 15"/>
              <p:cNvSpPr/>
              <p:nvPr/>
            </p:nvSpPr>
            <p:spPr>
              <a:xfrm rot="5400000" flipV="1">
                <a:off x="12680" y="3349"/>
                <a:ext cx="732" cy="732"/>
              </a:xfrm>
              <a:prstGeom prst="corner">
                <a:avLst>
                  <a:gd name="adj1" fmla="val 2777"/>
                  <a:gd name="adj2" fmla="val 2986"/>
                </a:avLst>
              </a:prstGeom>
              <a:solidFill>
                <a:srgbClr val="83B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flipV="1">
                <a:off x="5761" y="3473"/>
                <a:ext cx="355" cy="355"/>
              </a:xfrm>
              <a:prstGeom prst="rtTriangle">
                <a:avLst/>
              </a:prstGeom>
              <a:solidFill>
                <a:srgbClr val="83B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直角三角形 17"/>
              <p:cNvSpPr/>
              <p:nvPr/>
            </p:nvSpPr>
            <p:spPr>
              <a:xfrm flipH="1" flipV="1">
                <a:off x="12901" y="3473"/>
                <a:ext cx="355" cy="355"/>
              </a:xfrm>
              <a:prstGeom prst="rtTriangle">
                <a:avLst/>
              </a:prstGeom>
              <a:solidFill>
                <a:srgbClr val="83B6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矩形 18"/>
          <p:cNvSpPr/>
          <p:nvPr/>
        </p:nvSpPr>
        <p:spPr>
          <a:xfrm>
            <a:off x="0" y="1934845"/>
            <a:ext cx="12235815" cy="1333500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5731a22f246dc"/>
          <p:cNvPicPr>
            <a:picLocks noChangeAspect="1"/>
          </p:cNvPicPr>
          <p:nvPr/>
        </p:nvPicPr>
        <p:blipFill>
          <a:blip r:embed="rId1"/>
          <a:srcRect l="25664" b="36234"/>
          <a:stretch>
            <a:fillRect/>
          </a:stretch>
        </p:blipFill>
        <p:spPr>
          <a:xfrm>
            <a:off x="0" y="2787650"/>
            <a:ext cx="2703830" cy="4070350"/>
          </a:xfrm>
          <a:prstGeom prst="rect">
            <a:avLst/>
          </a:prstGeom>
        </p:spPr>
      </p:pic>
      <p:pic>
        <p:nvPicPr>
          <p:cNvPr id="22" name="图片 21" descr="5731a22f246dc"/>
          <p:cNvPicPr>
            <a:picLocks noChangeAspect="1"/>
          </p:cNvPicPr>
          <p:nvPr/>
        </p:nvPicPr>
        <p:blipFill>
          <a:blip r:embed="rId1"/>
          <a:srcRect l="25664" b="36234"/>
          <a:stretch>
            <a:fillRect/>
          </a:stretch>
        </p:blipFill>
        <p:spPr>
          <a:xfrm flipH="1">
            <a:off x="9488170" y="2787650"/>
            <a:ext cx="2703830" cy="4070350"/>
          </a:xfrm>
          <a:prstGeom prst="rect">
            <a:avLst/>
          </a:prstGeom>
        </p:spPr>
      </p:pic>
      <p:sp>
        <p:nvSpPr>
          <p:cNvPr id="2" name="TextBox 25"/>
          <p:cNvSpPr/>
          <p:nvPr/>
        </p:nvSpPr>
        <p:spPr>
          <a:xfrm flipH="1">
            <a:off x="3992563" y="3801745"/>
            <a:ext cx="42068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algn="ctr" fontAlgn="base"/>
            <a:r>
              <a:rPr lang="zh-CN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小组成员分工</a:t>
            </a:r>
            <a:endParaRPr lang="zh-CN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97338" y="1964690"/>
            <a:ext cx="3997325" cy="1443355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8800">
                <a:solidFill>
                  <a:srgbClr val="83B653"/>
                </a:solidFill>
                <a:effectLst/>
                <a:latin typeface="Impact" panose="020B0806030902050204" charset="0"/>
                <a:ea typeface="微软雅黑" panose="020B0503020204020204" charset="-122"/>
                <a:sym typeface="微软雅黑" panose="020B0503020204020204" charset="-122"/>
              </a:rPr>
              <a:t>PART 3</a:t>
            </a:r>
            <a:endParaRPr lang="en-US" altLang="zh-CN" sz="8800">
              <a:solidFill>
                <a:srgbClr val="83B653"/>
              </a:solidFill>
              <a:effectLst/>
              <a:latin typeface="Impact" panose="020B080603090205020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3869690" y="1917700"/>
            <a:ext cx="2411730" cy="1812925"/>
          </a:xfrm>
          <a:prstGeom prst="parallelogram">
            <a:avLst/>
          </a:prstGeom>
          <a:solidFill>
            <a:srgbClr val="83B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>
            <a:off x="6000115" y="1917700"/>
            <a:ext cx="2411730" cy="1812925"/>
          </a:xfrm>
          <a:prstGeom prst="parallelogram">
            <a:avLst/>
          </a:prstGeom>
          <a:solidFill>
            <a:srgbClr val="5E80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>
            <a:off x="3383280" y="3878580"/>
            <a:ext cx="2411730" cy="1812925"/>
          </a:xfrm>
          <a:prstGeom prst="parallelogram">
            <a:avLst/>
          </a:prstGeom>
          <a:solidFill>
            <a:srgbClr val="83B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>
            <a:off x="5513705" y="3878580"/>
            <a:ext cx="2411730" cy="1812925"/>
          </a:xfrm>
          <a:prstGeom prst="parallelogram">
            <a:avLst/>
          </a:prstGeom>
          <a:solidFill>
            <a:srgbClr val="83B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216025" y="2135505"/>
            <a:ext cx="2376805" cy="939800"/>
            <a:chOff x="954" y="7833"/>
            <a:chExt cx="3743" cy="1480"/>
          </a:xfrm>
        </p:grpSpPr>
        <p:sp>
          <p:nvSpPr>
            <p:cNvPr id="17" name="文本框 20"/>
            <p:cNvSpPr txBox="1"/>
            <p:nvPr/>
          </p:nvSpPr>
          <p:spPr>
            <a:xfrm flipH="1">
              <a:off x="1239" y="7833"/>
              <a:ext cx="3170" cy="628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ctr"/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管理员 </a:t>
              </a:r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 flipH="1">
              <a:off x="954" y="8491"/>
              <a:ext cx="3743" cy="822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①管理员的登录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lvl="0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②管理员的退出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2245" y="3593465"/>
            <a:ext cx="3227705" cy="2953089"/>
            <a:chOff x="954" y="7833"/>
            <a:chExt cx="3743" cy="3948"/>
          </a:xfrm>
        </p:grpSpPr>
        <p:sp>
          <p:nvSpPr>
            <p:cNvPr id="7" name="文本框 20"/>
            <p:cNvSpPr txBox="1"/>
            <p:nvPr/>
          </p:nvSpPr>
          <p:spPr>
            <a:xfrm flipH="1">
              <a:off x="1239" y="7833"/>
              <a:ext cx="3170" cy="533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ctr"/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志愿者模块</a:t>
              </a:r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 flipH="1">
              <a:off x="954" y="8491"/>
              <a:ext cx="3743" cy="329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①志愿者模块的数据库的设计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lvl="0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②前台实现网页动态展示志愿者数据库中的内容（包括页面设计，列表页和子页面）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lvl="0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③用户提交申请表单、个人身份数据，验证数据是否合法，数据保存入数据库，生成登录志愿者账号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lvl="0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④用户登录志愿者账号，查看编辑个人信息、资料及退出志愿者登录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lvl="0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⑤后台实现管理员审核志愿者申请，给予通过、不通过、异常权限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557895" y="2024380"/>
            <a:ext cx="3204210" cy="2224413"/>
            <a:chOff x="954" y="7833"/>
            <a:chExt cx="3743" cy="3572"/>
          </a:xfrm>
        </p:grpSpPr>
        <p:sp>
          <p:nvSpPr>
            <p:cNvPr id="10" name="文本框 20"/>
            <p:cNvSpPr txBox="1"/>
            <p:nvPr/>
          </p:nvSpPr>
          <p:spPr>
            <a:xfrm flipH="1">
              <a:off x="1239" y="7833"/>
              <a:ext cx="3170" cy="64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ctr"/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博客模块 </a:t>
              </a:r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 flipH="1">
              <a:off x="954" y="8491"/>
              <a:ext cx="3743" cy="2914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①博客模块的数据库的设计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lvl="0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②前台实现网页动态展示博客数据库、博客留言数据库的内容（包括页面设计，列表页和子页面）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lvl="0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③用户发布博客留言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lvl="0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④后台管理员对博客数据库，博客留言数据库的查看，修改，删除，添加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  <a:p>
              <a:pPr lvl="0"/>
              <a:endPara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435" y="4462145"/>
            <a:ext cx="2376805" cy="724535"/>
            <a:chOff x="954" y="7833"/>
            <a:chExt cx="3743" cy="1141"/>
          </a:xfrm>
        </p:grpSpPr>
        <p:sp>
          <p:nvSpPr>
            <p:cNvPr id="13" name="文本框 20"/>
            <p:cNvSpPr txBox="1"/>
            <p:nvPr/>
          </p:nvSpPr>
          <p:spPr>
            <a:xfrm flipH="1">
              <a:off x="1239" y="7833"/>
              <a:ext cx="3170" cy="628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ctr"/>
              <a:r>
                <a:rPr lang="en-US" altLang="zh-CN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Final</a:t>
              </a:r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 </a:t>
              </a:r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 flipH="1">
              <a:off x="954" y="8491"/>
              <a:ext cx="3743" cy="483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宋体" panose="02010600030101010101" pitchFamily="2" charset="-122"/>
                </a:rPr>
                <a:t>项目最终整合、调试、测试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8" name="文本框 20"/>
          <p:cNvSpPr txBox="1"/>
          <p:nvPr/>
        </p:nvSpPr>
        <p:spPr>
          <a:xfrm flipH="1">
            <a:off x="4453255" y="2135505"/>
            <a:ext cx="1341755" cy="11988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sz="720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A</a:t>
            </a:r>
            <a:endParaRPr lang="en-US" sz="7200">
              <a:solidFill>
                <a:schemeClr val="bg1"/>
              </a:solidFill>
              <a:latin typeface="Impact" panose="020B080603090205020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20"/>
          <p:cNvSpPr txBox="1"/>
          <p:nvPr/>
        </p:nvSpPr>
        <p:spPr>
          <a:xfrm flipH="1">
            <a:off x="6535420" y="2135505"/>
            <a:ext cx="1341755" cy="11988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sz="720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B</a:t>
            </a:r>
            <a:endParaRPr lang="en-US" sz="7200">
              <a:solidFill>
                <a:schemeClr val="bg1"/>
              </a:solidFill>
              <a:latin typeface="Impact" panose="020B080603090205020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20"/>
          <p:cNvSpPr txBox="1"/>
          <p:nvPr/>
        </p:nvSpPr>
        <p:spPr>
          <a:xfrm flipH="1">
            <a:off x="3917950" y="4159885"/>
            <a:ext cx="1341755" cy="11988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sz="720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V</a:t>
            </a:r>
            <a:endParaRPr lang="en-US" sz="7200">
              <a:solidFill>
                <a:schemeClr val="bg1"/>
              </a:solidFill>
              <a:latin typeface="Impact" panose="020B080603090205020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文本框 20"/>
          <p:cNvSpPr txBox="1"/>
          <p:nvPr/>
        </p:nvSpPr>
        <p:spPr>
          <a:xfrm flipH="1">
            <a:off x="6000115" y="4159885"/>
            <a:ext cx="1341755" cy="11988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sz="7200">
                <a:solidFill>
                  <a:schemeClr val="bg1"/>
                </a:solidFill>
                <a:latin typeface="Impact" panose="020B0806030902050204" charset="0"/>
                <a:ea typeface="微软雅黑" panose="020B0503020204020204" charset="-122"/>
                <a:sym typeface="Arial" panose="020B0604020202020204" pitchFamily="34" charset="0"/>
              </a:rPr>
              <a:t>F</a:t>
            </a:r>
            <a:endParaRPr lang="en-US" sz="7200">
              <a:solidFill>
                <a:schemeClr val="bg1"/>
              </a:solidFill>
              <a:latin typeface="Impact" panose="020B080603090205020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3" name="图片 22" descr="5731a22f246dc"/>
          <p:cNvPicPr>
            <a:picLocks noChangeAspect="1"/>
          </p:cNvPicPr>
          <p:nvPr/>
        </p:nvPicPr>
        <p:blipFill>
          <a:blip r:embed="rId1"/>
          <a:srcRect l="25664" b="36234"/>
          <a:stretch>
            <a:fillRect/>
          </a:stretch>
        </p:blipFill>
        <p:spPr>
          <a:xfrm rot="16200000" flipH="1">
            <a:off x="9926320" y="-457200"/>
            <a:ext cx="1808480" cy="2722880"/>
          </a:xfrm>
          <a:prstGeom prst="rect">
            <a:avLst/>
          </a:prstGeom>
        </p:spPr>
      </p:pic>
      <p:sp>
        <p:nvSpPr>
          <p:cNvPr id="21" name="手势"/>
          <p:cNvSpPr/>
          <p:nvPr/>
        </p:nvSpPr>
        <p:spPr bwMode="auto">
          <a:xfrm flipH="1">
            <a:off x="0" y="24765"/>
            <a:ext cx="428625" cy="495935"/>
          </a:xfrm>
          <a:custGeom>
            <a:avLst/>
            <a:gdLst>
              <a:gd name="T0" fmla="*/ 1905000 w 6153"/>
              <a:gd name="T1" fmla="*/ 614985 h 4775"/>
              <a:gd name="T2" fmla="*/ 1030675 w 6153"/>
              <a:gd name="T3" fmla="*/ 38688 h 4775"/>
              <a:gd name="T4" fmla="*/ 1020458 w 6153"/>
              <a:gd name="T5" fmla="*/ 29403 h 4775"/>
              <a:gd name="T6" fmla="*/ 1004049 w 6153"/>
              <a:gd name="T7" fmla="*/ 18261 h 4775"/>
              <a:gd name="T8" fmla="*/ 987021 w 6153"/>
              <a:gd name="T9" fmla="*/ 9595 h 4775"/>
              <a:gd name="T10" fmla="*/ 968754 w 6153"/>
              <a:gd name="T11" fmla="*/ 3405 h 4775"/>
              <a:gd name="T12" fmla="*/ 949868 w 6153"/>
              <a:gd name="T13" fmla="*/ 310 h 4775"/>
              <a:gd name="T14" fmla="*/ 930673 w 6153"/>
              <a:gd name="T15" fmla="*/ 0 h 4775"/>
              <a:gd name="T16" fmla="*/ 912097 w 6153"/>
              <a:gd name="T17" fmla="*/ 2167 h 4775"/>
              <a:gd name="T18" fmla="*/ 893520 w 6153"/>
              <a:gd name="T19" fmla="*/ 7119 h 4775"/>
              <a:gd name="T20" fmla="*/ 876182 w 6153"/>
              <a:gd name="T21" fmla="*/ 14856 h 4775"/>
              <a:gd name="T22" fmla="*/ 859154 w 6153"/>
              <a:gd name="T23" fmla="*/ 25379 h 4775"/>
              <a:gd name="T24" fmla="*/ 843983 w 6153"/>
              <a:gd name="T25" fmla="*/ 38688 h 4775"/>
              <a:gd name="T26" fmla="*/ 835005 w 6153"/>
              <a:gd name="T27" fmla="*/ 48592 h 4775"/>
              <a:gd name="T28" fmla="*/ 823859 w 6153"/>
              <a:gd name="T29" fmla="*/ 64686 h 4775"/>
              <a:gd name="T30" fmla="*/ 815190 w 6153"/>
              <a:gd name="T31" fmla="*/ 82328 h 4775"/>
              <a:gd name="T32" fmla="*/ 809308 w 6153"/>
              <a:gd name="T33" fmla="*/ 100279 h 4775"/>
              <a:gd name="T34" fmla="*/ 805902 w 6153"/>
              <a:gd name="T35" fmla="*/ 119159 h 4775"/>
              <a:gd name="T36" fmla="*/ 805592 w 6153"/>
              <a:gd name="T37" fmla="*/ 138039 h 4775"/>
              <a:gd name="T38" fmla="*/ 807760 w 6153"/>
              <a:gd name="T39" fmla="*/ 156609 h 4775"/>
              <a:gd name="T40" fmla="*/ 812713 w 6153"/>
              <a:gd name="T41" fmla="*/ 175180 h 4775"/>
              <a:gd name="T42" fmla="*/ 820763 w 6153"/>
              <a:gd name="T43" fmla="*/ 192821 h 4775"/>
              <a:gd name="T44" fmla="*/ 830980 w 6153"/>
              <a:gd name="T45" fmla="*/ 209535 h 4775"/>
              <a:gd name="T46" fmla="*/ 843983 w 6153"/>
              <a:gd name="T47" fmla="*/ 224391 h 4775"/>
              <a:gd name="T48" fmla="*/ 131582 w 6153"/>
              <a:gd name="T49" fmla="*/ 460852 h 4775"/>
              <a:gd name="T50" fmla="*/ 111458 w 6153"/>
              <a:gd name="T51" fmla="*/ 462400 h 4775"/>
              <a:gd name="T52" fmla="*/ 92262 w 6153"/>
              <a:gd name="T53" fmla="*/ 466423 h 4775"/>
              <a:gd name="T54" fmla="*/ 74305 w 6153"/>
              <a:gd name="T55" fmla="*/ 473542 h 4775"/>
              <a:gd name="T56" fmla="*/ 57896 w 6153"/>
              <a:gd name="T57" fmla="*/ 483446 h 4775"/>
              <a:gd name="T58" fmla="*/ 42725 w 6153"/>
              <a:gd name="T59" fmla="*/ 495207 h 4775"/>
              <a:gd name="T60" fmla="*/ 30032 w 6153"/>
              <a:gd name="T61" fmla="*/ 508825 h 4775"/>
              <a:gd name="T62" fmla="*/ 18886 w 6153"/>
              <a:gd name="T63" fmla="*/ 523991 h 4775"/>
              <a:gd name="T64" fmla="*/ 9907 w 6153"/>
              <a:gd name="T65" fmla="*/ 541323 h 4775"/>
              <a:gd name="T66" fmla="*/ 3715 w 6153"/>
              <a:gd name="T67" fmla="*/ 559584 h 4775"/>
              <a:gd name="T68" fmla="*/ 310 w 6153"/>
              <a:gd name="T69" fmla="*/ 579083 h 4775"/>
              <a:gd name="T70" fmla="*/ 0 w 6153"/>
              <a:gd name="T71" fmla="*/ 592392 h 4775"/>
              <a:gd name="T72" fmla="*/ 1238 w 6153"/>
              <a:gd name="T73" fmla="*/ 612509 h 4775"/>
              <a:gd name="T74" fmla="*/ 5573 w 6153"/>
              <a:gd name="T75" fmla="*/ 631699 h 4775"/>
              <a:gd name="T76" fmla="*/ 12694 w 6153"/>
              <a:gd name="T77" fmla="*/ 649650 h 4775"/>
              <a:gd name="T78" fmla="*/ 21982 w 6153"/>
              <a:gd name="T79" fmla="*/ 666054 h 4775"/>
              <a:gd name="T80" fmla="*/ 33747 w 6153"/>
              <a:gd name="T81" fmla="*/ 681219 h 4775"/>
              <a:gd name="T82" fmla="*/ 47679 w 6153"/>
              <a:gd name="T83" fmla="*/ 693909 h 4775"/>
              <a:gd name="T84" fmla="*/ 63159 w 6153"/>
              <a:gd name="T85" fmla="*/ 705051 h 4775"/>
              <a:gd name="T86" fmla="*/ 79878 w 6153"/>
              <a:gd name="T87" fmla="*/ 714027 h 4775"/>
              <a:gd name="T88" fmla="*/ 98454 w 6153"/>
              <a:gd name="T89" fmla="*/ 719907 h 4775"/>
              <a:gd name="T90" fmla="*/ 117960 w 6153"/>
              <a:gd name="T91" fmla="*/ 723622 h 4775"/>
              <a:gd name="T92" fmla="*/ 523542 w 6153"/>
              <a:gd name="T93" fmla="*/ 723931 h 4775"/>
              <a:gd name="T94" fmla="*/ 523542 w 6153"/>
              <a:gd name="T95" fmla="*/ 1352844 h 4775"/>
              <a:gd name="T96" fmla="*/ 526019 w 6153"/>
              <a:gd name="T97" fmla="*/ 1372652 h 4775"/>
              <a:gd name="T98" fmla="*/ 531282 w 6153"/>
              <a:gd name="T99" fmla="*/ 1391532 h 4775"/>
              <a:gd name="T100" fmla="*/ 539332 w 6153"/>
              <a:gd name="T101" fmla="*/ 1409174 h 4775"/>
              <a:gd name="T102" fmla="*/ 549549 w 6153"/>
              <a:gd name="T103" fmla="*/ 1424959 h 4775"/>
              <a:gd name="T104" fmla="*/ 562243 w 6153"/>
              <a:gd name="T105" fmla="*/ 1439505 h 4775"/>
              <a:gd name="T106" fmla="*/ 576485 w 6153"/>
              <a:gd name="T107" fmla="*/ 1451886 h 4775"/>
              <a:gd name="T108" fmla="*/ 592584 w 6153"/>
              <a:gd name="T109" fmla="*/ 1461790 h 4775"/>
              <a:gd name="T110" fmla="*/ 609612 w 6153"/>
              <a:gd name="T111" fmla="*/ 1470146 h 4775"/>
              <a:gd name="T112" fmla="*/ 628498 w 6153"/>
              <a:gd name="T113" fmla="*/ 1475098 h 4775"/>
              <a:gd name="T114" fmla="*/ 648313 w 6153"/>
              <a:gd name="T115" fmla="*/ 1477574 h 4775"/>
              <a:gd name="T116" fmla="*/ 1607160 w 6153"/>
              <a:gd name="T117" fmla="*/ 1308276 h 47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6153" h="4775">
                <a:moveTo>
                  <a:pt x="5191" y="4227"/>
                </a:moveTo>
                <a:lnTo>
                  <a:pt x="6153" y="4227"/>
                </a:lnTo>
                <a:lnTo>
                  <a:pt x="6153" y="1987"/>
                </a:lnTo>
                <a:lnTo>
                  <a:pt x="5191" y="1987"/>
                </a:lnTo>
                <a:lnTo>
                  <a:pt x="5191" y="1986"/>
                </a:lnTo>
                <a:lnTo>
                  <a:pt x="3329" y="125"/>
                </a:lnTo>
                <a:lnTo>
                  <a:pt x="3313" y="110"/>
                </a:lnTo>
                <a:lnTo>
                  <a:pt x="3296" y="95"/>
                </a:lnTo>
                <a:lnTo>
                  <a:pt x="3279" y="82"/>
                </a:lnTo>
                <a:lnTo>
                  <a:pt x="3262" y="69"/>
                </a:lnTo>
                <a:lnTo>
                  <a:pt x="3243" y="59"/>
                </a:lnTo>
                <a:lnTo>
                  <a:pt x="3225" y="48"/>
                </a:lnTo>
                <a:lnTo>
                  <a:pt x="3206" y="39"/>
                </a:lnTo>
                <a:lnTo>
                  <a:pt x="3188" y="31"/>
                </a:lnTo>
                <a:lnTo>
                  <a:pt x="3168" y="23"/>
                </a:lnTo>
                <a:lnTo>
                  <a:pt x="3149" y="17"/>
                </a:lnTo>
                <a:lnTo>
                  <a:pt x="3129" y="11"/>
                </a:lnTo>
                <a:lnTo>
                  <a:pt x="3108" y="7"/>
                </a:lnTo>
                <a:lnTo>
                  <a:pt x="3088" y="3"/>
                </a:lnTo>
                <a:lnTo>
                  <a:pt x="3068" y="1"/>
                </a:lnTo>
                <a:lnTo>
                  <a:pt x="3048" y="0"/>
                </a:lnTo>
                <a:lnTo>
                  <a:pt x="3027" y="0"/>
                </a:lnTo>
                <a:lnTo>
                  <a:pt x="3006" y="0"/>
                </a:lnTo>
                <a:lnTo>
                  <a:pt x="2987" y="1"/>
                </a:lnTo>
                <a:lnTo>
                  <a:pt x="2966" y="3"/>
                </a:lnTo>
                <a:lnTo>
                  <a:pt x="2946" y="7"/>
                </a:lnTo>
                <a:lnTo>
                  <a:pt x="2926" y="11"/>
                </a:lnTo>
                <a:lnTo>
                  <a:pt x="2906" y="17"/>
                </a:lnTo>
                <a:lnTo>
                  <a:pt x="2886" y="23"/>
                </a:lnTo>
                <a:lnTo>
                  <a:pt x="2867" y="31"/>
                </a:lnTo>
                <a:lnTo>
                  <a:pt x="2848" y="39"/>
                </a:lnTo>
                <a:lnTo>
                  <a:pt x="2830" y="48"/>
                </a:lnTo>
                <a:lnTo>
                  <a:pt x="2811" y="59"/>
                </a:lnTo>
                <a:lnTo>
                  <a:pt x="2793" y="69"/>
                </a:lnTo>
                <a:lnTo>
                  <a:pt x="2775" y="82"/>
                </a:lnTo>
                <a:lnTo>
                  <a:pt x="2758" y="95"/>
                </a:lnTo>
                <a:lnTo>
                  <a:pt x="2742" y="110"/>
                </a:lnTo>
                <a:lnTo>
                  <a:pt x="2726" y="125"/>
                </a:lnTo>
                <a:lnTo>
                  <a:pt x="2711" y="140"/>
                </a:lnTo>
                <a:lnTo>
                  <a:pt x="2697" y="157"/>
                </a:lnTo>
                <a:lnTo>
                  <a:pt x="2684" y="173"/>
                </a:lnTo>
                <a:lnTo>
                  <a:pt x="2671" y="190"/>
                </a:lnTo>
                <a:lnTo>
                  <a:pt x="2661" y="209"/>
                </a:lnTo>
                <a:lnTo>
                  <a:pt x="2651" y="227"/>
                </a:lnTo>
                <a:lnTo>
                  <a:pt x="2641" y="246"/>
                </a:lnTo>
                <a:lnTo>
                  <a:pt x="2633" y="266"/>
                </a:lnTo>
                <a:lnTo>
                  <a:pt x="2625" y="284"/>
                </a:lnTo>
                <a:lnTo>
                  <a:pt x="2619" y="304"/>
                </a:lnTo>
                <a:lnTo>
                  <a:pt x="2614" y="324"/>
                </a:lnTo>
                <a:lnTo>
                  <a:pt x="2609" y="344"/>
                </a:lnTo>
                <a:lnTo>
                  <a:pt x="2606" y="364"/>
                </a:lnTo>
                <a:lnTo>
                  <a:pt x="2603" y="385"/>
                </a:lnTo>
                <a:lnTo>
                  <a:pt x="2602" y="404"/>
                </a:lnTo>
                <a:lnTo>
                  <a:pt x="2602" y="425"/>
                </a:lnTo>
                <a:lnTo>
                  <a:pt x="2602" y="446"/>
                </a:lnTo>
                <a:lnTo>
                  <a:pt x="2603" y="465"/>
                </a:lnTo>
                <a:lnTo>
                  <a:pt x="2606" y="486"/>
                </a:lnTo>
                <a:lnTo>
                  <a:pt x="2609" y="506"/>
                </a:lnTo>
                <a:lnTo>
                  <a:pt x="2614" y="527"/>
                </a:lnTo>
                <a:lnTo>
                  <a:pt x="2619" y="546"/>
                </a:lnTo>
                <a:lnTo>
                  <a:pt x="2625" y="566"/>
                </a:lnTo>
                <a:lnTo>
                  <a:pt x="2633" y="586"/>
                </a:lnTo>
                <a:lnTo>
                  <a:pt x="2641" y="604"/>
                </a:lnTo>
                <a:lnTo>
                  <a:pt x="2651" y="623"/>
                </a:lnTo>
                <a:lnTo>
                  <a:pt x="2661" y="641"/>
                </a:lnTo>
                <a:lnTo>
                  <a:pt x="2671" y="659"/>
                </a:lnTo>
                <a:lnTo>
                  <a:pt x="2684" y="677"/>
                </a:lnTo>
                <a:lnTo>
                  <a:pt x="2697" y="693"/>
                </a:lnTo>
                <a:lnTo>
                  <a:pt x="2711" y="710"/>
                </a:lnTo>
                <a:lnTo>
                  <a:pt x="2726" y="725"/>
                </a:lnTo>
                <a:lnTo>
                  <a:pt x="3488" y="1489"/>
                </a:lnTo>
                <a:lnTo>
                  <a:pt x="425" y="1489"/>
                </a:lnTo>
                <a:lnTo>
                  <a:pt x="403" y="1489"/>
                </a:lnTo>
                <a:lnTo>
                  <a:pt x="381" y="1491"/>
                </a:lnTo>
                <a:lnTo>
                  <a:pt x="360" y="1494"/>
                </a:lnTo>
                <a:lnTo>
                  <a:pt x="339" y="1497"/>
                </a:lnTo>
                <a:lnTo>
                  <a:pt x="318" y="1502"/>
                </a:lnTo>
                <a:lnTo>
                  <a:pt x="298" y="1507"/>
                </a:lnTo>
                <a:lnTo>
                  <a:pt x="278" y="1514"/>
                </a:lnTo>
                <a:lnTo>
                  <a:pt x="258" y="1522"/>
                </a:lnTo>
                <a:lnTo>
                  <a:pt x="240" y="1530"/>
                </a:lnTo>
                <a:lnTo>
                  <a:pt x="221" y="1540"/>
                </a:lnTo>
                <a:lnTo>
                  <a:pt x="204" y="1550"/>
                </a:lnTo>
                <a:lnTo>
                  <a:pt x="187" y="1562"/>
                </a:lnTo>
                <a:lnTo>
                  <a:pt x="169" y="1573"/>
                </a:lnTo>
                <a:lnTo>
                  <a:pt x="154" y="1586"/>
                </a:lnTo>
                <a:lnTo>
                  <a:pt x="138" y="1600"/>
                </a:lnTo>
                <a:lnTo>
                  <a:pt x="123" y="1614"/>
                </a:lnTo>
                <a:lnTo>
                  <a:pt x="109" y="1629"/>
                </a:lnTo>
                <a:lnTo>
                  <a:pt x="97" y="1644"/>
                </a:lnTo>
                <a:lnTo>
                  <a:pt x="84" y="1660"/>
                </a:lnTo>
                <a:lnTo>
                  <a:pt x="71" y="1676"/>
                </a:lnTo>
                <a:lnTo>
                  <a:pt x="61" y="1693"/>
                </a:lnTo>
                <a:lnTo>
                  <a:pt x="50" y="1712"/>
                </a:lnTo>
                <a:lnTo>
                  <a:pt x="41" y="1730"/>
                </a:lnTo>
                <a:lnTo>
                  <a:pt x="32" y="1749"/>
                </a:lnTo>
                <a:lnTo>
                  <a:pt x="25" y="1768"/>
                </a:lnTo>
                <a:lnTo>
                  <a:pt x="18" y="1788"/>
                </a:lnTo>
                <a:lnTo>
                  <a:pt x="12" y="1808"/>
                </a:lnTo>
                <a:lnTo>
                  <a:pt x="8" y="1829"/>
                </a:lnTo>
                <a:lnTo>
                  <a:pt x="4" y="1849"/>
                </a:lnTo>
                <a:lnTo>
                  <a:pt x="1" y="1871"/>
                </a:lnTo>
                <a:lnTo>
                  <a:pt x="0" y="1892"/>
                </a:lnTo>
                <a:lnTo>
                  <a:pt x="0" y="1914"/>
                </a:lnTo>
                <a:lnTo>
                  <a:pt x="0" y="1936"/>
                </a:lnTo>
                <a:lnTo>
                  <a:pt x="1" y="1958"/>
                </a:lnTo>
                <a:lnTo>
                  <a:pt x="4" y="1979"/>
                </a:lnTo>
                <a:lnTo>
                  <a:pt x="8" y="2001"/>
                </a:lnTo>
                <a:lnTo>
                  <a:pt x="12" y="2020"/>
                </a:lnTo>
                <a:lnTo>
                  <a:pt x="18" y="2041"/>
                </a:lnTo>
                <a:lnTo>
                  <a:pt x="25" y="2061"/>
                </a:lnTo>
                <a:lnTo>
                  <a:pt x="32" y="2080"/>
                </a:lnTo>
                <a:lnTo>
                  <a:pt x="41" y="2099"/>
                </a:lnTo>
                <a:lnTo>
                  <a:pt x="50" y="2117"/>
                </a:lnTo>
                <a:lnTo>
                  <a:pt x="61" y="2135"/>
                </a:lnTo>
                <a:lnTo>
                  <a:pt x="71" y="2152"/>
                </a:lnTo>
                <a:lnTo>
                  <a:pt x="84" y="2169"/>
                </a:lnTo>
                <a:lnTo>
                  <a:pt x="97" y="2185"/>
                </a:lnTo>
                <a:lnTo>
                  <a:pt x="109" y="2201"/>
                </a:lnTo>
                <a:lnTo>
                  <a:pt x="123" y="2216"/>
                </a:lnTo>
                <a:lnTo>
                  <a:pt x="138" y="2229"/>
                </a:lnTo>
                <a:lnTo>
                  <a:pt x="154" y="2242"/>
                </a:lnTo>
                <a:lnTo>
                  <a:pt x="169" y="2255"/>
                </a:lnTo>
                <a:lnTo>
                  <a:pt x="187" y="2268"/>
                </a:lnTo>
                <a:lnTo>
                  <a:pt x="204" y="2278"/>
                </a:lnTo>
                <a:lnTo>
                  <a:pt x="221" y="2288"/>
                </a:lnTo>
                <a:lnTo>
                  <a:pt x="240" y="2298"/>
                </a:lnTo>
                <a:lnTo>
                  <a:pt x="258" y="2307"/>
                </a:lnTo>
                <a:lnTo>
                  <a:pt x="278" y="2314"/>
                </a:lnTo>
                <a:lnTo>
                  <a:pt x="298" y="2321"/>
                </a:lnTo>
                <a:lnTo>
                  <a:pt x="318" y="2326"/>
                </a:lnTo>
                <a:lnTo>
                  <a:pt x="339" y="2331"/>
                </a:lnTo>
                <a:lnTo>
                  <a:pt x="360" y="2335"/>
                </a:lnTo>
                <a:lnTo>
                  <a:pt x="381" y="2338"/>
                </a:lnTo>
                <a:lnTo>
                  <a:pt x="403" y="2339"/>
                </a:lnTo>
                <a:lnTo>
                  <a:pt x="425" y="2339"/>
                </a:lnTo>
                <a:lnTo>
                  <a:pt x="1691" y="2339"/>
                </a:lnTo>
                <a:lnTo>
                  <a:pt x="1691" y="4349"/>
                </a:lnTo>
                <a:lnTo>
                  <a:pt x="1691" y="4371"/>
                </a:lnTo>
                <a:lnTo>
                  <a:pt x="1693" y="4393"/>
                </a:lnTo>
                <a:lnTo>
                  <a:pt x="1695" y="4414"/>
                </a:lnTo>
                <a:lnTo>
                  <a:pt x="1699" y="4435"/>
                </a:lnTo>
                <a:lnTo>
                  <a:pt x="1703" y="4455"/>
                </a:lnTo>
                <a:lnTo>
                  <a:pt x="1709" y="4476"/>
                </a:lnTo>
                <a:lnTo>
                  <a:pt x="1716" y="4496"/>
                </a:lnTo>
                <a:lnTo>
                  <a:pt x="1724" y="4516"/>
                </a:lnTo>
                <a:lnTo>
                  <a:pt x="1732" y="4534"/>
                </a:lnTo>
                <a:lnTo>
                  <a:pt x="1742" y="4553"/>
                </a:lnTo>
                <a:lnTo>
                  <a:pt x="1752" y="4570"/>
                </a:lnTo>
                <a:lnTo>
                  <a:pt x="1764" y="4587"/>
                </a:lnTo>
                <a:lnTo>
                  <a:pt x="1775" y="4604"/>
                </a:lnTo>
                <a:lnTo>
                  <a:pt x="1788" y="4621"/>
                </a:lnTo>
                <a:lnTo>
                  <a:pt x="1800" y="4636"/>
                </a:lnTo>
                <a:lnTo>
                  <a:pt x="1816" y="4651"/>
                </a:lnTo>
                <a:lnTo>
                  <a:pt x="1829" y="4665"/>
                </a:lnTo>
                <a:lnTo>
                  <a:pt x="1846" y="4678"/>
                </a:lnTo>
                <a:lnTo>
                  <a:pt x="1862" y="4691"/>
                </a:lnTo>
                <a:lnTo>
                  <a:pt x="1878" y="4703"/>
                </a:lnTo>
                <a:lnTo>
                  <a:pt x="1895" y="4714"/>
                </a:lnTo>
                <a:lnTo>
                  <a:pt x="1914" y="4723"/>
                </a:lnTo>
                <a:lnTo>
                  <a:pt x="1931" y="4734"/>
                </a:lnTo>
                <a:lnTo>
                  <a:pt x="1951" y="4742"/>
                </a:lnTo>
                <a:lnTo>
                  <a:pt x="1969" y="4750"/>
                </a:lnTo>
                <a:lnTo>
                  <a:pt x="1990" y="4756"/>
                </a:lnTo>
                <a:lnTo>
                  <a:pt x="2010" y="4762"/>
                </a:lnTo>
                <a:lnTo>
                  <a:pt x="2030" y="4766"/>
                </a:lnTo>
                <a:lnTo>
                  <a:pt x="2051" y="4771"/>
                </a:lnTo>
                <a:lnTo>
                  <a:pt x="2072" y="4773"/>
                </a:lnTo>
                <a:lnTo>
                  <a:pt x="2094" y="4774"/>
                </a:lnTo>
                <a:lnTo>
                  <a:pt x="2116" y="4775"/>
                </a:lnTo>
                <a:lnTo>
                  <a:pt x="4649" y="4775"/>
                </a:lnTo>
                <a:lnTo>
                  <a:pt x="5191" y="4227"/>
                </a:lnTo>
                <a:close/>
              </a:path>
            </a:pathLst>
          </a:custGeom>
          <a:solidFill>
            <a:srgbClr val="83B6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8625" y="152400"/>
            <a:ext cx="2081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小组组长：李富群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4288,&quot;width&quot;:2848}"/>
</p:tagLst>
</file>

<file path=ppt/tags/tag2.xml><?xml version="1.0" encoding="utf-8"?>
<p:tagLst xmlns:p="http://schemas.openxmlformats.org/presentationml/2006/main">
  <p:tag name="KSO_WM_UNIT_PLACING_PICTURE_USER_VIEWPORT" val="{&quot;height&quot;:4288,&quot;width&quot;:2848}"/>
</p:tagLst>
</file>

<file path=ppt/tags/tag3.xml><?xml version="1.0" encoding="utf-8"?>
<p:tagLst xmlns:p="http://schemas.openxmlformats.org/presentationml/2006/main">
  <p:tag name="REFSHAPE" val="1162573508"/>
</p:tagLst>
</file>

<file path=ppt/tags/tag4.xml><?xml version="1.0" encoding="utf-8"?>
<p:tagLst xmlns:p="http://schemas.openxmlformats.org/presentationml/2006/main">
  <p:tag name="KSO_WM_UNIT_PLACING_PICTURE_USER_VIEWPORT" val="{&quot;height&quot;:4288,&quot;width&quot;:2848}"/>
</p:tagLst>
</file>

<file path=ppt/tags/tag5.xml><?xml version="1.0" encoding="utf-8"?>
<p:tagLst xmlns:p="http://schemas.openxmlformats.org/presentationml/2006/main">
  <p:tag name="KSO_WM_UNIT_PLACING_PICTURE_USER_VIEWPORT" val="{&quot;height&quot;:4288,&quot;width&quot;:284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1695</Words>
  <Application>WPS 演示</Application>
  <PresentationFormat>宽屏</PresentationFormat>
  <Paragraphs>191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Impact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小清新PPT</dc:title>
  <dc:creator/>
  <cp:keywords>RP</cp:keywords>
  <dc:description>RP</dc:description>
  <dc:subject>RP</dc:subject>
  <cp:category>RP</cp:category>
  <cp:lastModifiedBy>123</cp:lastModifiedBy>
  <cp:revision>77</cp:revision>
  <dcterms:created xsi:type="dcterms:W3CDTF">2017-03-16T02:12:00Z</dcterms:created>
  <dcterms:modified xsi:type="dcterms:W3CDTF">2020-07-01T16:28:38Z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