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79" r:id="rId8"/>
    <p:sldId id="280" r:id="rId9"/>
    <p:sldId id="262" r:id="rId10"/>
    <p:sldId id="263" r:id="rId11"/>
    <p:sldId id="290" r:id="rId12"/>
    <p:sldId id="288" r:id="rId13"/>
    <p:sldId id="289" r:id="rId14"/>
    <p:sldId id="282" r:id="rId15"/>
    <p:sldId id="285" r:id="rId16"/>
    <p:sldId id="286" r:id="rId17"/>
    <p:sldId id="287" r:id="rId18"/>
    <p:sldId id="268" r:id="rId19"/>
    <p:sldId id="269" r:id="rId20"/>
    <p:sldId id="293" r:id="rId21"/>
    <p:sldId id="291" r:id="rId22"/>
    <p:sldId id="292" r:id="rId23"/>
    <p:sldId id="294" r:id="rId24"/>
    <p:sldId id="295" r:id="rId25"/>
    <p:sldId id="296" r:id="rId26"/>
    <p:sldId id="273" r:id="rId27"/>
    <p:sldId id="297"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596371"/>
    <a:srgbClr val="9FA4AD"/>
    <a:srgbClr val="D7D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7E5DEDE-4A76-4EF1-9E5D-FB3B8EC904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AF368-FA56-4F82-B525-FB83C15ABE0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5DEDE-4A76-4EF1-9E5D-FB3B8EC904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AF368-FA56-4F82-B525-FB83C15ABE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b="5026"/>
          <a:stretch>
            <a:fillRect/>
          </a:stretch>
        </p:blipFill>
        <p:spPr>
          <a:xfrm>
            <a:off x="0" y="0"/>
            <a:ext cx="6705600" cy="6858000"/>
          </a:xfrm>
          <a:custGeom>
            <a:avLst/>
            <a:gdLst>
              <a:gd name="connsiteX0" fmla="*/ 0 w 6585839"/>
              <a:gd name="connsiteY0" fmla="*/ 0 h 5210628"/>
              <a:gd name="connsiteX1" fmla="*/ 6585839 w 6585839"/>
              <a:gd name="connsiteY1" fmla="*/ 5210628 h 5210628"/>
              <a:gd name="connsiteX2" fmla="*/ 0 w 6585839"/>
              <a:gd name="connsiteY2" fmla="*/ 5210628 h 5210628"/>
            </a:gdLst>
            <a:ahLst/>
            <a:cxnLst>
              <a:cxn ang="0">
                <a:pos x="connsiteX0" y="connsiteY0"/>
              </a:cxn>
              <a:cxn ang="0">
                <a:pos x="connsiteX1" y="connsiteY1"/>
              </a:cxn>
              <a:cxn ang="0">
                <a:pos x="connsiteX2" y="connsiteY2"/>
              </a:cxn>
            </a:cxnLst>
            <a:rect l="l" t="t" r="r" b="b"/>
            <a:pathLst>
              <a:path w="6585839" h="5210628">
                <a:moveTo>
                  <a:pt x="0" y="0"/>
                </a:moveTo>
                <a:lnTo>
                  <a:pt x="6585839" y="5210628"/>
                </a:lnTo>
                <a:lnTo>
                  <a:pt x="0" y="5210628"/>
                </a:lnTo>
                <a:close/>
              </a:path>
            </a:pathLst>
          </a:custGeom>
        </p:spPr>
      </p:pic>
      <p:sp>
        <p:nvSpPr>
          <p:cNvPr id="10" name="直角三角形 9"/>
          <p:cNvSpPr/>
          <p:nvPr/>
        </p:nvSpPr>
        <p:spPr>
          <a:xfrm>
            <a:off x="0" y="0"/>
            <a:ext cx="6705600" cy="6858000"/>
          </a:xfrm>
          <a:prstGeom prst="rtTriangle">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斜纹 10"/>
          <p:cNvSpPr/>
          <p:nvPr/>
        </p:nvSpPr>
        <p:spPr>
          <a:xfrm rot="5181431">
            <a:off x="-3549575" y="-4767916"/>
            <a:ext cx="8445425" cy="7287931"/>
          </a:xfrm>
          <a:prstGeom prst="diagStripe">
            <a:avLst>
              <a:gd name="adj" fmla="val 9073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斜纹 11"/>
          <p:cNvSpPr/>
          <p:nvPr/>
        </p:nvSpPr>
        <p:spPr>
          <a:xfrm>
            <a:off x="6705600" y="1210711"/>
            <a:ext cx="8445425" cy="7287931"/>
          </a:xfrm>
          <a:prstGeom prst="diagStripe">
            <a:avLst>
              <a:gd name="adj" fmla="val 9073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直角三角形 12"/>
          <p:cNvSpPr/>
          <p:nvPr/>
        </p:nvSpPr>
        <p:spPr>
          <a:xfrm flipH="1" flipV="1">
            <a:off x="9867900" y="0"/>
            <a:ext cx="2324100" cy="2324100"/>
          </a:xfrm>
          <a:prstGeom prst="rtTriangle">
            <a:avLst/>
          </a:prstGeom>
          <a:solidFill>
            <a:schemeClr val="tx2">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rot="2730072">
            <a:off x="523885" y="2718468"/>
            <a:ext cx="6038833" cy="707886"/>
          </a:xfrm>
          <a:prstGeom prst="rect">
            <a:avLst/>
          </a:prstGeom>
          <a:noFill/>
        </p:spPr>
        <p:txBody>
          <a:bodyPr wrap="none" rtlCol="0">
            <a:spAutoFit/>
          </a:bodyPr>
          <a:lstStyle/>
          <a:p>
            <a:r>
              <a:rPr lang="en-US" altLang="zh-CN" sz="4000" dirty="0" smtClean="0">
                <a:solidFill>
                  <a:schemeClr val="tx2">
                    <a:lumMod val="75000"/>
                  </a:schemeClr>
                </a:solidFill>
                <a:latin typeface="Times New Roman" panose="02020603050405020304" pitchFamily="18" charset="0"/>
                <a:cs typeface="Times New Roman" panose="02020603050405020304" pitchFamily="18" charset="0"/>
              </a:rPr>
              <a:t>BUSINESS POWERPOINT</a:t>
            </a:r>
            <a:endParaRPr lang="zh-CN"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064905" y="1210945"/>
            <a:ext cx="2937510" cy="1198880"/>
          </a:xfrm>
          <a:prstGeom prst="rect">
            <a:avLst/>
          </a:prstGeom>
          <a:noFill/>
        </p:spPr>
        <p:txBody>
          <a:bodyPr wrap="none" rtlCol="0">
            <a:spAutoFit/>
          </a:bodyPr>
          <a:lstStyle/>
          <a:p>
            <a:pPr algn="dist">
              <a:lnSpc>
                <a:spcPct val="100000"/>
              </a:lnSpc>
            </a:pPr>
            <a:r>
              <a:rPr lang="zh-CN" sz="7200" b="1" dirty="0" smtClean="0">
                <a:solidFill>
                  <a:schemeClr val="tx2">
                    <a:lumMod val="75000"/>
                    <a:alpha val="80000"/>
                  </a:schemeClr>
                </a:solidFill>
                <a:latin typeface="宋体" panose="02010600030101010101" pitchFamily="2" charset="-122"/>
                <a:ea typeface="宋体" panose="02010600030101010101" pitchFamily="2" charset="-122"/>
              </a:rPr>
              <a:t>萌宠汇</a:t>
            </a:r>
            <a:endParaRPr lang="zh-CN" sz="7200" b="1" dirty="0" smtClean="0">
              <a:solidFill>
                <a:schemeClr val="tx2">
                  <a:lumMod val="75000"/>
                  <a:alpha val="80000"/>
                </a:schemeClr>
              </a:solidFill>
              <a:latin typeface="宋体" panose="02010600030101010101" pitchFamily="2" charset="-122"/>
              <a:ea typeface="宋体" panose="02010600030101010101" pitchFamily="2" charset="-122"/>
            </a:endParaRPr>
          </a:p>
        </p:txBody>
      </p:sp>
      <p:sp>
        <p:nvSpPr>
          <p:cNvPr id="16" name="文本框 15"/>
          <p:cNvSpPr txBox="1"/>
          <p:nvPr/>
        </p:nvSpPr>
        <p:spPr>
          <a:xfrm>
            <a:off x="6064905" y="2610918"/>
            <a:ext cx="4297680" cy="922020"/>
          </a:xfrm>
          <a:prstGeom prst="rect">
            <a:avLst/>
          </a:prstGeom>
          <a:noFill/>
        </p:spPr>
        <p:txBody>
          <a:bodyPr wrap="none" rtlCol="0">
            <a:spAutoFit/>
          </a:bodyPr>
          <a:lstStyle/>
          <a:p>
            <a:r>
              <a:rPr lang="zh-CN" altLang="en-US" sz="5400" dirty="0" smtClean="0">
                <a:solidFill>
                  <a:schemeClr val="bg2">
                    <a:lumMod val="25000"/>
                    <a:alpha val="70000"/>
                  </a:schemeClr>
                </a:solidFill>
                <a:latin typeface="微软雅黑" panose="020B0503020204020204" pitchFamily="34" charset="-122"/>
                <a:ea typeface="微软雅黑" panose="020B0503020204020204" pitchFamily="34" charset="-122"/>
              </a:rPr>
              <a:t>个人开发报告</a:t>
            </a:r>
            <a:endParaRPr lang="zh-CN" altLang="en-US" sz="5400" dirty="0">
              <a:solidFill>
                <a:schemeClr val="bg2">
                  <a:lumMod val="25000"/>
                  <a:alpha val="7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064905" y="3727721"/>
            <a:ext cx="2192020" cy="460375"/>
          </a:xfrm>
          <a:prstGeom prst="rect">
            <a:avLst/>
          </a:prstGeom>
          <a:noFill/>
        </p:spPr>
        <p:txBody>
          <a:bodyPr wrap="none" rtlCol="0">
            <a:spAutoFit/>
          </a:bodyPr>
          <a:lstStyle/>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汇报人：毛  超</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488950" y="241300"/>
            <a:ext cx="241871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endParaRPr 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649629" y="1383393"/>
            <a:ext cx="8940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背景</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5609772" y="1974647"/>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97330" y="2332990"/>
            <a:ext cx="4152265" cy="506730"/>
          </a:xfrm>
          <a:prstGeom prst="rect">
            <a:avLst/>
          </a:prstGeom>
          <a:noFill/>
        </p:spPr>
        <p:txBody>
          <a:bodyPr wrap="square" rtlCol="0">
            <a:spAutoFit/>
          </a:bodyPr>
          <a:p>
            <a:pPr>
              <a:lnSpc>
                <a:spcPct val="150000"/>
              </a:lnSpc>
            </a:pPr>
            <a:r>
              <a:rPr lang="zh-CN" altLang="en-US"/>
              <a:t>a、待开发的软件系统的名称：萌宠汇。</a:t>
            </a:r>
            <a:endParaRPr lang="zh-CN" altLang="en-US"/>
          </a:p>
        </p:txBody>
      </p:sp>
      <p:sp>
        <p:nvSpPr>
          <p:cNvPr id="21" name="文本框 20"/>
          <p:cNvSpPr txBox="1"/>
          <p:nvPr/>
        </p:nvSpPr>
        <p:spPr>
          <a:xfrm>
            <a:off x="1497330" y="3031490"/>
            <a:ext cx="8052435" cy="1503045"/>
          </a:xfrm>
          <a:prstGeom prst="rect">
            <a:avLst/>
          </a:prstGeom>
          <a:noFill/>
        </p:spPr>
        <p:txBody>
          <a:bodyPr wrap="square" rtlCol="0">
            <a:spAutoFit/>
          </a:bodyPr>
          <a:p>
            <a:pPr>
              <a:lnSpc>
                <a:spcPct val="170000"/>
              </a:lnSpc>
            </a:pPr>
            <a:r>
              <a:rPr lang="zh-CN" altLang="en-US"/>
              <a:t>b、本项目的任务提出者：张悦；</a:t>
            </a:r>
            <a:endParaRPr lang="zh-CN" altLang="en-US"/>
          </a:p>
          <a:p>
            <a:pPr>
              <a:lnSpc>
                <a:spcPct val="170000"/>
              </a:lnSpc>
            </a:pPr>
            <a:r>
              <a:rPr lang="zh-CN" altLang="en-US"/>
              <a:t>开发者：张悦、李富群、毛超；</a:t>
            </a:r>
            <a:endParaRPr lang="zh-CN" altLang="en-US"/>
          </a:p>
          <a:p>
            <a:pPr>
              <a:lnSpc>
                <a:spcPct val="170000"/>
              </a:lnSpc>
            </a:pPr>
            <a:r>
              <a:rPr lang="zh-CN" altLang="en-US"/>
              <a:t>用户：该项目适用于所有喜欢宠物，正在喂养宠物的人群以及社会热心人士；</a:t>
            </a:r>
            <a:endParaRPr lang="zh-CN" altLang="en-US"/>
          </a:p>
        </p:txBody>
      </p:sp>
      <p:sp>
        <p:nvSpPr>
          <p:cNvPr id="24" name="文本框 23"/>
          <p:cNvSpPr txBox="1"/>
          <p:nvPr/>
        </p:nvSpPr>
        <p:spPr>
          <a:xfrm>
            <a:off x="1497330" y="4629785"/>
            <a:ext cx="7907020" cy="922020"/>
          </a:xfrm>
          <a:prstGeom prst="rect">
            <a:avLst/>
          </a:prstGeom>
          <a:noFill/>
        </p:spPr>
        <p:txBody>
          <a:bodyPr wrap="square" rtlCol="0">
            <a:spAutoFit/>
          </a:bodyPr>
          <a:p>
            <a:pPr>
              <a:lnSpc>
                <a:spcPct val="150000"/>
              </a:lnSpc>
            </a:pPr>
            <a:r>
              <a:rPr lang="en-US" altLang="zh-CN"/>
              <a:t> </a:t>
            </a:r>
            <a:r>
              <a:rPr lang="zh-CN"/>
              <a:t>c、该软件系统同其他系统或其他机构的基本的相互来往关系：本平台作为服务平台，暂不考虑与其他软件系统进行交互。</a:t>
            </a:r>
            <a:endParaRPr 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488950" y="241300"/>
            <a:ext cx="241871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endParaRPr 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120039" y="1383393"/>
            <a:ext cx="2044700" cy="521970"/>
          </a:xfrm>
          <a:prstGeom prst="rect">
            <a:avLst/>
          </a:prstGeom>
          <a:noFill/>
        </p:spPr>
        <p:txBody>
          <a:bodyPr wrap="none" rtlCol="0">
            <a:spAutoFit/>
          </a:bodyPr>
          <a:lstStyle/>
          <a:p>
            <a:r>
              <a:rPr lang="en-US" altLang="zh-CN" sz="2800" dirty="0" smtClean="0">
                <a:solidFill>
                  <a:srgbClr val="333F50"/>
                </a:solidFill>
                <a:latin typeface="微软雅黑" panose="020B0503020204020204" pitchFamily="34" charset="-122"/>
                <a:ea typeface="微软雅黑" panose="020B0503020204020204" pitchFamily="34" charset="-122"/>
              </a:rPr>
              <a:t>UML</a:t>
            </a:r>
            <a:r>
              <a:rPr lang="zh-CN" altLang="en-US" sz="2800" dirty="0" smtClean="0">
                <a:solidFill>
                  <a:srgbClr val="333F50"/>
                </a:solidFill>
                <a:latin typeface="微软雅黑" panose="020B0503020204020204" pitchFamily="34" charset="-122"/>
                <a:ea typeface="微软雅黑" panose="020B0503020204020204" pitchFamily="34" charset="-122"/>
              </a:rPr>
              <a:t>图</a:t>
            </a:r>
            <a:r>
              <a:rPr lang="zh-CN" sz="2800" dirty="0" smtClean="0">
                <a:solidFill>
                  <a:srgbClr val="333F50"/>
                </a:solidFill>
                <a:latin typeface="微软雅黑" panose="020B0503020204020204" pitchFamily="34" charset="-122"/>
                <a:ea typeface="微软雅黑" panose="020B0503020204020204" pitchFamily="34" charset="-122"/>
              </a:rPr>
              <a:t>定义</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5609772" y="1974647"/>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7215" y="2346325"/>
            <a:ext cx="11129645" cy="1863725"/>
          </a:xfrm>
          <a:prstGeom prst="rect">
            <a:avLst/>
          </a:prstGeom>
          <a:noFill/>
        </p:spPr>
        <p:txBody>
          <a:bodyPr wrap="square" rtlCol="0">
            <a:spAutoFit/>
          </a:bodyPr>
          <a:p>
            <a:pPr>
              <a:lnSpc>
                <a:spcPct val="160000"/>
              </a:lnSpc>
            </a:pPr>
            <a:r>
              <a:rPr lang="en-US" altLang="zh-CN"/>
              <a:t>       </a:t>
            </a:r>
            <a:r>
              <a:rPr lang="zh-CN" altLang="en-US" b="1"/>
              <a:t>用例图</a:t>
            </a:r>
            <a:r>
              <a:rPr lang="zh-CN" altLang="en-US"/>
              <a:t>是指由参与者（Actor）、用例（Use Case），边界以及它们之间的关系构成的用于描述系统功能的视图。用例图（User Case）是外部用户（被称为参与者）所能观察到的系统功能的模型图。用例图是系统的蓝图。用例图呈现了一些参与者，一些用例，以及它们之间的关系，主要用于对系统、子系统或类的功能行为进行建模。</a:t>
            </a:r>
            <a:endParaRPr lang="zh-CN" altLang="en-US"/>
          </a:p>
        </p:txBody>
      </p:sp>
      <p:sp>
        <p:nvSpPr>
          <p:cNvPr id="21" name="文本框 20"/>
          <p:cNvSpPr txBox="1"/>
          <p:nvPr/>
        </p:nvSpPr>
        <p:spPr>
          <a:xfrm>
            <a:off x="577215" y="4210050"/>
            <a:ext cx="11129645" cy="1863725"/>
          </a:xfrm>
          <a:prstGeom prst="rect">
            <a:avLst/>
          </a:prstGeom>
          <a:noFill/>
        </p:spPr>
        <p:txBody>
          <a:bodyPr wrap="square" rtlCol="0">
            <a:spAutoFit/>
          </a:bodyPr>
          <a:p>
            <a:pPr>
              <a:lnSpc>
                <a:spcPct val="160000"/>
              </a:lnSpc>
            </a:pPr>
            <a:r>
              <a:rPr lang="en-US" altLang="zh-CN"/>
              <a:t>       </a:t>
            </a:r>
            <a:r>
              <a:rPr lang="zh-CN" altLang="en-US" b="1"/>
              <a:t>顺序图</a:t>
            </a:r>
            <a:r>
              <a:rPr lang="zh-CN" altLang="en-US"/>
              <a:t>一般用于：确认和丰富一个使用情境的逻辑。一个使用情境就是系统潜在的使用方式的描述，也就是它的名称所要描述的。一个使用情境的逻辑可能是一个用例的一部分，或是一条备选线路；一个贯穿单个用例的完整流程，例如动作基本过程的逻辑描述，或是动作的基本过程的一部分再加上一个或多个的备用情境的逻辑描述。或是包含在几个用例中的流程，例如一个学生注册入学之后，立即就要在三个班级注册。</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488950" y="241300"/>
            <a:ext cx="241871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endParaRPr 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339749" y="1383393"/>
            <a:ext cx="16052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其他需求</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5609772" y="1974647"/>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697990" y="2275840"/>
            <a:ext cx="8795385" cy="2306320"/>
          </a:xfrm>
          <a:prstGeom prst="rect">
            <a:avLst/>
          </a:prstGeom>
          <a:noFill/>
        </p:spPr>
        <p:txBody>
          <a:bodyPr wrap="square" rtlCol="0">
            <a:spAutoFit/>
          </a:bodyPr>
          <a:p>
            <a:pPr>
              <a:lnSpc>
                <a:spcPct val="160000"/>
              </a:lnSpc>
            </a:pPr>
            <a:r>
              <a:rPr lang="en-US" altLang="zh-CN"/>
              <a:t>       </a:t>
            </a:r>
            <a:r>
              <a:rPr lang="zh-CN" altLang="en-US" b="1"/>
              <a:t>非功能性需求：</a:t>
            </a:r>
            <a:r>
              <a:rPr lang="zh-CN" altLang="en-US">
                <a:sym typeface="+mn-ea"/>
              </a:rPr>
              <a:t>①精度：要按照严格的数据格式输入，否则系统不给予响应进行处理；②时间性要求：一般操作的响应时间应在1~2秒内，对软磁盘和打印机的操作也应在可接受的时间内完成；③灵活性：运行环境的变化：适合常温下操作，不宜在寒冷、极热地带使用；④数据管理能力要求：说明需要管理的文卷和记录的个数、表和文卷的大小规模；</a:t>
            </a:r>
            <a:endParaRPr lang="zh-CN" altLang="en-US"/>
          </a:p>
        </p:txBody>
      </p:sp>
      <p:sp>
        <p:nvSpPr>
          <p:cNvPr id="21" name="文本框 20"/>
          <p:cNvSpPr txBox="1"/>
          <p:nvPr/>
        </p:nvSpPr>
        <p:spPr>
          <a:xfrm>
            <a:off x="1744345" y="4674235"/>
            <a:ext cx="8795385" cy="1420495"/>
          </a:xfrm>
          <a:prstGeom prst="rect">
            <a:avLst/>
          </a:prstGeom>
          <a:noFill/>
        </p:spPr>
        <p:txBody>
          <a:bodyPr wrap="square" rtlCol="0">
            <a:spAutoFit/>
          </a:bodyPr>
          <a:p>
            <a:pPr>
              <a:lnSpc>
                <a:spcPct val="160000"/>
              </a:lnSpc>
            </a:pPr>
            <a:r>
              <a:rPr lang="en-US" altLang="zh-CN"/>
              <a:t>       </a:t>
            </a:r>
            <a:r>
              <a:rPr lang="zh-CN" altLang="en-US" b="1"/>
              <a:t>设计约束：</a:t>
            </a:r>
            <a:r>
              <a:rPr lang="zh-CN" altLang="en-US">
                <a:sym typeface="+mn-ea"/>
              </a:rPr>
              <a:t>①客户端软件要求：操作系统：Windows 10或Windows 7 等；浏览器：IE9以上，FireFox，Chrome等；②开发工具：PHPstorm，wampserver，MySQL，Visio等。</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29768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314325" y="241300"/>
            <a:ext cx="398335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用例图</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249160" y="2742565"/>
            <a:ext cx="4942205" cy="3097530"/>
          </a:xfrm>
          <a:prstGeom prst="rect">
            <a:avLst/>
          </a:prstGeom>
        </p:spPr>
      </p:pic>
      <p:pic>
        <p:nvPicPr>
          <p:cNvPr id="8" name="图片 7"/>
          <p:cNvPicPr>
            <a:picLocks noChangeAspect="1"/>
          </p:cNvPicPr>
          <p:nvPr/>
        </p:nvPicPr>
        <p:blipFill>
          <a:blip r:embed="rId3"/>
          <a:stretch>
            <a:fillRect/>
          </a:stretch>
        </p:blipFill>
        <p:spPr>
          <a:xfrm>
            <a:off x="26670" y="2127250"/>
            <a:ext cx="7222490" cy="4328160"/>
          </a:xfrm>
          <a:prstGeom prst="rect">
            <a:avLst/>
          </a:prstGeom>
        </p:spPr>
      </p:pic>
      <p:sp>
        <p:nvSpPr>
          <p:cNvPr id="9" name="文本框 8"/>
          <p:cNvSpPr txBox="1"/>
          <p:nvPr/>
        </p:nvSpPr>
        <p:spPr>
          <a:xfrm>
            <a:off x="603885" y="1312545"/>
            <a:ext cx="5279390" cy="368300"/>
          </a:xfrm>
          <a:prstGeom prst="rect">
            <a:avLst/>
          </a:prstGeom>
          <a:noFill/>
        </p:spPr>
        <p:txBody>
          <a:bodyPr wrap="square" rtlCol="0">
            <a:spAutoFit/>
          </a:bodyPr>
          <a:p>
            <a:r>
              <a:rPr lang="zh-CN" altLang="en-US"/>
              <a:t>驿站管理者注册</a:t>
            </a:r>
            <a:r>
              <a:rPr lang="en-US" altLang="zh-CN"/>
              <a:t>-</a:t>
            </a:r>
            <a:r>
              <a:rPr lang="zh-CN" altLang="en-US"/>
              <a:t>登录用例图</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29768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314325" y="241300"/>
            <a:ext cx="398335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用例图</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03885" y="1312545"/>
            <a:ext cx="2042795" cy="368300"/>
          </a:xfrm>
          <a:prstGeom prst="rect">
            <a:avLst/>
          </a:prstGeom>
          <a:noFill/>
        </p:spPr>
        <p:txBody>
          <a:bodyPr wrap="square" rtlCol="0">
            <a:spAutoFit/>
          </a:bodyPr>
          <a:p>
            <a:r>
              <a:rPr lang="zh-CN"/>
              <a:t>宠物小常识</a:t>
            </a:r>
            <a:r>
              <a:rPr lang="zh-CN" altLang="en-US"/>
              <a:t>用例图</a:t>
            </a:r>
            <a:endParaRPr lang="zh-CN" altLang="en-US"/>
          </a:p>
        </p:txBody>
      </p:sp>
      <p:pic>
        <p:nvPicPr>
          <p:cNvPr id="5" name="图片 4"/>
          <p:cNvPicPr>
            <a:picLocks noChangeAspect="1"/>
          </p:cNvPicPr>
          <p:nvPr/>
        </p:nvPicPr>
        <p:blipFill>
          <a:blip r:embed="rId2"/>
          <a:stretch>
            <a:fillRect/>
          </a:stretch>
        </p:blipFill>
        <p:spPr>
          <a:xfrm>
            <a:off x="314325" y="1946275"/>
            <a:ext cx="6557645" cy="3967480"/>
          </a:xfrm>
          <a:prstGeom prst="rect">
            <a:avLst/>
          </a:prstGeom>
        </p:spPr>
      </p:pic>
      <p:sp>
        <p:nvSpPr>
          <p:cNvPr id="10" name="文本框 9"/>
          <p:cNvSpPr txBox="1"/>
          <p:nvPr/>
        </p:nvSpPr>
        <p:spPr>
          <a:xfrm>
            <a:off x="7840980" y="1312545"/>
            <a:ext cx="2520315" cy="368300"/>
          </a:xfrm>
          <a:prstGeom prst="rect">
            <a:avLst/>
          </a:prstGeom>
          <a:noFill/>
        </p:spPr>
        <p:txBody>
          <a:bodyPr wrap="square" rtlCol="0">
            <a:spAutoFit/>
          </a:bodyPr>
          <a:p>
            <a:r>
              <a:rPr lang="zh-CN"/>
              <a:t>后台管理员登录</a:t>
            </a:r>
            <a:r>
              <a:rPr lang="zh-CN" altLang="en-US"/>
              <a:t>用例图</a:t>
            </a:r>
            <a:endParaRPr lang="zh-CN" altLang="en-US"/>
          </a:p>
        </p:txBody>
      </p:sp>
      <p:pic>
        <p:nvPicPr>
          <p:cNvPr id="11" name="图片 10"/>
          <p:cNvPicPr>
            <a:picLocks noChangeAspect="1"/>
          </p:cNvPicPr>
          <p:nvPr/>
        </p:nvPicPr>
        <p:blipFill>
          <a:blip r:embed="rId3"/>
          <a:stretch>
            <a:fillRect/>
          </a:stretch>
        </p:blipFill>
        <p:spPr>
          <a:xfrm>
            <a:off x="6871970" y="2577465"/>
            <a:ext cx="5318125" cy="28028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29768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314325" y="241300"/>
            <a:ext cx="398335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顺序图</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03885" y="1312545"/>
            <a:ext cx="5279390" cy="368300"/>
          </a:xfrm>
          <a:prstGeom prst="rect">
            <a:avLst/>
          </a:prstGeom>
          <a:noFill/>
        </p:spPr>
        <p:txBody>
          <a:bodyPr wrap="square" rtlCol="0">
            <a:spAutoFit/>
          </a:bodyPr>
          <a:p>
            <a:r>
              <a:rPr lang="zh-CN" altLang="en-US"/>
              <a:t>驿站管理者登录顺序图</a:t>
            </a:r>
            <a:endParaRPr lang="zh-CN" altLang="en-US"/>
          </a:p>
        </p:txBody>
      </p:sp>
      <p:pic>
        <p:nvPicPr>
          <p:cNvPr id="6" name="图片 5"/>
          <p:cNvPicPr>
            <a:picLocks noChangeAspect="1"/>
          </p:cNvPicPr>
          <p:nvPr/>
        </p:nvPicPr>
        <p:blipFill>
          <a:blip r:embed="rId2"/>
          <a:stretch>
            <a:fillRect/>
          </a:stretch>
        </p:blipFill>
        <p:spPr>
          <a:xfrm>
            <a:off x="603885" y="1680210"/>
            <a:ext cx="8868410" cy="51777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29768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314325" y="241300"/>
            <a:ext cx="398335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顺序图</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03885" y="1312545"/>
            <a:ext cx="5279390" cy="368300"/>
          </a:xfrm>
          <a:prstGeom prst="rect">
            <a:avLst/>
          </a:prstGeom>
          <a:noFill/>
        </p:spPr>
        <p:txBody>
          <a:bodyPr wrap="square" rtlCol="0">
            <a:spAutoFit/>
          </a:bodyPr>
          <a:p>
            <a:r>
              <a:rPr lang="zh-CN" altLang="en-US"/>
              <a:t>管理员操作</a:t>
            </a:r>
            <a:r>
              <a:rPr lang="zh-CN" altLang="en-US"/>
              <a:t>顺序图</a:t>
            </a:r>
            <a:endParaRPr lang="zh-CN" altLang="en-US"/>
          </a:p>
        </p:txBody>
      </p:sp>
      <p:pic>
        <p:nvPicPr>
          <p:cNvPr id="6" name="图片 5"/>
          <p:cNvPicPr>
            <a:picLocks noChangeAspect="1"/>
          </p:cNvPicPr>
          <p:nvPr/>
        </p:nvPicPr>
        <p:blipFill>
          <a:blip r:embed="rId2"/>
          <a:stretch>
            <a:fillRect/>
          </a:stretch>
        </p:blipFill>
        <p:spPr>
          <a:xfrm>
            <a:off x="603885" y="1680845"/>
            <a:ext cx="8065770" cy="49936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9131"/>
          <a:stretch>
            <a:fillRect/>
          </a:stretch>
        </p:blipFill>
        <p:spPr>
          <a:xfrm>
            <a:off x="-1" y="2812641"/>
            <a:ext cx="8098971" cy="4045359"/>
          </a:xfrm>
          <a:custGeom>
            <a:avLst/>
            <a:gdLst>
              <a:gd name="connsiteX0" fmla="*/ 3619500 w 7239000"/>
              <a:gd name="connsiteY0" fmla="*/ 0 h 4045359"/>
              <a:gd name="connsiteX1" fmla="*/ 7239000 w 7239000"/>
              <a:gd name="connsiteY1" fmla="*/ 4045359 h 4045359"/>
              <a:gd name="connsiteX2" fmla="*/ 0 w 7239000"/>
              <a:gd name="connsiteY2" fmla="*/ 4045359 h 4045359"/>
            </a:gdLst>
            <a:ahLst/>
            <a:cxnLst>
              <a:cxn ang="0">
                <a:pos x="connsiteX0" y="connsiteY0"/>
              </a:cxn>
              <a:cxn ang="0">
                <a:pos x="connsiteX1" y="connsiteY1"/>
              </a:cxn>
              <a:cxn ang="0">
                <a:pos x="connsiteX2" y="connsiteY2"/>
              </a:cxn>
            </a:cxnLst>
            <a:rect l="l" t="t" r="r" b="b"/>
            <a:pathLst>
              <a:path w="7239000" h="4045359">
                <a:moveTo>
                  <a:pt x="3619500" y="0"/>
                </a:moveTo>
                <a:lnTo>
                  <a:pt x="7239000" y="4045359"/>
                </a:lnTo>
                <a:lnTo>
                  <a:pt x="0" y="4045359"/>
                </a:lnTo>
                <a:close/>
              </a:path>
            </a:pathLst>
          </a:custGeom>
        </p:spPr>
      </p:pic>
      <p:sp>
        <p:nvSpPr>
          <p:cNvPr id="5" name="等腰三角形 4"/>
          <p:cNvSpPr/>
          <p:nvPr/>
        </p:nvSpPr>
        <p:spPr>
          <a:xfrm>
            <a:off x="0" y="281264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496816" y="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a:off x="4797862" y="2141755"/>
            <a:ext cx="6294741" cy="3144163"/>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3993271" y="716935"/>
            <a:ext cx="3141980" cy="706755"/>
          </a:xfrm>
          <a:prstGeom prst="rect">
            <a:avLst/>
          </a:prstGeom>
          <a:noFill/>
        </p:spPr>
        <p:txBody>
          <a:bodyPr wrap="none" rtlCol="0">
            <a:spAutoFit/>
          </a:bodyPr>
          <a:lstStyle/>
          <a:p>
            <a:r>
              <a:rPr lang="en-US" altLang="zh-CN" sz="4000" dirty="0" smtClean="0">
                <a:solidFill>
                  <a:schemeClr val="accent1">
                    <a:lumMod val="50000"/>
                  </a:schemeClr>
                </a:solidFill>
                <a:latin typeface="微软雅黑" panose="020B0503020204020204" pitchFamily="34" charset="-122"/>
                <a:ea typeface="微软雅黑" panose="020B0503020204020204" pitchFamily="34" charset="-122"/>
              </a:rPr>
              <a:t>PART </a:t>
            </a:r>
            <a:r>
              <a:rPr lang="en-US" sz="4000" dirty="0" smtClean="0">
                <a:solidFill>
                  <a:schemeClr val="accent1">
                    <a:lumMod val="50000"/>
                  </a:schemeClr>
                </a:solidFill>
                <a:latin typeface="微软雅黑" panose="020B0503020204020204" pitchFamily="34" charset="-122"/>
                <a:ea typeface="微软雅黑" panose="020B0503020204020204" pitchFamily="34" charset="-122"/>
              </a:rPr>
              <a:t>THREE</a:t>
            </a:r>
            <a:endParaRPr lang="en-US" sz="4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91234" y="3309257"/>
            <a:ext cx="1107996" cy="1200329"/>
          </a:xfrm>
          <a:prstGeom prst="rect">
            <a:avLst/>
          </a:prstGeom>
          <a:noFill/>
        </p:spPr>
        <p:txBody>
          <a:bodyPr wrap="none" rtlCol="0">
            <a:spAutoFit/>
          </a:bodyPr>
          <a:lstStyle/>
          <a:p>
            <a:r>
              <a:rPr lang="en-US" altLang="zh-CN" sz="7200" dirty="0" smtClean="0">
                <a:solidFill>
                  <a:schemeClr val="bg1"/>
                </a:solidFill>
                <a:latin typeface="Times New Roman" panose="02020603050405020304" pitchFamily="18" charset="0"/>
                <a:cs typeface="Times New Roman" panose="02020603050405020304" pitchFamily="18" charset="0"/>
              </a:rPr>
              <a:t>03</a:t>
            </a:r>
            <a:endParaRPr lang="zh-CN" altLang="en-US" sz="7200"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049484" y="1474689"/>
            <a:ext cx="32118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编码实现和集成测试</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133985" y="272415"/>
            <a:ext cx="4321175" cy="398780"/>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驿站关键代码</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509905" y="1369695"/>
            <a:ext cx="5600700" cy="2524125"/>
          </a:xfrm>
          <a:prstGeom prst="rect">
            <a:avLst/>
          </a:prstGeom>
        </p:spPr>
      </p:pic>
      <p:pic>
        <p:nvPicPr>
          <p:cNvPr id="19" name="图片 18"/>
          <p:cNvPicPr>
            <a:picLocks noChangeAspect="1"/>
          </p:cNvPicPr>
          <p:nvPr/>
        </p:nvPicPr>
        <p:blipFill>
          <a:blip r:embed="rId3"/>
          <a:stretch>
            <a:fillRect/>
          </a:stretch>
        </p:blipFill>
        <p:spPr>
          <a:xfrm>
            <a:off x="6306820" y="1369695"/>
            <a:ext cx="5600065" cy="2524125"/>
          </a:xfrm>
          <a:prstGeom prst="rect">
            <a:avLst/>
          </a:prstGeom>
        </p:spPr>
      </p:pic>
      <p:sp>
        <p:nvSpPr>
          <p:cNvPr id="20" name="任意多边形 19"/>
          <p:cNvSpPr/>
          <p:nvPr/>
        </p:nvSpPr>
        <p:spPr>
          <a:xfrm>
            <a:off x="3426460" y="1656080"/>
            <a:ext cx="2551430" cy="1396365"/>
          </a:xfrm>
          <a:custGeom>
            <a:avLst/>
            <a:gdLst>
              <a:gd name="connisteX0" fmla="*/ 1209392 w 2551500"/>
              <a:gd name="connsiteY0" fmla="*/ 41133 h 1396576"/>
              <a:gd name="connisteX1" fmla="*/ 1130017 w 2551500"/>
              <a:gd name="connsiteY1" fmla="*/ 27798 h 1396576"/>
              <a:gd name="connisteX2" fmla="*/ 1063977 w 2551500"/>
              <a:gd name="connsiteY2" fmla="*/ 27798 h 1396576"/>
              <a:gd name="connisteX3" fmla="*/ 997302 w 2551500"/>
              <a:gd name="connsiteY3" fmla="*/ 14463 h 1396576"/>
              <a:gd name="connisteX4" fmla="*/ 917927 w 2551500"/>
              <a:gd name="connsiteY4" fmla="*/ 1128 h 1396576"/>
              <a:gd name="connisteX5" fmla="*/ 837917 w 2551500"/>
              <a:gd name="connsiteY5" fmla="*/ 1128 h 1396576"/>
              <a:gd name="connisteX6" fmla="*/ 758542 w 2551500"/>
              <a:gd name="connsiteY6" fmla="*/ 1128 h 1396576"/>
              <a:gd name="connisteX7" fmla="*/ 679167 w 2551500"/>
              <a:gd name="connsiteY7" fmla="*/ 1128 h 1396576"/>
              <a:gd name="connisteX8" fmla="*/ 599157 w 2551500"/>
              <a:gd name="connsiteY8" fmla="*/ 1128 h 1396576"/>
              <a:gd name="connisteX9" fmla="*/ 533117 w 2551500"/>
              <a:gd name="connsiteY9" fmla="*/ 1128 h 1396576"/>
              <a:gd name="connisteX10" fmla="*/ 453742 w 2551500"/>
              <a:gd name="connsiteY10" fmla="*/ 1128 h 1396576"/>
              <a:gd name="connisteX11" fmla="*/ 373732 w 2551500"/>
              <a:gd name="connsiteY11" fmla="*/ 1128 h 1396576"/>
              <a:gd name="connisteX12" fmla="*/ 307692 w 2551500"/>
              <a:gd name="connsiteY12" fmla="*/ 1128 h 1396576"/>
              <a:gd name="connisteX13" fmla="*/ 228317 w 2551500"/>
              <a:gd name="connsiteY13" fmla="*/ 1128 h 1396576"/>
              <a:gd name="connisteX14" fmla="*/ 161642 w 2551500"/>
              <a:gd name="connsiteY14" fmla="*/ 14463 h 1396576"/>
              <a:gd name="connisteX15" fmla="*/ 95602 w 2551500"/>
              <a:gd name="connsiteY15" fmla="*/ 67803 h 1396576"/>
              <a:gd name="connisteX16" fmla="*/ 55597 w 2551500"/>
              <a:gd name="connsiteY16" fmla="*/ 133843 h 1396576"/>
              <a:gd name="connisteX17" fmla="*/ 28927 w 2551500"/>
              <a:gd name="connsiteY17" fmla="*/ 200518 h 1396576"/>
              <a:gd name="connisteX18" fmla="*/ 2257 w 2551500"/>
              <a:gd name="connsiteY18" fmla="*/ 293228 h 1396576"/>
              <a:gd name="connisteX19" fmla="*/ 2257 w 2551500"/>
              <a:gd name="connsiteY19" fmla="*/ 359268 h 1396576"/>
              <a:gd name="connisteX20" fmla="*/ 2257 w 2551500"/>
              <a:gd name="connsiteY20" fmla="*/ 425943 h 1396576"/>
              <a:gd name="connisteX21" fmla="*/ 2257 w 2551500"/>
              <a:gd name="connsiteY21" fmla="*/ 505318 h 1396576"/>
              <a:gd name="connisteX22" fmla="*/ 2257 w 2551500"/>
              <a:gd name="connsiteY22" fmla="*/ 598028 h 1396576"/>
              <a:gd name="connisteX23" fmla="*/ 2257 w 2551500"/>
              <a:gd name="connsiteY23" fmla="*/ 691373 h 1396576"/>
              <a:gd name="connisteX24" fmla="*/ 2257 w 2551500"/>
              <a:gd name="connsiteY24" fmla="*/ 770748 h 1396576"/>
              <a:gd name="connisteX25" fmla="*/ 2257 w 2551500"/>
              <a:gd name="connsiteY25" fmla="*/ 850123 h 1396576"/>
              <a:gd name="connisteX26" fmla="*/ 28927 w 2551500"/>
              <a:gd name="connsiteY26" fmla="*/ 916798 h 1396576"/>
              <a:gd name="connisteX27" fmla="*/ 55597 w 2551500"/>
              <a:gd name="connsiteY27" fmla="*/ 982838 h 1396576"/>
              <a:gd name="connisteX28" fmla="*/ 95602 w 2551500"/>
              <a:gd name="connsiteY28" fmla="*/ 1049513 h 1396576"/>
              <a:gd name="connisteX29" fmla="*/ 161642 w 2551500"/>
              <a:gd name="connsiteY29" fmla="*/ 1115553 h 1396576"/>
              <a:gd name="connisteX30" fmla="*/ 228317 w 2551500"/>
              <a:gd name="connsiteY30" fmla="*/ 1142223 h 1396576"/>
              <a:gd name="connisteX31" fmla="*/ 294357 w 2551500"/>
              <a:gd name="connsiteY31" fmla="*/ 1168893 h 1396576"/>
              <a:gd name="connisteX32" fmla="*/ 360397 w 2551500"/>
              <a:gd name="connsiteY32" fmla="*/ 1208263 h 1396576"/>
              <a:gd name="connisteX33" fmla="*/ 440407 w 2551500"/>
              <a:gd name="connsiteY33" fmla="*/ 1234933 h 1396576"/>
              <a:gd name="connisteX34" fmla="*/ 533117 w 2551500"/>
              <a:gd name="connsiteY34" fmla="*/ 1248268 h 1396576"/>
              <a:gd name="connisteX35" fmla="*/ 612492 w 2551500"/>
              <a:gd name="connsiteY35" fmla="*/ 1274938 h 1396576"/>
              <a:gd name="connisteX36" fmla="*/ 679167 w 2551500"/>
              <a:gd name="connsiteY36" fmla="*/ 1288273 h 1396576"/>
              <a:gd name="connisteX37" fmla="*/ 758542 w 2551500"/>
              <a:gd name="connsiteY37" fmla="*/ 1288273 h 1396576"/>
              <a:gd name="connisteX38" fmla="*/ 851252 w 2551500"/>
              <a:gd name="connsiteY38" fmla="*/ 1314308 h 1396576"/>
              <a:gd name="connisteX39" fmla="*/ 917927 w 2551500"/>
              <a:gd name="connsiteY39" fmla="*/ 1327643 h 1396576"/>
              <a:gd name="connisteX40" fmla="*/ 983967 w 2551500"/>
              <a:gd name="connsiteY40" fmla="*/ 1340978 h 1396576"/>
              <a:gd name="connisteX41" fmla="*/ 1050642 w 2551500"/>
              <a:gd name="connsiteY41" fmla="*/ 1354313 h 1396576"/>
              <a:gd name="connisteX42" fmla="*/ 1156687 w 2551500"/>
              <a:gd name="connsiteY42" fmla="*/ 1380983 h 1396576"/>
              <a:gd name="connisteX43" fmla="*/ 1222727 w 2551500"/>
              <a:gd name="connsiteY43" fmla="*/ 1380983 h 1396576"/>
              <a:gd name="connisteX44" fmla="*/ 1302737 w 2551500"/>
              <a:gd name="connsiteY44" fmla="*/ 1394318 h 1396576"/>
              <a:gd name="connisteX45" fmla="*/ 1368777 w 2551500"/>
              <a:gd name="connsiteY45" fmla="*/ 1394318 h 1396576"/>
              <a:gd name="connisteX46" fmla="*/ 1448152 w 2551500"/>
              <a:gd name="connsiteY46" fmla="*/ 1394318 h 1396576"/>
              <a:gd name="connisteX47" fmla="*/ 1528162 w 2551500"/>
              <a:gd name="connsiteY47" fmla="*/ 1394318 h 1396576"/>
              <a:gd name="connisteX48" fmla="*/ 1607537 w 2551500"/>
              <a:gd name="connsiteY48" fmla="*/ 1394318 h 1396576"/>
              <a:gd name="connisteX49" fmla="*/ 1674212 w 2551500"/>
              <a:gd name="connsiteY49" fmla="*/ 1394318 h 1396576"/>
              <a:gd name="connisteX50" fmla="*/ 1740252 w 2551500"/>
              <a:gd name="connsiteY50" fmla="*/ 1394318 h 1396576"/>
              <a:gd name="connisteX51" fmla="*/ 1806292 w 2551500"/>
              <a:gd name="connsiteY51" fmla="*/ 1394318 h 1396576"/>
              <a:gd name="connisteX52" fmla="*/ 1886302 w 2551500"/>
              <a:gd name="connsiteY52" fmla="*/ 1394318 h 1396576"/>
              <a:gd name="connisteX53" fmla="*/ 1979012 w 2551500"/>
              <a:gd name="connsiteY53" fmla="*/ 1394318 h 1396576"/>
              <a:gd name="connisteX54" fmla="*/ 2045052 w 2551500"/>
              <a:gd name="connsiteY54" fmla="*/ 1367648 h 1396576"/>
              <a:gd name="connisteX55" fmla="*/ 2111727 w 2551500"/>
              <a:gd name="connsiteY55" fmla="*/ 1340978 h 1396576"/>
              <a:gd name="connisteX56" fmla="*/ 2177767 w 2551500"/>
              <a:gd name="connsiteY56" fmla="*/ 1300973 h 1396576"/>
              <a:gd name="connisteX57" fmla="*/ 2257777 w 2551500"/>
              <a:gd name="connsiteY57" fmla="*/ 1234933 h 1396576"/>
              <a:gd name="connisteX58" fmla="*/ 2310482 w 2551500"/>
              <a:gd name="connsiteY58" fmla="*/ 1168893 h 1396576"/>
              <a:gd name="connisteX59" fmla="*/ 2377157 w 2551500"/>
              <a:gd name="connsiteY59" fmla="*/ 1115553 h 1396576"/>
              <a:gd name="connisteX60" fmla="*/ 2429862 w 2551500"/>
              <a:gd name="connsiteY60" fmla="*/ 1049513 h 1396576"/>
              <a:gd name="connisteX61" fmla="*/ 2469867 w 2551500"/>
              <a:gd name="connsiteY61" fmla="*/ 982838 h 1396576"/>
              <a:gd name="connisteX62" fmla="*/ 2496537 w 2551500"/>
              <a:gd name="connsiteY62" fmla="*/ 916798 h 1396576"/>
              <a:gd name="connisteX63" fmla="*/ 2509872 w 2551500"/>
              <a:gd name="connsiteY63" fmla="*/ 850123 h 1396576"/>
              <a:gd name="connisteX64" fmla="*/ 2522572 w 2551500"/>
              <a:gd name="connsiteY64" fmla="*/ 784083 h 1396576"/>
              <a:gd name="connisteX65" fmla="*/ 2522572 w 2551500"/>
              <a:gd name="connsiteY65" fmla="*/ 717408 h 1396576"/>
              <a:gd name="connisteX66" fmla="*/ 2549242 w 2551500"/>
              <a:gd name="connsiteY66" fmla="*/ 638033 h 1396576"/>
              <a:gd name="connisteX67" fmla="*/ 2549242 w 2551500"/>
              <a:gd name="connsiteY67" fmla="*/ 558658 h 1396576"/>
              <a:gd name="connisteX68" fmla="*/ 2549242 w 2551500"/>
              <a:gd name="connsiteY68" fmla="*/ 491983 h 1396576"/>
              <a:gd name="connisteX69" fmla="*/ 2535907 w 2551500"/>
              <a:gd name="connsiteY69" fmla="*/ 425943 h 1396576"/>
              <a:gd name="connisteX70" fmla="*/ 2522572 w 2551500"/>
              <a:gd name="connsiteY70" fmla="*/ 359268 h 1396576"/>
              <a:gd name="connisteX71" fmla="*/ 2483202 w 2551500"/>
              <a:gd name="connsiteY71" fmla="*/ 293228 h 1396576"/>
              <a:gd name="connisteX72" fmla="*/ 2416527 w 2551500"/>
              <a:gd name="connsiteY72" fmla="*/ 226553 h 1396576"/>
              <a:gd name="connisteX73" fmla="*/ 2350487 w 2551500"/>
              <a:gd name="connsiteY73" fmla="*/ 187183 h 1396576"/>
              <a:gd name="connisteX74" fmla="*/ 2283812 w 2551500"/>
              <a:gd name="connsiteY74" fmla="*/ 147178 h 1396576"/>
              <a:gd name="connisteX75" fmla="*/ 2217772 w 2551500"/>
              <a:gd name="connsiteY75" fmla="*/ 94473 h 1396576"/>
              <a:gd name="connisteX76" fmla="*/ 2138397 w 2551500"/>
              <a:gd name="connsiteY76" fmla="*/ 67803 h 1396576"/>
              <a:gd name="connisteX77" fmla="*/ 2071722 w 2551500"/>
              <a:gd name="connsiteY77" fmla="*/ 54468 h 1396576"/>
              <a:gd name="connisteX78" fmla="*/ 1992347 w 2551500"/>
              <a:gd name="connsiteY78" fmla="*/ 14463 h 1396576"/>
              <a:gd name="connisteX79" fmla="*/ 1925672 w 2551500"/>
              <a:gd name="connsiteY79" fmla="*/ 14463 h 1396576"/>
              <a:gd name="connisteX80" fmla="*/ 1859632 w 2551500"/>
              <a:gd name="connsiteY80" fmla="*/ 14463 h 1396576"/>
              <a:gd name="connisteX81" fmla="*/ 1793592 w 2551500"/>
              <a:gd name="connsiteY81" fmla="*/ 14463 h 1396576"/>
              <a:gd name="connisteX82" fmla="*/ 1713582 w 2551500"/>
              <a:gd name="connsiteY82" fmla="*/ 14463 h 1396576"/>
              <a:gd name="connisteX83" fmla="*/ 1647542 w 2551500"/>
              <a:gd name="connsiteY83" fmla="*/ 14463 h 1396576"/>
              <a:gd name="connisteX84" fmla="*/ 1567532 w 2551500"/>
              <a:gd name="connsiteY84" fmla="*/ 14463 h 1396576"/>
              <a:gd name="connisteX85" fmla="*/ 1488157 w 2551500"/>
              <a:gd name="connsiteY85" fmla="*/ 14463 h 1396576"/>
              <a:gd name="connisteX86" fmla="*/ 1395447 w 2551500"/>
              <a:gd name="connsiteY86" fmla="*/ 27798 h 1396576"/>
              <a:gd name="connisteX87" fmla="*/ 1328772 w 2551500"/>
              <a:gd name="connsiteY87" fmla="*/ 41133 h 1396576"/>
              <a:gd name="connisteX88" fmla="*/ 1262732 w 2551500"/>
              <a:gd name="connsiteY88" fmla="*/ 54468 h 1396576"/>
              <a:gd name="connisteX89" fmla="*/ 1196692 w 2551500"/>
              <a:gd name="connsiteY89" fmla="*/ 54468 h 1396576"/>
              <a:gd name="connisteX90" fmla="*/ 1130017 w 2551500"/>
              <a:gd name="connsiteY90" fmla="*/ 54468 h 1396576"/>
              <a:gd name="connisteX91" fmla="*/ 1063977 w 2551500"/>
              <a:gd name="connsiteY91" fmla="*/ 54468 h 139657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Lst>
            <a:rect l="l" t="t" r="r" b="b"/>
            <a:pathLst>
              <a:path w="2551501" h="1396577">
                <a:moveTo>
                  <a:pt x="1209393" y="41134"/>
                </a:moveTo>
                <a:cubicBezTo>
                  <a:pt x="1194788" y="38594"/>
                  <a:pt x="1159228" y="30339"/>
                  <a:pt x="1130018" y="27799"/>
                </a:cubicBezTo>
                <a:cubicBezTo>
                  <a:pt x="1100808" y="25259"/>
                  <a:pt x="1090648" y="30339"/>
                  <a:pt x="1063978" y="27799"/>
                </a:cubicBezTo>
                <a:cubicBezTo>
                  <a:pt x="1037308" y="25259"/>
                  <a:pt x="1026513" y="19544"/>
                  <a:pt x="997303" y="14464"/>
                </a:cubicBezTo>
                <a:cubicBezTo>
                  <a:pt x="968093" y="9384"/>
                  <a:pt x="949678" y="3669"/>
                  <a:pt x="917928" y="1129"/>
                </a:cubicBezTo>
                <a:cubicBezTo>
                  <a:pt x="886178" y="-1411"/>
                  <a:pt x="869668" y="1129"/>
                  <a:pt x="837918" y="1129"/>
                </a:cubicBezTo>
                <a:cubicBezTo>
                  <a:pt x="806168" y="1129"/>
                  <a:pt x="790293" y="1129"/>
                  <a:pt x="758543" y="1129"/>
                </a:cubicBezTo>
                <a:cubicBezTo>
                  <a:pt x="726793" y="1129"/>
                  <a:pt x="710918" y="1129"/>
                  <a:pt x="679168" y="1129"/>
                </a:cubicBezTo>
                <a:cubicBezTo>
                  <a:pt x="647418" y="1129"/>
                  <a:pt x="628368" y="1129"/>
                  <a:pt x="599158" y="1129"/>
                </a:cubicBezTo>
                <a:cubicBezTo>
                  <a:pt x="569948" y="1129"/>
                  <a:pt x="562328" y="1129"/>
                  <a:pt x="533118" y="1129"/>
                </a:cubicBezTo>
                <a:cubicBezTo>
                  <a:pt x="503908" y="1129"/>
                  <a:pt x="485493" y="1129"/>
                  <a:pt x="453743" y="1129"/>
                </a:cubicBezTo>
                <a:cubicBezTo>
                  <a:pt x="421993" y="1129"/>
                  <a:pt x="402943" y="1129"/>
                  <a:pt x="373733" y="1129"/>
                </a:cubicBezTo>
                <a:cubicBezTo>
                  <a:pt x="344523" y="1129"/>
                  <a:pt x="336903" y="1129"/>
                  <a:pt x="307693" y="1129"/>
                </a:cubicBezTo>
                <a:cubicBezTo>
                  <a:pt x="278483" y="1129"/>
                  <a:pt x="257528" y="-1411"/>
                  <a:pt x="228318" y="1129"/>
                </a:cubicBezTo>
                <a:cubicBezTo>
                  <a:pt x="199108" y="3669"/>
                  <a:pt x="188313" y="1129"/>
                  <a:pt x="161643" y="14464"/>
                </a:cubicBezTo>
                <a:cubicBezTo>
                  <a:pt x="134973" y="27799"/>
                  <a:pt x="116558" y="43674"/>
                  <a:pt x="95603" y="67804"/>
                </a:cubicBezTo>
                <a:cubicBezTo>
                  <a:pt x="74648" y="91934"/>
                  <a:pt x="68933" y="107174"/>
                  <a:pt x="55598" y="133844"/>
                </a:cubicBezTo>
                <a:cubicBezTo>
                  <a:pt x="42263" y="160514"/>
                  <a:pt x="39723" y="168769"/>
                  <a:pt x="28928" y="200519"/>
                </a:cubicBezTo>
                <a:cubicBezTo>
                  <a:pt x="18133" y="232269"/>
                  <a:pt x="7338" y="261479"/>
                  <a:pt x="2258" y="293229"/>
                </a:cubicBezTo>
                <a:cubicBezTo>
                  <a:pt x="-2822" y="324979"/>
                  <a:pt x="2258" y="332599"/>
                  <a:pt x="2258" y="359269"/>
                </a:cubicBezTo>
                <a:cubicBezTo>
                  <a:pt x="2258" y="385939"/>
                  <a:pt x="2258" y="396734"/>
                  <a:pt x="2258" y="425944"/>
                </a:cubicBezTo>
                <a:cubicBezTo>
                  <a:pt x="2258" y="455154"/>
                  <a:pt x="2258" y="471029"/>
                  <a:pt x="2258" y="505319"/>
                </a:cubicBezTo>
                <a:cubicBezTo>
                  <a:pt x="2258" y="539609"/>
                  <a:pt x="2258" y="560564"/>
                  <a:pt x="2258" y="598029"/>
                </a:cubicBezTo>
                <a:cubicBezTo>
                  <a:pt x="2258" y="635494"/>
                  <a:pt x="2258" y="657084"/>
                  <a:pt x="2258" y="691374"/>
                </a:cubicBezTo>
                <a:cubicBezTo>
                  <a:pt x="2258" y="725664"/>
                  <a:pt x="2258" y="738999"/>
                  <a:pt x="2258" y="770749"/>
                </a:cubicBezTo>
                <a:cubicBezTo>
                  <a:pt x="2258" y="802499"/>
                  <a:pt x="-2822" y="820914"/>
                  <a:pt x="2258" y="850124"/>
                </a:cubicBezTo>
                <a:cubicBezTo>
                  <a:pt x="7338" y="879334"/>
                  <a:pt x="18133" y="890129"/>
                  <a:pt x="28928" y="916799"/>
                </a:cubicBezTo>
                <a:cubicBezTo>
                  <a:pt x="39723" y="943469"/>
                  <a:pt x="42263" y="956169"/>
                  <a:pt x="55598" y="982839"/>
                </a:cubicBezTo>
                <a:cubicBezTo>
                  <a:pt x="68933" y="1009509"/>
                  <a:pt x="74648" y="1022844"/>
                  <a:pt x="95603" y="1049514"/>
                </a:cubicBezTo>
                <a:cubicBezTo>
                  <a:pt x="116558" y="1076184"/>
                  <a:pt x="134973" y="1097139"/>
                  <a:pt x="161643" y="1115554"/>
                </a:cubicBezTo>
                <a:cubicBezTo>
                  <a:pt x="188313" y="1133969"/>
                  <a:pt x="201648" y="1131429"/>
                  <a:pt x="228318" y="1142224"/>
                </a:cubicBezTo>
                <a:cubicBezTo>
                  <a:pt x="254988" y="1153019"/>
                  <a:pt x="267688" y="1155559"/>
                  <a:pt x="294358" y="1168894"/>
                </a:cubicBezTo>
                <a:cubicBezTo>
                  <a:pt x="321028" y="1182229"/>
                  <a:pt x="331188" y="1194929"/>
                  <a:pt x="360398" y="1208264"/>
                </a:cubicBezTo>
                <a:cubicBezTo>
                  <a:pt x="389608" y="1221599"/>
                  <a:pt x="406118" y="1226679"/>
                  <a:pt x="440408" y="1234934"/>
                </a:cubicBezTo>
                <a:cubicBezTo>
                  <a:pt x="474698" y="1243189"/>
                  <a:pt x="498828" y="1240014"/>
                  <a:pt x="533118" y="1248269"/>
                </a:cubicBezTo>
                <a:cubicBezTo>
                  <a:pt x="567408" y="1256524"/>
                  <a:pt x="583283" y="1266684"/>
                  <a:pt x="612493" y="1274939"/>
                </a:cubicBezTo>
                <a:cubicBezTo>
                  <a:pt x="641703" y="1283194"/>
                  <a:pt x="649958" y="1285734"/>
                  <a:pt x="679168" y="1288274"/>
                </a:cubicBezTo>
                <a:cubicBezTo>
                  <a:pt x="708378" y="1290814"/>
                  <a:pt x="724253" y="1283194"/>
                  <a:pt x="758543" y="1288274"/>
                </a:cubicBezTo>
                <a:cubicBezTo>
                  <a:pt x="792833" y="1293354"/>
                  <a:pt x="819503" y="1306689"/>
                  <a:pt x="851253" y="1314309"/>
                </a:cubicBezTo>
                <a:cubicBezTo>
                  <a:pt x="883003" y="1321929"/>
                  <a:pt x="891258" y="1322564"/>
                  <a:pt x="917928" y="1327644"/>
                </a:cubicBezTo>
                <a:cubicBezTo>
                  <a:pt x="944598" y="1332724"/>
                  <a:pt x="957298" y="1335899"/>
                  <a:pt x="983968" y="1340979"/>
                </a:cubicBezTo>
                <a:cubicBezTo>
                  <a:pt x="1010638" y="1346059"/>
                  <a:pt x="1016353" y="1346059"/>
                  <a:pt x="1050643" y="1354314"/>
                </a:cubicBezTo>
                <a:cubicBezTo>
                  <a:pt x="1084933" y="1362569"/>
                  <a:pt x="1122398" y="1375904"/>
                  <a:pt x="1156688" y="1380984"/>
                </a:cubicBezTo>
                <a:cubicBezTo>
                  <a:pt x="1190978" y="1386064"/>
                  <a:pt x="1193518" y="1378444"/>
                  <a:pt x="1222728" y="1380984"/>
                </a:cubicBezTo>
                <a:cubicBezTo>
                  <a:pt x="1251938" y="1383524"/>
                  <a:pt x="1273528" y="1391779"/>
                  <a:pt x="1302738" y="1394319"/>
                </a:cubicBezTo>
                <a:cubicBezTo>
                  <a:pt x="1331948" y="1396859"/>
                  <a:pt x="1339568" y="1394319"/>
                  <a:pt x="1368778" y="1394319"/>
                </a:cubicBezTo>
                <a:cubicBezTo>
                  <a:pt x="1397988" y="1394319"/>
                  <a:pt x="1416403" y="1394319"/>
                  <a:pt x="1448153" y="1394319"/>
                </a:cubicBezTo>
                <a:cubicBezTo>
                  <a:pt x="1479903" y="1394319"/>
                  <a:pt x="1496413" y="1394319"/>
                  <a:pt x="1528163" y="1394319"/>
                </a:cubicBezTo>
                <a:cubicBezTo>
                  <a:pt x="1559913" y="1394319"/>
                  <a:pt x="1578328" y="1394319"/>
                  <a:pt x="1607538" y="1394319"/>
                </a:cubicBezTo>
                <a:cubicBezTo>
                  <a:pt x="1636748" y="1394319"/>
                  <a:pt x="1647543" y="1394319"/>
                  <a:pt x="1674213" y="1394319"/>
                </a:cubicBezTo>
                <a:cubicBezTo>
                  <a:pt x="1700883" y="1394319"/>
                  <a:pt x="1713583" y="1394319"/>
                  <a:pt x="1740253" y="1394319"/>
                </a:cubicBezTo>
                <a:cubicBezTo>
                  <a:pt x="1766923" y="1394319"/>
                  <a:pt x="1777083" y="1394319"/>
                  <a:pt x="1806293" y="1394319"/>
                </a:cubicBezTo>
                <a:cubicBezTo>
                  <a:pt x="1835503" y="1394319"/>
                  <a:pt x="1852013" y="1394319"/>
                  <a:pt x="1886303" y="1394319"/>
                </a:cubicBezTo>
                <a:cubicBezTo>
                  <a:pt x="1920593" y="1394319"/>
                  <a:pt x="1947263" y="1399399"/>
                  <a:pt x="1979013" y="1394319"/>
                </a:cubicBezTo>
                <a:cubicBezTo>
                  <a:pt x="2010763" y="1389239"/>
                  <a:pt x="2018383" y="1378444"/>
                  <a:pt x="2045053" y="1367649"/>
                </a:cubicBezTo>
                <a:cubicBezTo>
                  <a:pt x="2071723" y="1356854"/>
                  <a:pt x="2085058" y="1354314"/>
                  <a:pt x="2111728" y="1340979"/>
                </a:cubicBezTo>
                <a:cubicBezTo>
                  <a:pt x="2138398" y="1327644"/>
                  <a:pt x="2148558" y="1321929"/>
                  <a:pt x="2177768" y="1300974"/>
                </a:cubicBezTo>
                <a:cubicBezTo>
                  <a:pt x="2206978" y="1280019"/>
                  <a:pt x="2231108" y="1261604"/>
                  <a:pt x="2257778" y="1234934"/>
                </a:cubicBezTo>
                <a:cubicBezTo>
                  <a:pt x="2284448" y="1208264"/>
                  <a:pt x="2286353" y="1193024"/>
                  <a:pt x="2310483" y="1168894"/>
                </a:cubicBezTo>
                <a:cubicBezTo>
                  <a:pt x="2334613" y="1144764"/>
                  <a:pt x="2353028" y="1139684"/>
                  <a:pt x="2377158" y="1115554"/>
                </a:cubicBezTo>
                <a:cubicBezTo>
                  <a:pt x="2401288" y="1091424"/>
                  <a:pt x="2411448" y="1076184"/>
                  <a:pt x="2429863" y="1049514"/>
                </a:cubicBezTo>
                <a:cubicBezTo>
                  <a:pt x="2448278" y="1022844"/>
                  <a:pt x="2456533" y="1009509"/>
                  <a:pt x="2469868" y="982839"/>
                </a:cubicBezTo>
                <a:cubicBezTo>
                  <a:pt x="2483203" y="956169"/>
                  <a:pt x="2488283" y="943469"/>
                  <a:pt x="2496538" y="916799"/>
                </a:cubicBezTo>
                <a:cubicBezTo>
                  <a:pt x="2504793" y="890129"/>
                  <a:pt x="2504793" y="876794"/>
                  <a:pt x="2509873" y="850124"/>
                </a:cubicBezTo>
                <a:cubicBezTo>
                  <a:pt x="2514953" y="823454"/>
                  <a:pt x="2520033" y="810754"/>
                  <a:pt x="2522573" y="784084"/>
                </a:cubicBezTo>
                <a:cubicBezTo>
                  <a:pt x="2525113" y="757414"/>
                  <a:pt x="2517493" y="746619"/>
                  <a:pt x="2522573" y="717409"/>
                </a:cubicBezTo>
                <a:cubicBezTo>
                  <a:pt x="2527653" y="688199"/>
                  <a:pt x="2544163" y="669784"/>
                  <a:pt x="2549243" y="638034"/>
                </a:cubicBezTo>
                <a:cubicBezTo>
                  <a:pt x="2554323" y="606284"/>
                  <a:pt x="2549243" y="587869"/>
                  <a:pt x="2549243" y="558659"/>
                </a:cubicBezTo>
                <a:cubicBezTo>
                  <a:pt x="2549243" y="529449"/>
                  <a:pt x="2551783" y="518654"/>
                  <a:pt x="2549243" y="491984"/>
                </a:cubicBezTo>
                <a:cubicBezTo>
                  <a:pt x="2546703" y="465314"/>
                  <a:pt x="2540988" y="452614"/>
                  <a:pt x="2535908" y="425944"/>
                </a:cubicBezTo>
                <a:cubicBezTo>
                  <a:pt x="2530828" y="399274"/>
                  <a:pt x="2533368" y="385939"/>
                  <a:pt x="2522573" y="359269"/>
                </a:cubicBezTo>
                <a:cubicBezTo>
                  <a:pt x="2511778" y="332599"/>
                  <a:pt x="2504158" y="319899"/>
                  <a:pt x="2483203" y="293229"/>
                </a:cubicBezTo>
                <a:cubicBezTo>
                  <a:pt x="2462248" y="266559"/>
                  <a:pt x="2443198" y="247509"/>
                  <a:pt x="2416528" y="226554"/>
                </a:cubicBezTo>
                <a:cubicBezTo>
                  <a:pt x="2389858" y="205599"/>
                  <a:pt x="2377158" y="203059"/>
                  <a:pt x="2350488" y="187184"/>
                </a:cubicBezTo>
                <a:cubicBezTo>
                  <a:pt x="2323818" y="171309"/>
                  <a:pt x="2310483" y="165594"/>
                  <a:pt x="2283813" y="147179"/>
                </a:cubicBezTo>
                <a:cubicBezTo>
                  <a:pt x="2257143" y="128764"/>
                  <a:pt x="2246983" y="110349"/>
                  <a:pt x="2217773" y="94474"/>
                </a:cubicBezTo>
                <a:cubicBezTo>
                  <a:pt x="2188563" y="78599"/>
                  <a:pt x="2167608" y="76059"/>
                  <a:pt x="2138398" y="67804"/>
                </a:cubicBezTo>
                <a:cubicBezTo>
                  <a:pt x="2109188" y="59549"/>
                  <a:pt x="2100933" y="65264"/>
                  <a:pt x="2071723" y="54469"/>
                </a:cubicBezTo>
                <a:cubicBezTo>
                  <a:pt x="2042513" y="43674"/>
                  <a:pt x="2021558" y="22719"/>
                  <a:pt x="1992348" y="14464"/>
                </a:cubicBezTo>
                <a:cubicBezTo>
                  <a:pt x="1963138" y="6209"/>
                  <a:pt x="1952343" y="14464"/>
                  <a:pt x="1925673" y="14464"/>
                </a:cubicBezTo>
                <a:cubicBezTo>
                  <a:pt x="1899003" y="14464"/>
                  <a:pt x="1886303" y="14464"/>
                  <a:pt x="1859633" y="14464"/>
                </a:cubicBezTo>
                <a:cubicBezTo>
                  <a:pt x="1832963" y="14464"/>
                  <a:pt x="1822803" y="14464"/>
                  <a:pt x="1793593" y="14464"/>
                </a:cubicBezTo>
                <a:cubicBezTo>
                  <a:pt x="1764383" y="14464"/>
                  <a:pt x="1742793" y="14464"/>
                  <a:pt x="1713583" y="14464"/>
                </a:cubicBezTo>
                <a:cubicBezTo>
                  <a:pt x="1684373" y="14464"/>
                  <a:pt x="1676753" y="14464"/>
                  <a:pt x="1647543" y="14464"/>
                </a:cubicBezTo>
                <a:cubicBezTo>
                  <a:pt x="1618333" y="14464"/>
                  <a:pt x="1599283" y="14464"/>
                  <a:pt x="1567533" y="14464"/>
                </a:cubicBezTo>
                <a:cubicBezTo>
                  <a:pt x="1535783" y="14464"/>
                  <a:pt x="1522448" y="11924"/>
                  <a:pt x="1488158" y="14464"/>
                </a:cubicBezTo>
                <a:cubicBezTo>
                  <a:pt x="1453868" y="17004"/>
                  <a:pt x="1427198" y="22719"/>
                  <a:pt x="1395448" y="27799"/>
                </a:cubicBezTo>
                <a:cubicBezTo>
                  <a:pt x="1363698" y="32879"/>
                  <a:pt x="1355443" y="36054"/>
                  <a:pt x="1328773" y="41134"/>
                </a:cubicBezTo>
                <a:cubicBezTo>
                  <a:pt x="1302103" y="46214"/>
                  <a:pt x="1289403" y="51929"/>
                  <a:pt x="1262733" y="54469"/>
                </a:cubicBezTo>
                <a:cubicBezTo>
                  <a:pt x="1236063" y="57009"/>
                  <a:pt x="1223363" y="54469"/>
                  <a:pt x="1196693" y="54469"/>
                </a:cubicBezTo>
                <a:cubicBezTo>
                  <a:pt x="1170023" y="54469"/>
                  <a:pt x="1156688" y="54469"/>
                  <a:pt x="1130018" y="54469"/>
                </a:cubicBezTo>
                <a:cubicBezTo>
                  <a:pt x="1103348" y="54469"/>
                  <a:pt x="1076043" y="54469"/>
                  <a:pt x="1063978" y="54469"/>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cxnSp>
        <p:nvCxnSpPr>
          <p:cNvPr id="21" name="直接连接符 20"/>
          <p:cNvCxnSpPr>
            <a:stCxn id="20" idx="41"/>
            <a:endCxn id="25" idx="0"/>
          </p:cNvCxnSpPr>
          <p:nvPr/>
        </p:nvCxnSpPr>
        <p:spPr>
          <a:xfrm flipH="1">
            <a:off x="3329940" y="3009900"/>
            <a:ext cx="1147445" cy="2574290"/>
          </a:xfrm>
          <a:prstGeom prst="line">
            <a:avLst/>
          </a:prstGeom>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643890" y="4668520"/>
            <a:ext cx="5345430" cy="645160"/>
          </a:xfrm>
          <a:prstGeom prst="rect">
            <a:avLst/>
          </a:prstGeom>
          <a:noFill/>
        </p:spPr>
        <p:txBody>
          <a:bodyPr wrap="square" rtlCol="0">
            <a:spAutoFit/>
          </a:bodyPr>
          <a:p>
            <a:r>
              <a:rPr lang="zh-CN" altLang="en-US"/>
              <a:t>驿站实现保存图片，即驿站志愿者注册时，传入图片，实现保存多张图片。</a:t>
            </a:r>
            <a:endParaRPr lang="zh-CN" altLang="en-US"/>
          </a:p>
        </p:txBody>
      </p:sp>
      <p:cxnSp>
        <p:nvCxnSpPr>
          <p:cNvPr id="23" name="直接连接符 22"/>
          <p:cNvCxnSpPr/>
          <p:nvPr/>
        </p:nvCxnSpPr>
        <p:spPr>
          <a:xfrm flipV="1">
            <a:off x="1373505" y="3634105"/>
            <a:ext cx="3050540" cy="13335"/>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p:cNvCxnSpPr>
            <a:endCxn id="22" idx="0"/>
          </p:cNvCxnSpPr>
          <p:nvPr/>
        </p:nvCxnSpPr>
        <p:spPr>
          <a:xfrm>
            <a:off x="2367915" y="3634105"/>
            <a:ext cx="948690" cy="1034415"/>
          </a:xfrm>
          <a:prstGeom prst="line">
            <a:avLst/>
          </a:prstGeom>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789305" y="5584190"/>
            <a:ext cx="5080635" cy="645160"/>
          </a:xfrm>
          <a:prstGeom prst="rect">
            <a:avLst/>
          </a:prstGeom>
          <a:noFill/>
        </p:spPr>
        <p:txBody>
          <a:bodyPr wrap="square" rtlCol="0">
            <a:spAutoFit/>
          </a:bodyPr>
          <a:p>
            <a:r>
              <a:rPr lang="zh-CN" altLang="en-US"/>
              <a:t>保存图片的同时，保存驿站志愿者的相关信息，并且存入数据库</a:t>
            </a:r>
            <a:endParaRPr lang="zh-CN" altLang="en-US"/>
          </a:p>
        </p:txBody>
      </p:sp>
      <p:cxnSp>
        <p:nvCxnSpPr>
          <p:cNvPr id="26" name="直接连接符 25"/>
          <p:cNvCxnSpPr/>
          <p:nvPr/>
        </p:nvCxnSpPr>
        <p:spPr>
          <a:xfrm>
            <a:off x="8297545" y="1989455"/>
            <a:ext cx="3170555" cy="12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直接连接符 26"/>
          <p:cNvCxnSpPr/>
          <p:nvPr/>
        </p:nvCxnSpPr>
        <p:spPr>
          <a:xfrm>
            <a:off x="7860030" y="2917825"/>
            <a:ext cx="3541395" cy="0"/>
          </a:xfrm>
          <a:prstGeom prst="line">
            <a:avLst/>
          </a:prstGeom>
        </p:spPr>
        <p:style>
          <a:lnRef idx="3">
            <a:schemeClr val="accent2"/>
          </a:lnRef>
          <a:fillRef idx="0">
            <a:schemeClr val="accent2"/>
          </a:fillRef>
          <a:effectRef idx="2">
            <a:schemeClr val="accent2"/>
          </a:effectRef>
          <a:fontRef idx="minor">
            <a:schemeClr val="tx1"/>
          </a:fontRef>
        </p:style>
      </p:cxnSp>
      <p:sp>
        <p:nvSpPr>
          <p:cNvPr id="28" name="文本框 27"/>
          <p:cNvSpPr txBox="1"/>
          <p:nvPr/>
        </p:nvSpPr>
        <p:spPr>
          <a:xfrm>
            <a:off x="6494145" y="4787900"/>
            <a:ext cx="4973955" cy="1087755"/>
          </a:xfrm>
          <a:prstGeom prst="rect">
            <a:avLst/>
          </a:prstGeom>
          <a:noFill/>
        </p:spPr>
        <p:txBody>
          <a:bodyPr wrap="square" rtlCol="0">
            <a:spAutoFit/>
          </a:bodyPr>
          <a:p>
            <a:pPr>
              <a:lnSpc>
                <a:spcPct val="120000"/>
              </a:lnSpc>
            </a:pPr>
            <a:r>
              <a:rPr lang="zh-CN" altLang="en-US"/>
              <a:t>将文件路径写入数据库；</a:t>
            </a:r>
            <a:endParaRPr lang="zh-CN" altLang="en-US"/>
          </a:p>
          <a:p>
            <a:pPr>
              <a:lnSpc>
                <a:spcPct val="120000"/>
              </a:lnSpc>
            </a:pPr>
            <a:r>
              <a:rPr lang="zh-CN" altLang="en-US"/>
              <a:t>将保存的图片移动到所建文件夹，实现所有图片统一管理</a:t>
            </a:r>
            <a:endParaRPr lang="zh-CN" altLang="en-US"/>
          </a:p>
        </p:txBody>
      </p:sp>
      <p:cxnSp>
        <p:nvCxnSpPr>
          <p:cNvPr id="29" name="直接连接符 28"/>
          <p:cNvCxnSpPr>
            <a:endCxn id="28" idx="0"/>
          </p:cNvCxnSpPr>
          <p:nvPr/>
        </p:nvCxnSpPr>
        <p:spPr>
          <a:xfrm flipH="1">
            <a:off x="8981440" y="1976120"/>
            <a:ext cx="5715" cy="2811780"/>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p:cNvCxnSpPr>
            <a:endCxn id="28" idx="0"/>
          </p:cNvCxnSpPr>
          <p:nvPr/>
        </p:nvCxnSpPr>
        <p:spPr>
          <a:xfrm flipH="1">
            <a:off x="8981440" y="2944495"/>
            <a:ext cx="1133475" cy="184340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133985" y="272415"/>
            <a:ext cx="4321175" cy="398780"/>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驿站关键代码</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37540" y="3510280"/>
            <a:ext cx="315658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驿站审核状态，包括待审核、审核通过、异常经营、审核未通过、用户重复申请五个方面</a:t>
            </a:r>
            <a:endParaRPr lang="zh-CN" altLang="en-US" sz="2000">
              <a:latin typeface="宋体" panose="02010600030101010101" pitchFamily="2" charset="-122"/>
              <a:ea typeface="宋体" panose="02010600030101010101" pitchFamily="2" charset="-122"/>
            </a:endParaRPr>
          </a:p>
        </p:txBody>
      </p:sp>
      <p:sp>
        <p:nvSpPr>
          <p:cNvPr id="28" name="文本框 27"/>
          <p:cNvSpPr txBox="1"/>
          <p:nvPr/>
        </p:nvSpPr>
        <p:spPr>
          <a:xfrm>
            <a:off x="6042660" y="5367020"/>
            <a:ext cx="4973955" cy="755650"/>
          </a:xfrm>
          <a:prstGeom prst="rect">
            <a:avLst/>
          </a:prstGeom>
          <a:noFill/>
        </p:spPr>
        <p:txBody>
          <a:bodyPr wrap="square" rtlCol="0">
            <a:spAutoFit/>
          </a:bodyPr>
          <a:p>
            <a:pPr>
              <a:lnSpc>
                <a:spcPct val="120000"/>
              </a:lnSpc>
            </a:pPr>
            <a:r>
              <a:rPr lang="zh-CN" altLang="en-US" sz="2000">
                <a:latin typeface="宋体" panose="02010600030101010101" pitchFamily="2" charset="-122"/>
                <a:ea typeface="宋体" panose="02010600030101010101" pitchFamily="2" charset="-122"/>
              </a:rPr>
              <a:t>待审核处理方式：申请通过、申请不通过、设置为异常网站</a:t>
            </a:r>
            <a:endParaRPr lang="zh-CN" altLang="en-US" sz="200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265430" y="1235710"/>
            <a:ext cx="6381750" cy="1323975"/>
          </a:xfrm>
          <a:prstGeom prst="rect">
            <a:avLst/>
          </a:prstGeom>
        </p:spPr>
      </p:pic>
      <p:pic>
        <p:nvPicPr>
          <p:cNvPr id="6" name="图片 5"/>
          <p:cNvPicPr>
            <a:picLocks noChangeAspect="1"/>
          </p:cNvPicPr>
          <p:nvPr/>
        </p:nvPicPr>
        <p:blipFill>
          <a:blip r:embed="rId3"/>
          <a:stretch>
            <a:fillRect/>
          </a:stretch>
        </p:blipFill>
        <p:spPr>
          <a:xfrm>
            <a:off x="4608195" y="2482850"/>
            <a:ext cx="7381875" cy="2476500"/>
          </a:xfrm>
          <a:prstGeom prst="rect">
            <a:avLst/>
          </a:prstGeom>
        </p:spPr>
      </p:pic>
      <p:cxnSp>
        <p:nvCxnSpPr>
          <p:cNvPr id="7" name="肘形连接符 6"/>
          <p:cNvCxnSpPr>
            <a:stCxn id="5" idx="3"/>
            <a:endCxn id="6" idx="0"/>
          </p:cNvCxnSpPr>
          <p:nvPr/>
        </p:nvCxnSpPr>
        <p:spPr>
          <a:xfrm>
            <a:off x="6647180" y="1898015"/>
            <a:ext cx="1652270" cy="5848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13500000" flipV="1">
            <a:off x="-2902695" y="3111120"/>
            <a:ext cx="118491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r="32753" b="5239"/>
          <a:stretch>
            <a:fillRect/>
          </a:stretch>
        </p:blipFill>
        <p:spPr>
          <a:xfrm>
            <a:off x="0" y="1238250"/>
            <a:ext cx="5619600" cy="5619750"/>
          </a:xfrm>
          <a:custGeom>
            <a:avLst/>
            <a:gdLst>
              <a:gd name="connsiteX0" fmla="*/ 0 w 5619600"/>
              <a:gd name="connsiteY0" fmla="*/ 0 h 5619750"/>
              <a:gd name="connsiteX1" fmla="*/ 5619600 w 5619600"/>
              <a:gd name="connsiteY1" fmla="*/ 5619750 h 5619750"/>
              <a:gd name="connsiteX2" fmla="*/ 0 w 5619600"/>
              <a:gd name="connsiteY2" fmla="*/ 5619750 h 5619750"/>
            </a:gdLst>
            <a:ahLst/>
            <a:cxnLst>
              <a:cxn ang="0">
                <a:pos x="connsiteX0" y="connsiteY0"/>
              </a:cxn>
              <a:cxn ang="0">
                <a:pos x="connsiteX1" y="connsiteY1"/>
              </a:cxn>
              <a:cxn ang="0">
                <a:pos x="connsiteX2" y="connsiteY2"/>
              </a:cxn>
            </a:cxnLst>
            <a:rect l="l" t="t" r="r" b="b"/>
            <a:pathLst>
              <a:path w="5619600" h="5619750">
                <a:moveTo>
                  <a:pt x="0" y="0"/>
                </a:moveTo>
                <a:lnTo>
                  <a:pt x="5619600" y="5619750"/>
                </a:lnTo>
                <a:lnTo>
                  <a:pt x="0" y="5619750"/>
                </a:lnTo>
                <a:close/>
              </a:path>
            </a:pathLst>
          </a:custGeom>
        </p:spPr>
      </p:pic>
      <p:sp>
        <p:nvSpPr>
          <p:cNvPr id="10" name="等腰三角形 9"/>
          <p:cNvSpPr/>
          <p:nvPr/>
        </p:nvSpPr>
        <p:spPr>
          <a:xfrm flipV="1">
            <a:off x="1707594" y="390525"/>
            <a:ext cx="3435756" cy="1695450"/>
          </a:xfrm>
          <a:prstGeom prst="triangle">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1707594" y="0"/>
            <a:ext cx="3435756" cy="1695450"/>
          </a:xfrm>
          <a:prstGeom prst="triangle">
            <a:avLst/>
          </a:prstGeom>
          <a:solidFill>
            <a:srgbClr val="59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5827618" y="3885670"/>
            <a:ext cx="1128712" cy="1128712"/>
          </a:xfrm>
          <a:prstGeom prst="diamond">
            <a:avLst/>
          </a:prstGeom>
          <a:solidFill>
            <a:schemeClr val="bg1">
              <a:lumMod val="50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宋体" panose="02010600030101010101" pitchFamily="2" charset="-122"/>
                <a:ea typeface="宋体" panose="02010600030101010101" pitchFamily="2" charset="-122"/>
              </a:rPr>
              <a:t>03</a:t>
            </a:r>
            <a:endParaRPr lang="zh-CN" altLang="en-US" sz="2800" dirty="0">
              <a:latin typeface="宋体" panose="02010600030101010101" pitchFamily="2" charset="-122"/>
              <a:ea typeface="宋体" panose="02010600030101010101" pitchFamily="2" charset="-122"/>
            </a:endParaRPr>
          </a:p>
        </p:txBody>
      </p:sp>
      <p:sp>
        <p:nvSpPr>
          <p:cNvPr id="14" name="菱形 13"/>
          <p:cNvSpPr/>
          <p:nvPr/>
        </p:nvSpPr>
        <p:spPr>
          <a:xfrm>
            <a:off x="6864028" y="4926012"/>
            <a:ext cx="1128712" cy="1128712"/>
          </a:xfrm>
          <a:prstGeom prst="diamond">
            <a:avLst/>
          </a:prstGeom>
          <a:solidFill>
            <a:srgbClr val="59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宋体" panose="02010600030101010101" pitchFamily="2" charset="-122"/>
                <a:ea typeface="宋体" panose="02010600030101010101" pitchFamily="2" charset="-122"/>
              </a:rPr>
              <a:t>04</a:t>
            </a:r>
            <a:endParaRPr lang="zh-CN" altLang="en-US" sz="2800" dirty="0">
              <a:latin typeface="宋体" panose="02010600030101010101" pitchFamily="2" charset="-122"/>
              <a:ea typeface="宋体" panose="02010600030101010101" pitchFamily="2" charset="-122"/>
            </a:endParaRPr>
          </a:p>
        </p:txBody>
      </p:sp>
      <p:sp>
        <p:nvSpPr>
          <p:cNvPr id="17" name="菱形 16"/>
          <p:cNvSpPr/>
          <p:nvPr/>
        </p:nvSpPr>
        <p:spPr>
          <a:xfrm>
            <a:off x="3754798" y="1804988"/>
            <a:ext cx="1128712" cy="1128712"/>
          </a:xfrm>
          <a:prstGeom prst="diamond">
            <a:avLst/>
          </a:prstGeom>
          <a:solidFill>
            <a:schemeClr val="bg1">
              <a:lumMod val="50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宋体" panose="02010600030101010101" pitchFamily="2" charset="-122"/>
                <a:ea typeface="宋体" panose="02010600030101010101" pitchFamily="2" charset="-122"/>
              </a:rPr>
              <a:t>01</a:t>
            </a:r>
            <a:endParaRPr lang="zh-CN" altLang="en-US" sz="2800" dirty="0">
              <a:latin typeface="宋体" panose="02010600030101010101" pitchFamily="2" charset="-122"/>
              <a:ea typeface="宋体" panose="02010600030101010101" pitchFamily="2" charset="-122"/>
            </a:endParaRPr>
          </a:p>
        </p:txBody>
      </p:sp>
      <p:sp>
        <p:nvSpPr>
          <p:cNvPr id="18" name="菱形 17"/>
          <p:cNvSpPr/>
          <p:nvPr/>
        </p:nvSpPr>
        <p:spPr>
          <a:xfrm>
            <a:off x="4791208" y="2845329"/>
            <a:ext cx="1128712" cy="1128712"/>
          </a:xfrm>
          <a:prstGeom prst="diamond">
            <a:avLst/>
          </a:prstGeom>
          <a:solidFill>
            <a:srgbClr val="59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宋体" panose="02010600030101010101" pitchFamily="2" charset="-122"/>
                <a:ea typeface="宋体" panose="02010600030101010101" pitchFamily="2" charset="-122"/>
              </a:rPr>
              <a:t>02</a:t>
            </a:r>
            <a:endParaRPr lang="zh-CN" altLang="en-US" sz="2800" dirty="0">
              <a:latin typeface="宋体" panose="02010600030101010101" pitchFamily="2" charset="-122"/>
              <a:ea typeface="宋体" panose="02010600030101010101" pitchFamily="2" charset="-122"/>
            </a:endParaRPr>
          </a:p>
        </p:txBody>
      </p:sp>
      <p:sp>
        <p:nvSpPr>
          <p:cNvPr id="20" name="文本框 19"/>
          <p:cNvSpPr txBox="1"/>
          <p:nvPr/>
        </p:nvSpPr>
        <p:spPr>
          <a:xfrm>
            <a:off x="5078109" y="1804988"/>
            <a:ext cx="4224020" cy="46037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PART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01  </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项目个人任务分工</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p:cNvSpPr txBox="1"/>
          <p:nvPr/>
        </p:nvSpPr>
        <p:spPr>
          <a:xfrm>
            <a:off x="6134084" y="2845329"/>
            <a:ext cx="3919220" cy="46037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PART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02  </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需求分析及建模</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21"/>
          <p:cNvSpPr txBox="1"/>
          <p:nvPr/>
        </p:nvSpPr>
        <p:spPr>
          <a:xfrm>
            <a:off x="7167546" y="3885670"/>
            <a:ext cx="4528820" cy="46037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PART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03  </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编码实现和集成测试</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文本框 22"/>
          <p:cNvSpPr txBox="1"/>
          <p:nvPr/>
        </p:nvSpPr>
        <p:spPr>
          <a:xfrm>
            <a:off x="8203956" y="4926012"/>
            <a:ext cx="3004820" cy="46037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PART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04  </a:t>
            </a:r>
            <a:r>
              <a:rPr lang="zh-CN" sz="2400" dirty="0" smtClean="0">
                <a:latin typeface="微软雅黑" panose="020B0503020204020204" pitchFamily="34" charset="-122"/>
                <a:ea typeface="微软雅黑" panose="020B0503020204020204" pitchFamily="34" charset="-122"/>
                <a:cs typeface="Times New Roman" panose="02020603050405020304" pitchFamily="18" charset="0"/>
              </a:rPr>
              <a:t>个人心得</a:t>
            </a:r>
            <a:endParaRPr 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文本框 23"/>
          <p:cNvSpPr txBox="1"/>
          <p:nvPr/>
        </p:nvSpPr>
        <p:spPr>
          <a:xfrm>
            <a:off x="2469912" y="209847"/>
            <a:ext cx="2008883" cy="707886"/>
          </a:xfrm>
          <a:prstGeom prst="rect">
            <a:avLst/>
          </a:prstGeom>
          <a:noFill/>
        </p:spPr>
        <p:txBody>
          <a:bodyPr wrap="none" rtlCol="0">
            <a:spAutoFit/>
          </a:bodyPr>
          <a:lstStyle/>
          <a:p>
            <a:r>
              <a:rPr lang="en-US" altLang="zh-CN" sz="4000" dirty="0" smtClean="0">
                <a:solidFill>
                  <a:schemeClr val="bg1"/>
                </a:solidFill>
                <a:latin typeface="Times New Roman" panose="02020603050405020304" pitchFamily="18" charset="0"/>
                <a:cs typeface="Times New Roman" panose="02020603050405020304" pitchFamily="18" charset="0"/>
              </a:rPr>
              <a:t>Contents</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2871474" y="780723"/>
            <a:ext cx="1107996"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目录</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7" name="直角三角形 26"/>
          <p:cNvSpPr/>
          <p:nvPr/>
        </p:nvSpPr>
        <p:spPr>
          <a:xfrm>
            <a:off x="0" y="1238250"/>
            <a:ext cx="5613454" cy="5619750"/>
          </a:xfrm>
          <a:prstGeom prst="rtTriangle">
            <a:avLst/>
          </a:prstGeom>
          <a:solidFill>
            <a:srgbClr val="59637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102870" y="118745"/>
            <a:ext cx="4321175" cy="706755"/>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养宠小知识</a:t>
            </a:r>
            <a:r>
              <a:rPr lang="zh-CN" altLang="en-US" sz="2000" b="1" dirty="0" smtClean="0">
                <a:solidFill>
                  <a:schemeClr val="bg1"/>
                </a:solidFill>
                <a:latin typeface="微软雅黑" panose="020B0503020204020204" pitchFamily="34" charset="-122"/>
                <a:ea typeface="微软雅黑" panose="020B0503020204020204" pitchFamily="34" charset="-122"/>
              </a:rPr>
              <a:t>关键代码</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890" y="4668520"/>
            <a:ext cx="5345430" cy="645160"/>
          </a:xfrm>
          <a:prstGeom prst="rect">
            <a:avLst/>
          </a:prstGeom>
          <a:noFill/>
        </p:spPr>
        <p:txBody>
          <a:bodyPr wrap="square" rtlCol="0">
            <a:spAutoFit/>
          </a:bodyPr>
          <a:p>
            <a:r>
              <a:rPr lang="zh-CN" altLang="en-US"/>
              <a:t>管理员添加常见问题的验证（</a:t>
            </a:r>
            <a:r>
              <a:rPr lang="zh-CN" altLang="en-US" b="1"/>
              <a:t>删除、更新、修改同理，均有管理员审核</a:t>
            </a:r>
            <a:r>
              <a:rPr lang="zh-CN" altLang="en-US"/>
              <a:t>）</a:t>
            </a:r>
            <a:endParaRPr lang="zh-CN" altLang="en-US"/>
          </a:p>
        </p:txBody>
      </p:sp>
      <p:sp>
        <p:nvSpPr>
          <p:cNvPr id="25" name="文本框 24"/>
          <p:cNvSpPr txBox="1"/>
          <p:nvPr/>
        </p:nvSpPr>
        <p:spPr>
          <a:xfrm>
            <a:off x="3036570" y="5147310"/>
            <a:ext cx="2852420" cy="368300"/>
          </a:xfrm>
          <a:prstGeom prst="rect">
            <a:avLst/>
          </a:prstGeom>
          <a:noFill/>
        </p:spPr>
        <p:txBody>
          <a:bodyPr wrap="square" rtlCol="0">
            <a:spAutoFit/>
          </a:bodyPr>
          <a:p>
            <a:r>
              <a:rPr lang="zh-CN" altLang="en-US"/>
              <a:t>验证数据库，插入数据库</a:t>
            </a:r>
            <a:endParaRPr lang="zh-CN" altLang="en-US"/>
          </a:p>
        </p:txBody>
      </p:sp>
      <p:sp>
        <p:nvSpPr>
          <p:cNvPr id="28" name="文本框 27"/>
          <p:cNvSpPr txBox="1"/>
          <p:nvPr/>
        </p:nvSpPr>
        <p:spPr>
          <a:xfrm>
            <a:off x="6855460" y="4890135"/>
            <a:ext cx="3872865" cy="423545"/>
          </a:xfrm>
          <a:prstGeom prst="rect">
            <a:avLst/>
          </a:prstGeom>
          <a:noFill/>
        </p:spPr>
        <p:txBody>
          <a:bodyPr wrap="square" rtlCol="0">
            <a:spAutoFit/>
          </a:bodyPr>
          <a:p>
            <a:pPr>
              <a:lnSpc>
                <a:spcPct val="120000"/>
              </a:lnSpc>
            </a:pPr>
            <a:r>
              <a:rPr lang="en-US" altLang="zh-CN"/>
              <a:t>JQuery</a:t>
            </a:r>
            <a:r>
              <a:rPr lang="zh-CN" altLang="en-US"/>
              <a:t>实现点击侧栏跳转到不同页面</a:t>
            </a:r>
            <a:endParaRPr lang="zh-CN" altLang="en-US"/>
          </a:p>
        </p:txBody>
      </p:sp>
      <p:pic>
        <p:nvPicPr>
          <p:cNvPr id="5" name="图片 4"/>
          <p:cNvPicPr>
            <a:picLocks noChangeAspect="1"/>
          </p:cNvPicPr>
          <p:nvPr/>
        </p:nvPicPr>
        <p:blipFill>
          <a:blip r:embed="rId2"/>
          <a:stretch>
            <a:fillRect/>
          </a:stretch>
        </p:blipFill>
        <p:spPr>
          <a:xfrm>
            <a:off x="102870" y="1098550"/>
            <a:ext cx="6227445" cy="3297555"/>
          </a:xfrm>
          <a:prstGeom prst="rect">
            <a:avLst/>
          </a:prstGeom>
        </p:spPr>
      </p:pic>
      <p:sp>
        <p:nvSpPr>
          <p:cNvPr id="6" name="任意多边形 5"/>
          <p:cNvSpPr/>
          <p:nvPr/>
        </p:nvSpPr>
        <p:spPr>
          <a:xfrm>
            <a:off x="478790" y="1216025"/>
            <a:ext cx="3787775" cy="710565"/>
          </a:xfrm>
          <a:custGeom>
            <a:avLst/>
            <a:gdLst>
              <a:gd name="connisteX0" fmla="*/ 973788 w 3787809"/>
              <a:gd name="connsiteY0" fmla="*/ 136383 h 710282"/>
              <a:gd name="connisteX1" fmla="*/ 907113 w 3787809"/>
              <a:gd name="connsiteY1" fmla="*/ 96378 h 710282"/>
              <a:gd name="connisteX2" fmla="*/ 827738 w 3787809"/>
              <a:gd name="connsiteY2" fmla="*/ 83043 h 710282"/>
              <a:gd name="connisteX3" fmla="*/ 735028 w 3787809"/>
              <a:gd name="connsiteY3" fmla="*/ 56373 h 710282"/>
              <a:gd name="connisteX4" fmla="*/ 668353 w 3787809"/>
              <a:gd name="connsiteY4" fmla="*/ 56373 h 710282"/>
              <a:gd name="connisteX5" fmla="*/ 575643 w 3787809"/>
              <a:gd name="connsiteY5" fmla="*/ 30338 h 710282"/>
              <a:gd name="connisteX6" fmla="*/ 482933 w 3787809"/>
              <a:gd name="connsiteY6" fmla="*/ 3668 h 710282"/>
              <a:gd name="connisteX7" fmla="*/ 416258 w 3787809"/>
              <a:gd name="connsiteY7" fmla="*/ 3668 h 710282"/>
              <a:gd name="connisteX8" fmla="*/ 350218 w 3787809"/>
              <a:gd name="connsiteY8" fmla="*/ 3668 h 710282"/>
              <a:gd name="connisteX9" fmla="*/ 270843 w 3787809"/>
              <a:gd name="connsiteY9" fmla="*/ 3668 h 710282"/>
              <a:gd name="connisteX10" fmla="*/ 177498 w 3787809"/>
              <a:gd name="connsiteY10" fmla="*/ 3668 h 710282"/>
              <a:gd name="connisteX11" fmla="*/ 98123 w 3787809"/>
              <a:gd name="connsiteY11" fmla="*/ 43673 h 710282"/>
              <a:gd name="connisteX12" fmla="*/ 58118 w 3787809"/>
              <a:gd name="connsiteY12" fmla="*/ 109713 h 710282"/>
              <a:gd name="connisteX13" fmla="*/ 18748 w 3787809"/>
              <a:gd name="connsiteY13" fmla="*/ 175753 h 710282"/>
              <a:gd name="connisteX14" fmla="*/ 5413 w 3787809"/>
              <a:gd name="connsiteY14" fmla="*/ 242428 h 710282"/>
              <a:gd name="connisteX15" fmla="*/ 5413 w 3787809"/>
              <a:gd name="connsiteY15" fmla="*/ 321803 h 710282"/>
              <a:gd name="connisteX16" fmla="*/ 58118 w 3787809"/>
              <a:gd name="connsiteY16" fmla="*/ 388478 h 710282"/>
              <a:gd name="connisteX17" fmla="*/ 138128 w 3787809"/>
              <a:gd name="connsiteY17" fmla="*/ 427848 h 710282"/>
              <a:gd name="connisteX18" fmla="*/ 204168 w 3787809"/>
              <a:gd name="connsiteY18" fmla="*/ 481188 h 710282"/>
              <a:gd name="connisteX19" fmla="*/ 296878 w 3787809"/>
              <a:gd name="connsiteY19" fmla="*/ 521193 h 710282"/>
              <a:gd name="connisteX20" fmla="*/ 390223 w 3787809"/>
              <a:gd name="connsiteY20" fmla="*/ 547228 h 710282"/>
              <a:gd name="connisteX21" fmla="*/ 469598 w 3787809"/>
              <a:gd name="connsiteY21" fmla="*/ 560563 h 710282"/>
              <a:gd name="connisteX22" fmla="*/ 535638 w 3787809"/>
              <a:gd name="connsiteY22" fmla="*/ 573898 h 710282"/>
              <a:gd name="connisteX23" fmla="*/ 628983 w 3787809"/>
              <a:gd name="connsiteY23" fmla="*/ 600568 h 710282"/>
              <a:gd name="connisteX24" fmla="*/ 721693 w 3787809"/>
              <a:gd name="connsiteY24" fmla="*/ 613903 h 710282"/>
              <a:gd name="connisteX25" fmla="*/ 787733 w 3787809"/>
              <a:gd name="connsiteY25" fmla="*/ 627238 h 710282"/>
              <a:gd name="connisteX26" fmla="*/ 867743 w 3787809"/>
              <a:gd name="connsiteY26" fmla="*/ 627238 h 710282"/>
              <a:gd name="connisteX27" fmla="*/ 960453 w 3787809"/>
              <a:gd name="connsiteY27" fmla="*/ 627238 h 710282"/>
              <a:gd name="connisteX28" fmla="*/ 1026493 w 3787809"/>
              <a:gd name="connsiteY28" fmla="*/ 627238 h 710282"/>
              <a:gd name="connisteX29" fmla="*/ 1093168 w 3787809"/>
              <a:gd name="connsiteY29" fmla="*/ 640573 h 710282"/>
              <a:gd name="connisteX30" fmla="*/ 1172543 w 3787809"/>
              <a:gd name="connsiteY30" fmla="*/ 666608 h 710282"/>
              <a:gd name="connisteX31" fmla="*/ 1239218 w 3787809"/>
              <a:gd name="connsiteY31" fmla="*/ 679943 h 710282"/>
              <a:gd name="connisteX32" fmla="*/ 1318593 w 3787809"/>
              <a:gd name="connsiteY32" fmla="*/ 679943 h 710282"/>
              <a:gd name="connisteX33" fmla="*/ 1384633 w 3787809"/>
              <a:gd name="connsiteY33" fmla="*/ 693278 h 710282"/>
              <a:gd name="connisteX34" fmla="*/ 1477978 w 3787809"/>
              <a:gd name="connsiteY34" fmla="*/ 693278 h 710282"/>
              <a:gd name="connisteX35" fmla="*/ 1597358 w 3787809"/>
              <a:gd name="connsiteY35" fmla="*/ 693278 h 710282"/>
              <a:gd name="connisteX36" fmla="*/ 1663398 w 3787809"/>
              <a:gd name="connsiteY36" fmla="*/ 693278 h 710282"/>
              <a:gd name="connisteX37" fmla="*/ 1769443 w 3787809"/>
              <a:gd name="connsiteY37" fmla="*/ 693278 h 710282"/>
              <a:gd name="connisteX38" fmla="*/ 1849453 w 3787809"/>
              <a:gd name="connsiteY38" fmla="*/ 693278 h 710282"/>
              <a:gd name="connisteX39" fmla="*/ 1915493 w 3787809"/>
              <a:gd name="connsiteY39" fmla="*/ 693278 h 710282"/>
              <a:gd name="connisteX40" fmla="*/ 1994868 w 3787809"/>
              <a:gd name="connsiteY40" fmla="*/ 693278 h 710282"/>
              <a:gd name="connisteX41" fmla="*/ 2100913 w 3787809"/>
              <a:gd name="connsiteY41" fmla="*/ 693278 h 710282"/>
              <a:gd name="connisteX42" fmla="*/ 2194258 w 3787809"/>
              <a:gd name="connsiteY42" fmla="*/ 693278 h 710282"/>
              <a:gd name="connisteX43" fmla="*/ 2300303 w 3787809"/>
              <a:gd name="connsiteY43" fmla="*/ 706613 h 710282"/>
              <a:gd name="connisteX44" fmla="*/ 2379678 w 3787809"/>
              <a:gd name="connsiteY44" fmla="*/ 706613 h 710282"/>
              <a:gd name="connisteX45" fmla="*/ 2472388 w 3787809"/>
              <a:gd name="connsiteY45" fmla="*/ 706613 h 710282"/>
              <a:gd name="connisteX46" fmla="*/ 2539063 w 3787809"/>
              <a:gd name="connsiteY46" fmla="*/ 706613 h 710282"/>
              <a:gd name="connisteX47" fmla="*/ 2605103 w 3787809"/>
              <a:gd name="connsiteY47" fmla="*/ 706613 h 710282"/>
              <a:gd name="connisteX48" fmla="*/ 2671778 w 3787809"/>
              <a:gd name="connsiteY48" fmla="*/ 706613 h 710282"/>
              <a:gd name="connisteX49" fmla="*/ 2751153 w 3787809"/>
              <a:gd name="connsiteY49" fmla="*/ 706613 h 710282"/>
              <a:gd name="connisteX50" fmla="*/ 2843863 w 3787809"/>
              <a:gd name="connsiteY50" fmla="*/ 706613 h 710282"/>
              <a:gd name="connisteX51" fmla="*/ 2910538 w 3787809"/>
              <a:gd name="connsiteY51" fmla="*/ 706613 h 710282"/>
              <a:gd name="connisteX52" fmla="*/ 2989913 w 3787809"/>
              <a:gd name="connsiteY52" fmla="*/ 706613 h 710282"/>
              <a:gd name="connisteX53" fmla="*/ 3056588 w 3787809"/>
              <a:gd name="connsiteY53" fmla="*/ 706613 h 710282"/>
              <a:gd name="connisteX54" fmla="*/ 3149298 w 3787809"/>
              <a:gd name="connsiteY54" fmla="*/ 706613 h 710282"/>
              <a:gd name="connisteX55" fmla="*/ 3228673 w 3787809"/>
              <a:gd name="connsiteY55" fmla="*/ 706613 h 710282"/>
              <a:gd name="connisteX56" fmla="*/ 3295348 w 3787809"/>
              <a:gd name="connsiteY56" fmla="*/ 666608 h 710282"/>
              <a:gd name="connisteX57" fmla="*/ 3374723 w 3787809"/>
              <a:gd name="connsiteY57" fmla="*/ 613903 h 710282"/>
              <a:gd name="connisteX58" fmla="*/ 3440763 w 3787809"/>
              <a:gd name="connsiteY58" fmla="*/ 547228 h 710282"/>
              <a:gd name="connisteX59" fmla="*/ 3507438 w 3787809"/>
              <a:gd name="connsiteY59" fmla="*/ 481188 h 710282"/>
              <a:gd name="connisteX60" fmla="*/ 3546808 w 3787809"/>
              <a:gd name="connsiteY60" fmla="*/ 415148 h 710282"/>
              <a:gd name="connisteX61" fmla="*/ 3613483 w 3787809"/>
              <a:gd name="connsiteY61" fmla="*/ 375143 h 710282"/>
              <a:gd name="connisteX62" fmla="*/ 3692858 w 3787809"/>
              <a:gd name="connsiteY62" fmla="*/ 321803 h 710282"/>
              <a:gd name="connisteX63" fmla="*/ 3759533 w 3787809"/>
              <a:gd name="connsiteY63" fmla="*/ 282433 h 710282"/>
              <a:gd name="connisteX64" fmla="*/ 3785568 w 3787809"/>
              <a:gd name="connsiteY64" fmla="*/ 215758 h 710282"/>
              <a:gd name="connisteX65" fmla="*/ 3719528 w 3787809"/>
              <a:gd name="connsiteY65" fmla="*/ 149718 h 710282"/>
              <a:gd name="connisteX66" fmla="*/ 3653488 w 3787809"/>
              <a:gd name="connsiteY66" fmla="*/ 136383 h 710282"/>
              <a:gd name="connisteX67" fmla="*/ 3573478 w 3787809"/>
              <a:gd name="connsiteY67" fmla="*/ 109713 h 710282"/>
              <a:gd name="connisteX68" fmla="*/ 3494103 w 3787809"/>
              <a:gd name="connsiteY68" fmla="*/ 109713 h 710282"/>
              <a:gd name="connisteX69" fmla="*/ 3414728 w 3787809"/>
              <a:gd name="connsiteY69" fmla="*/ 96378 h 710282"/>
              <a:gd name="connisteX70" fmla="*/ 3348053 w 3787809"/>
              <a:gd name="connsiteY70" fmla="*/ 96378 h 710282"/>
              <a:gd name="connisteX71" fmla="*/ 3268678 w 3787809"/>
              <a:gd name="connsiteY71" fmla="*/ 96378 h 710282"/>
              <a:gd name="connisteX72" fmla="*/ 3188668 w 3787809"/>
              <a:gd name="connsiteY72" fmla="*/ 96378 h 710282"/>
              <a:gd name="connisteX73" fmla="*/ 3109293 w 3787809"/>
              <a:gd name="connsiteY73" fmla="*/ 96378 h 710282"/>
              <a:gd name="connisteX74" fmla="*/ 2989913 w 3787809"/>
              <a:gd name="connsiteY74" fmla="*/ 96378 h 710282"/>
              <a:gd name="connisteX75" fmla="*/ 2897203 w 3787809"/>
              <a:gd name="connsiteY75" fmla="*/ 109713 h 710282"/>
              <a:gd name="connisteX76" fmla="*/ 2830528 w 3787809"/>
              <a:gd name="connsiteY76" fmla="*/ 109713 h 710282"/>
              <a:gd name="connisteX77" fmla="*/ 2751153 w 3787809"/>
              <a:gd name="connsiteY77" fmla="*/ 109713 h 710282"/>
              <a:gd name="connisteX78" fmla="*/ 2645108 w 3787809"/>
              <a:gd name="connsiteY78" fmla="*/ 109713 h 710282"/>
              <a:gd name="connisteX79" fmla="*/ 2539063 w 3787809"/>
              <a:gd name="connsiteY79" fmla="*/ 109713 h 710282"/>
              <a:gd name="connisteX80" fmla="*/ 2472388 w 3787809"/>
              <a:gd name="connsiteY80" fmla="*/ 109713 h 710282"/>
              <a:gd name="connisteX81" fmla="*/ 2366343 w 3787809"/>
              <a:gd name="connsiteY81" fmla="*/ 109713 h 710282"/>
              <a:gd name="connisteX82" fmla="*/ 2233628 w 3787809"/>
              <a:gd name="connsiteY82" fmla="*/ 109713 h 710282"/>
              <a:gd name="connisteX83" fmla="*/ 2167588 w 3787809"/>
              <a:gd name="connsiteY83" fmla="*/ 109713 h 710282"/>
              <a:gd name="connisteX84" fmla="*/ 2088213 w 3787809"/>
              <a:gd name="connsiteY84" fmla="*/ 96378 h 710282"/>
              <a:gd name="connisteX85" fmla="*/ 2021538 w 3787809"/>
              <a:gd name="connsiteY85" fmla="*/ 83043 h 710282"/>
              <a:gd name="connisteX86" fmla="*/ 1955498 w 3787809"/>
              <a:gd name="connsiteY86" fmla="*/ 83043 h 710282"/>
              <a:gd name="connisteX87" fmla="*/ 1849453 w 3787809"/>
              <a:gd name="connsiteY87" fmla="*/ 83043 h 710282"/>
              <a:gd name="connisteX88" fmla="*/ 1756108 w 3787809"/>
              <a:gd name="connsiteY88" fmla="*/ 83043 h 710282"/>
              <a:gd name="connisteX89" fmla="*/ 1676733 w 3787809"/>
              <a:gd name="connsiteY89" fmla="*/ 83043 h 710282"/>
              <a:gd name="connisteX90" fmla="*/ 1597358 w 3787809"/>
              <a:gd name="connsiteY90" fmla="*/ 83043 h 710282"/>
              <a:gd name="connisteX91" fmla="*/ 1530683 w 3787809"/>
              <a:gd name="connsiteY91" fmla="*/ 83043 h 710282"/>
              <a:gd name="connisteX92" fmla="*/ 1451308 w 3787809"/>
              <a:gd name="connsiteY92" fmla="*/ 83043 h 710282"/>
              <a:gd name="connisteX93" fmla="*/ 1384633 w 3787809"/>
              <a:gd name="connsiteY93" fmla="*/ 83043 h 710282"/>
              <a:gd name="connisteX94" fmla="*/ 1318593 w 3787809"/>
              <a:gd name="connsiteY94" fmla="*/ 83043 h 710282"/>
              <a:gd name="connisteX95" fmla="*/ 1239218 w 3787809"/>
              <a:gd name="connsiteY95" fmla="*/ 83043 h 710282"/>
              <a:gd name="connisteX96" fmla="*/ 1172543 w 3787809"/>
              <a:gd name="connsiteY96" fmla="*/ 83043 h 710282"/>
              <a:gd name="connisteX97" fmla="*/ 1106503 w 3787809"/>
              <a:gd name="connsiteY97" fmla="*/ 96378 h 710282"/>
              <a:gd name="connisteX98" fmla="*/ 1026493 w 3787809"/>
              <a:gd name="connsiteY98" fmla="*/ 109713 h 710282"/>
              <a:gd name="connisteX99" fmla="*/ 960453 w 3787809"/>
              <a:gd name="connsiteY99" fmla="*/ 123048 h 71028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Lst>
            <a:rect l="l" t="t" r="r" b="b"/>
            <a:pathLst>
              <a:path w="3787809" h="710283">
                <a:moveTo>
                  <a:pt x="973789" y="136384"/>
                </a:moveTo>
                <a:cubicBezTo>
                  <a:pt x="961724" y="128764"/>
                  <a:pt x="936324" y="107174"/>
                  <a:pt x="907114" y="96379"/>
                </a:cubicBezTo>
                <a:cubicBezTo>
                  <a:pt x="877904" y="85584"/>
                  <a:pt x="862029" y="91299"/>
                  <a:pt x="827739" y="83044"/>
                </a:cubicBezTo>
                <a:cubicBezTo>
                  <a:pt x="793449" y="74789"/>
                  <a:pt x="766779" y="61454"/>
                  <a:pt x="735029" y="56374"/>
                </a:cubicBezTo>
                <a:cubicBezTo>
                  <a:pt x="703279" y="51294"/>
                  <a:pt x="700104" y="61454"/>
                  <a:pt x="668354" y="56374"/>
                </a:cubicBezTo>
                <a:cubicBezTo>
                  <a:pt x="636604" y="51294"/>
                  <a:pt x="612474" y="41134"/>
                  <a:pt x="575644" y="30339"/>
                </a:cubicBezTo>
                <a:cubicBezTo>
                  <a:pt x="538814" y="19544"/>
                  <a:pt x="514684" y="8749"/>
                  <a:pt x="482934" y="3669"/>
                </a:cubicBezTo>
                <a:cubicBezTo>
                  <a:pt x="451184" y="-1411"/>
                  <a:pt x="442929" y="3669"/>
                  <a:pt x="416259" y="3669"/>
                </a:cubicBezTo>
                <a:cubicBezTo>
                  <a:pt x="389589" y="3669"/>
                  <a:pt x="379429" y="3669"/>
                  <a:pt x="350219" y="3669"/>
                </a:cubicBezTo>
                <a:cubicBezTo>
                  <a:pt x="321009" y="3669"/>
                  <a:pt x="305134" y="3669"/>
                  <a:pt x="270844" y="3669"/>
                </a:cubicBezTo>
                <a:cubicBezTo>
                  <a:pt x="236554" y="3669"/>
                  <a:pt x="211789" y="-4586"/>
                  <a:pt x="177499" y="3669"/>
                </a:cubicBezTo>
                <a:cubicBezTo>
                  <a:pt x="143209" y="11924"/>
                  <a:pt x="122254" y="22719"/>
                  <a:pt x="98124" y="43674"/>
                </a:cubicBezTo>
                <a:cubicBezTo>
                  <a:pt x="73994" y="64629"/>
                  <a:pt x="73994" y="83044"/>
                  <a:pt x="58119" y="109714"/>
                </a:cubicBezTo>
                <a:cubicBezTo>
                  <a:pt x="42244" y="136384"/>
                  <a:pt x="29544" y="149084"/>
                  <a:pt x="18749" y="175754"/>
                </a:cubicBezTo>
                <a:cubicBezTo>
                  <a:pt x="7954" y="202424"/>
                  <a:pt x="7954" y="213219"/>
                  <a:pt x="5414" y="242429"/>
                </a:cubicBezTo>
                <a:cubicBezTo>
                  <a:pt x="2874" y="271639"/>
                  <a:pt x="-5381" y="292594"/>
                  <a:pt x="5414" y="321804"/>
                </a:cubicBezTo>
                <a:cubicBezTo>
                  <a:pt x="16209" y="351014"/>
                  <a:pt x="31449" y="367524"/>
                  <a:pt x="58119" y="388479"/>
                </a:cubicBezTo>
                <a:cubicBezTo>
                  <a:pt x="84789" y="409434"/>
                  <a:pt x="108919" y="409434"/>
                  <a:pt x="138129" y="427849"/>
                </a:cubicBezTo>
                <a:cubicBezTo>
                  <a:pt x="167339" y="446264"/>
                  <a:pt x="172419" y="462774"/>
                  <a:pt x="204169" y="481189"/>
                </a:cubicBezTo>
                <a:cubicBezTo>
                  <a:pt x="235919" y="499604"/>
                  <a:pt x="259414" y="507859"/>
                  <a:pt x="296879" y="521194"/>
                </a:cubicBezTo>
                <a:cubicBezTo>
                  <a:pt x="334344" y="534529"/>
                  <a:pt x="355934" y="539609"/>
                  <a:pt x="390224" y="547229"/>
                </a:cubicBezTo>
                <a:cubicBezTo>
                  <a:pt x="424514" y="554849"/>
                  <a:pt x="440389" y="555484"/>
                  <a:pt x="469599" y="560564"/>
                </a:cubicBezTo>
                <a:cubicBezTo>
                  <a:pt x="498809" y="565644"/>
                  <a:pt x="503889" y="565644"/>
                  <a:pt x="535639" y="573899"/>
                </a:cubicBezTo>
                <a:cubicBezTo>
                  <a:pt x="567389" y="582154"/>
                  <a:pt x="591519" y="592314"/>
                  <a:pt x="628984" y="600569"/>
                </a:cubicBezTo>
                <a:cubicBezTo>
                  <a:pt x="666449" y="608824"/>
                  <a:pt x="689944" y="608824"/>
                  <a:pt x="721694" y="613904"/>
                </a:cubicBezTo>
                <a:cubicBezTo>
                  <a:pt x="753444" y="618984"/>
                  <a:pt x="758524" y="624699"/>
                  <a:pt x="787734" y="627239"/>
                </a:cubicBezTo>
                <a:cubicBezTo>
                  <a:pt x="816944" y="629779"/>
                  <a:pt x="833454" y="627239"/>
                  <a:pt x="867744" y="627239"/>
                </a:cubicBezTo>
                <a:cubicBezTo>
                  <a:pt x="902034" y="627239"/>
                  <a:pt x="928704" y="627239"/>
                  <a:pt x="960454" y="627239"/>
                </a:cubicBezTo>
                <a:cubicBezTo>
                  <a:pt x="992204" y="627239"/>
                  <a:pt x="999824" y="624699"/>
                  <a:pt x="1026494" y="627239"/>
                </a:cubicBezTo>
                <a:cubicBezTo>
                  <a:pt x="1053164" y="629779"/>
                  <a:pt x="1063959" y="632954"/>
                  <a:pt x="1093169" y="640574"/>
                </a:cubicBezTo>
                <a:cubicBezTo>
                  <a:pt x="1122379" y="648194"/>
                  <a:pt x="1143334" y="658989"/>
                  <a:pt x="1172544" y="666609"/>
                </a:cubicBezTo>
                <a:cubicBezTo>
                  <a:pt x="1201754" y="674229"/>
                  <a:pt x="1210009" y="677404"/>
                  <a:pt x="1239219" y="679944"/>
                </a:cubicBezTo>
                <a:cubicBezTo>
                  <a:pt x="1268429" y="682484"/>
                  <a:pt x="1289384" y="677404"/>
                  <a:pt x="1318594" y="679944"/>
                </a:cubicBezTo>
                <a:cubicBezTo>
                  <a:pt x="1347804" y="682484"/>
                  <a:pt x="1352884" y="690739"/>
                  <a:pt x="1384634" y="693279"/>
                </a:cubicBezTo>
                <a:cubicBezTo>
                  <a:pt x="1416384" y="695819"/>
                  <a:pt x="1435434" y="693279"/>
                  <a:pt x="1477979" y="693279"/>
                </a:cubicBezTo>
                <a:cubicBezTo>
                  <a:pt x="1520524" y="693279"/>
                  <a:pt x="1560529" y="693279"/>
                  <a:pt x="1597359" y="693279"/>
                </a:cubicBezTo>
                <a:cubicBezTo>
                  <a:pt x="1634189" y="693279"/>
                  <a:pt x="1629109" y="693279"/>
                  <a:pt x="1663399" y="693279"/>
                </a:cubicBezTo>
                <a:cubicBezTo>
                  <a:pt x="1697689" y="693279"/>
                  <a:pt x="1731979" y="693279"/>
                  <a:pt x="1769444" y="693279"/>
                </a:cubicBezTo>
                <a:cubicBezTo>
                  <a:pt x="1806909" y="693279"/>
                  <a:pt x="1820244" y="693279"/>
                  <a:pt x="1849454" y="693279"/>
                </a:cubicBezTo>
                <a:cubicBezTo>
                  <a:pt x="1878664" y="693279"/>
                  <a:pt x="1886284" y="693279"/>
                  <a:pt x="1915494" y="693279"/>
                </a:cubicBezTo>
                <a:cubicBezTo>
                  <a:pt x="1944704" y="693279"/>
                  <a:pt x="1958039" y="693279"/>
                  <a:pt x="1994869" y="693279"/>
                </a:cubicBezTo>
                <a:cubicBezTo>
                  <a:pt x="2031699" y="693279"/>
                  <a:pt x="2060909" y="693279"/>
                  <a:pt x="2100914" y="693279"/>
                </a:cubicBezTo>
                <a:cubicBezTo>
                  <a:pt x="2140919" y="693279"/>
                  <a:pt x="2154254" y="690739"/>
                  <a:pt x="2194259" y="693279"/>
                </a:cubicBezTo>
                <a:cubicBezTo>
                  <a:pt x="2234264" y="695819"/>
                  <a:pt x="2263474" y="704074"/>
                  <a:pt x="2300304" y="706614"/>
                </a:cubicBezTo>
                <a:cubicBezTo>
                  <a:pt x="2337134" y="709154"/>
                  <a:pt x="2345389" y="706614"/>
                  <a:pt x="2379679" y="706614"/>
                </a:cubicBezTo>
                <a:cubicBezTo>
                  <a:pt x="2413969" y="706614"/>
                  <a:pt x="2440639" y="706614"/>
                  <a:pt x="2472389" y="706614"/>
                </a:cubicBezTo>
                <a:cubicBezTo>
                  <a:pt x="2504139" y="706614"/>
                  <a:pt x="2512394" y="706614"/>
                  <a:pt x="2539064" y="706614"/>
                </a:cubicBezTo>
                <a:cubicBezTo>
                  <a:pt x="2565734" y="706614"/>
                  <a:pt x="2578434" y="706614"/>
                  <a:pt x="2605104" y="706614"/>
                </a:cubicBezTo>
                <a:cubicBezTo>
                  <a:pt x="2631774" y="706614"/>
                  <a:pt x="2642569" y="706614"/>
                  <a:pt x="2671779" y="706614"/>
                </a:cubicBezTo>
                <a:cubicBezTo>
                  <a:pt x="2700989" y="706614"/>
                  <a:pt x="2716864" y="706614"/>
                  <a:pt x="2751154" y="706614"/>
                </a:cubicBezTo>
                <a:cubicBezTo>
                  <a:pt x="2785444" y="706614"/>
                  <a:pt x="2812114" y="706614"/>
                  <a:pt x="2843864" y="706614"/>
                </a:cubicBezTo>
                <a:cubicBezTo>
                  <a:pt x="2875614" y="706614"/>
                  <a:pt x="2881329" y="706614"/>
                  <a:pt x="2910539" y="706614"/>
                </a:cubicBezTo>
                <a:cubicBezTo>
                  <a:pt x="2939749" y="706614"/>
                  <a:pt x="2960704" y="706614"/>
                  <a:pt x="2989914" y="706614"/>
                </a:cubicBezTo>
                <a:cubicBezTo>
                  <a:pt x="3019124" y="706614"/>
                  <a:pt x="3024839" y="706614"/>
                  <a:pt x="3056589" y="706614"/>
                </a:cubicBezTo>
                <a:cubicBezTo>
                  <a:pt x="3088339" y="706614"/>
                  <a:pt x="3115009" y="706614"/>
                  <a:pt x="3149299" y="706614"/>
                </a:cubicBezTo>
                <a:cubicBezTo>
                  <a:pt x="3183589" y="706614"/>
                  <a:pt x="3199464" y="714869"/>
                  <a:pt x="3228674" y="706614"/>
                </a:cubicBezTo>
                <a:cubicBezTo>
                  <a:pt x="3257884" y="698359"/>
                  <a:pt x="3266139" y="685024"/>
                  <a:pt x="3295349" y="666609"/>
                </a:cubicBezTo>
                <a:cubicBezTo>
                  <a:pt x="3324559" y="648194"/>
                  <a:pt x="3345514" y="638034"/>
                  <a:pt x="3374724" y="613904"/>
                </a:cubicBezTo>
                <a:cubicBezTo>
                  <a:pt x="3403934" y="589774"/>
                  <a:pt x="3414094" y="573899"/>
                  <a:pt x="3440764" y="547229"/>
                </a:cubicBezTo>
                <a:cubicBezTo>
                  <a:pt x="3467434" y="520559"/>
                  <a:pt x="3486484" y="507859"/>
                  <a:pt x="3507439" y="481189"/>
                </a:cubicBezTo>
                <a:cubicBezTo>
                  <a:pt x="3528394" y="454519"/>
                  <a:pt x="3525854" y="436104"/>
                  <a:pt x="3546809" y="415149"/>
                </a:cubicBezTo>
                <a:cubicBezTo>
                  <a:pt x="3567764" y="394194"/>
                  <a:pt x="3584274" y="393559"/>
                  <a:pt x="3613484" y="375144"/>
                </a:cubicBezTo>
                <a:cubicBezTo>
                  <a:pt x="3642694" y="356729"/>
                  <a:pt x="3663649" y="340219"/>
                  <a:pt x="3692859" y="321804"/>
                </a:cubicBezTo>
                <a:cubicBezTo>
                  <a:pt x="3722069" y="303389"/>
                  <a:pt x="3741119" y="303389"/>
                  <a:pt x="3759534" y="282434"/>
                </a:cubicBezTo>
                <a:cubicBezTo>
                  <a:pt x="3777949" y="261479"/>
                  <a:pt x="3793824" y="242429"/>
                  <a:pt x="3785569" y="215759"/>
                </a:cubicBezTo>
                <a:cubicBezTo>
                  <a:pt x="3777314" y="189089"/>
                  <a:pt x="3746199" y="165594"/>
                  <a:pt x="3719529" y="149719"/>
                </a:cubicBezTo>
                <a:cubicBezTo>
                  <a:pt x="3692859" y="133844"/>
                  <a:pt x="3682699" y="144639"/>
                  <a:pt x="3653489" y="136384"/>
                </a:cubicBezTo>
                <a:cubicBezTo>
                  <a:pt x="3624279" y="128129"/>
                  <a:pt x="3605229" y="114794"/>
                  <a:pt x="3573479" y="109714"/>
                </a:cubicBezTo>
                <a:cubicBezTo>
                  <a:pt x="3541729" y="104634"/>
                  <a:pt x="3525854" y="112254"/>
                  <a:pt x="3494104" y="109714"/>
                </a:cubicBezTo>
                <a:cubicBezTo>
                  <a:pt x="3462354" y="107174"/>
                  <a:pt x="3443939" y="98919"/>
                  <a:pt x="3414729" y="96379"/>
                </a:cubicBezTo>
                <a:cubicBezTo>
                  <a:pt x="3385519" y="93839"/>
                  <a:pt x="3377264" y="96379"/>
                  <a:pt x="3348054" y="96379"/>
                </a:cubicBezTo>
                <a:cubicBezTo>
                  <a:pt x="3318844" y="96379"/>
                  <a:pt x="3300429" y="96379"/>
                  <a:pt x="3268679" y="96379"/>
                </a:cubicBezTo>
                <a:cubicBezTo>
                  <a:pt x="3236929" y="96379"/>
                  <a:pt x="3220419" y="96379"/>
                  <a:pt x="3188669" y="96379"/>
                </a:cubicBezTo>
                <a:cubicBezTo>
                  <a:pt x="3156919" y="96379"/>
                  <a:pt x="3149299" y="96379"/>
                  <a:pt x="3109294" y="96379"/>
                </a:cubicBezTo>
                <a:cubicBezTo>
                  <a:pt x="3069289" y="96379"/>
                  <a:pt x="3032459" y="93839"/>
                  <a:pt x="2989914" y="96379"/>
                </a:cubicBezTo>
                <a:cubicBezTo>
                  <a:pt x="2947369" y="98919"/>
                  <a:pt x="2928954" y="107174"/>
                  <a:pt x="2897204" y="109714"/>
                </a:cubicBezTo>
                <a:cubicBezTo>
                  <a:pt x="2865454" y="112254"/>
                  <a:pt x="2859739" y="109714"/>
                  <a:pt x="2830529" y="109714"/>
                </a:cubicBezTo>
                <a:cubicBezTo>
                  <a:pt x="2801319" y="109714"/>
                  <a:pt x="2787984" y="109714"/>
                  <a:pt x="2751154" y="109714"/>
                </a:cubicBezTo>
                <a:cubicBezTo>
                  <a:pt x="2714324" y="109714"/>
                  <a:pt x="2687654" y="109714"/>
                  <a:pt x="2645109" y="109714"/>
                </a:cubicBezTo>
                <a:cubicBezTo>
                  <a:pt x="2602564" y="109714"/>
                  <a:pt x="2573354" y="109714"/>
                  <a:pt x="2539064" y="109714"/>
                </a:cubicBezTo>
                <a:cubicBezTo>
                  <a:pt x="2504774" y="109714"/>
                  <a:pt x="2506679" y="109714"/>
                  <a:pt x="2472389" y="109714"/>
                </a:cubicBezTo>
                <a:cubicBezTo>
                  <a:pt x="2438099" y="109714"/>
                  <a:pt x="2413969" y="109714"/>
                  <a:pt x="2366344" y="109714"/>
                </a:cubicBezTo>
                <a:cubicBezTo>
                  <a:pt x="2318719" y="109714"/>
                  <a:pt x="2273634" y="109714"/>
                  <a:pt x="2233629" y="109714"/>
                </a:cubicBezTo>
                <a:cubicBezTo>
                  <a:pt x="2193624" y="109714"/>
                  <a:pt x="2196799" y="112254"/>
                  <a:pt x="2167589" y="109714"/>
                </a:cubicBezTo>
                <a:cubicBezTo>
                  <a:pt x="2138379" y="107174"/>
                  <a:pt x="2117424" y="101459"/>
                  <a:pt x="2088214" y="96379"/>
                </a:cubicBezTo>
                <a:cubicBezTo>
                  <a:pt x="2059004" y="91299"/>
                  <a:pt x="2048209" y="85584"/>
                  <a:pt x="2021539" y="83044"/>
                </a:cubicBezTo>
                <a:cubicBezTo>
                  <a:pt x="1994869" y="80504"/>
                  <a:pt x="1989789" y="83044"/>
                  <a:pt x="1955499" y="83044"/>
                </a:cubicBezTo>
                <a:cubicBezTo>
                  <a:pt x="1921209" y="83044"/>
                  <a:pt x="1889459" y="83044"/>
                  <a:pt x="1849454" y="83044"/>
                </a:cubicBezTo>
                <a:cubicBezTo>
                  <a:pt x="1809449" y="83044"/>
                  <a:pt x="1790399" y="83044"/>
                  <a:pt x="1756109" y="83044"/>
                </a:cubicBezTo>
                <a:cubicBezTo>
                  <a:pt x="1721819" y="83044"/>
                  <a:pt x="1708484" y="83044"/>
                  <a:pt x="1676734" y="83044"/>
                </a:cubicBezTo>
                <a:cubicBezTo>
                  <a:pt x="1644984" y="83044"/>
                  <a:pt x="1626569" y="83044"/>
                  <a:pt x="1597359" y="83044"/>
                </a:cubicBezTo>
                <a:cubicBezTo>
                  <a:pt x="1568149" y="83044"/>
                  <a:pt x="1559894" y="83044"/>
                  <a:pt x="1530684" y="83044"/>
                </a:cubicBezTo>
                <a:cubicBezTo>
                  <a:pt x="1501474" y="83044"/>
                  <a:pt x="1480519" y="83044"/>
                  <a:pt x="1451309" y="83044"/>
                </a:cubicBezTo>
                <a:cubicBezTo>
                  <a:pt x="1422099" y="83044"/>
                  <a:pt x="1411304" y="83044"/>
                  <a:pt x="1384634" y="83044"/>
                </a:cubicBezTo>
                <a:cubicBezTo>
                  <a:pt x="1357964" y="83044"/>
                  <a:pt x="1347804" y="83044"/>
                  <a:pt x="1318594" y="83044"/>
                </a:cubicBezTo>
                <a:cubicBezTo>
                  <a:pt x="1289384" y="83044"/>
                  <a:pt x="1268429" y="83044"/>
                  <a:pt x="1239219" y="83044"/>
                </a:cubicBezTo>
                <a:cubicBezTo>
                  <a:pt x="1210009" y="83044"/>
                  <a:pt x="1199214" y="80504"/>
                  <a:pt x="1172544" y="83044"/>
                </a:cubicBezTo>
                <a:cubicBezTo>
                  <a:pt x="1145874" y="85584"/>
                  <a:pt x="1135714" y="91299"/>
                  <a:pt x="1106504" y="96379"/>
                </a:cubicBezTo>
                <a:cubicBezTo>
                  <a:pt x="1077294" y="101459"/>
                  <a:pt x="1055704" y="104634"/>
                  <a:pt x="1026494" y="109714"/>
                </a:cubicBezTo>
                <a:cubicBezTo>
                  <a:pt x="997284" y="114794"/>
                  <a:pt x="971884" y="120509"/>
                  <a:pt x="960454" y="123049"/>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7" name="任意多边形 6"/>
          <p:cNvSpPr/>
          <p:nvPr/>
        </p:nvSpPr>
        <p:spPr>
          <a:xfrm>
            <a:off x="972820" y="2160270"/>
            <a:ext cx="4780915" cy="1489075"/>
          </a:xfrm>
          <a:custGeom>
            <a:avLst/>
            <a:gdLst>
              <a:gd name="connisteX0" fmla="*/ 1858997 w 4781126"/>
              <a:gd name="connsiteY0" fmla="*/ 226553 h 1489286"/>
              <a:gd name="connisteX1" fmla="*/ 1766287 w 4781126"/>
              <a:gd name="connsiteY1" fmla="*/ 187183 h 1489286"/>
              <a:gd name="connisteX2" fmla="*/ 1660242 w 4781126"/>
              <a:gd name="connsiteY2" fmla="*/ 160513 h 1489286"/>
              <a:gd name="connisteX3" fmla="*/ 1527527 w 4781126"/>
              <a:gd name="connsiteY3" fmla="*/ 147178 h 1489286"/>
              <a:gd name="connisteX4" fmla="*/ 1448152 w 4781126"/>
              <a:gd name="connsiteY4" fmla="*/ 133843 h 1489286"/>
              <a:gd name="connisteX5" fmla="*/ 1355442 w 4781126"/>
              <a:gd name="connsiteY5" fmla="*/ 120508 h 1489286"/>
              <a:gd name="connisteX6" fmla="*/ 1275432 w 4781126"/>
              <a:gd name="connsiteY6" fmla="*/ 120508 h 1489286"/>
              <a:gd name="connisteX7" fmla="*/ 1196057 w 4781126"/>
              <a:gd name="connsiteY7" fmla="*/ 120508 h 1489286"/>
              <a:gd name="connisteX8" fmla="*/ 1103347 w 4781126"/>
              <a:gd name="connsiteY8" fmla="*/ 120508 h 1489286"/>
              <a:gd name="connisteX9" fmla="*/ 1010002 w 4781126"/>
              <a:gd name="connsiteY9" fmla="*/ 120508 h 1489286"/>
              <a:gd name="connisteX10" fmla="*/ 917292 w 4781126"/>
              <a:gd name="connsiteY10" fmla="*/ 120508 h 1489286"/>
              <a:gd name="connisteX11" fmla="*/ 851252 w 4781126"/>
              <a:gd name="connsiteY11" fmla="*/ 120508 h 1489286"/>
              <a:gd name="connisteX12" fmla="*/ 784577 w 4781126"/>
              <a:gd name="connsiteY12" fmla="*/ 120508 h 1489286"/>
              <a:gd name="connisteX13" fmla="*/ 718537 w 4781126"/>
              <a:gd name="connsiteY13" fmla="*/ 120508 h 1489286"/>
              <a:gd name="connisteX14" fmla="*/ 625827 w 4781126"/>
              <a:gd name="connsiteY14" fmla="*/ 120508 h 1489286"/>
              <a:gd name="connisteX15" fmla="*/ 559152 w 4781126"/>
              <a:gd name="connsiteY15" fmla="*/ 120508 h 1489286"/>
              <a:gd name="connisteX16" fmla="*/ 493112 w 4781126"/>
              <a:gd name="connsiteY16" fmla="*/ 120508 h 1489286"/>
              <a:gd name="connisteX17" fmla="*/ 426437 w 4781126"/>
              <a:gd name="connsiteY17" fmla="*/ 120508 h 1489286"/>
              <a:gd name="connisteX18" fmla="*/ 333727 w 4781126"/>
              <a:gd name="connsiteY18" fmla="*/ 133843 h 1489286"/>
              <a:gd name="connisteX19" fmla="*/ 254352 w 4781126"/>
              <a:gd name="connsiteY19" fmla="*/ 173848 h 1489286"/>
              <a:gd name="connisteX20" fmla="*/ 187677 w 4781126"/>
              <a:gd name="connsiteY20" fmla="*/ 199883 h 1489286"/>
              <a:gd name="connisteX21" fmla="*/ 108302 w 4781126"/>
              <a:gd name="connsiteY21" fmla="*/ 266558 h 1489286"/>
              <a:gd name="connisteX22" fmla="*/ 54962 w 4781126"/>
              <a:gd name="connsiteY22" fmla="*/ 359268 h 1489286"/>
              <a:gd name="connisteX23" fmla="*/ 15592 w 4781126"/>
              <a:gd name="connsiteY23" fmla="*/ 451978 h 1489286"/>
              <a:gd name="connisteX24" fmla="*/ 2257 w 4781126"/>
              <a:gd name="connsiteY24" fmla="*/ 518653 h 1489286"/>
              <a:gd name="connisteX25" fmla="*/ 2257 w 4781126"/>
              <a:gd name="connsiteY25" fmla="*/ 611363 h 1489286"/>
              <a:gd name="connisteX26" fmla="*/ 2257 w 4781126"/>
              <a:gd name="connsiteY26" fmla="*/ 717408 h 1489286"/>
              <a:gd name="connisteX27" fmla="*/ 28927 w 4781126"/>
              <a:gd name="connsiteY27" fmla="*/ 796783 h 1489286"/>
              <a:gd name="connisteX28" fmla="*/ 41627 w 4781126"/>
              <a:gd name="connsiteY28" fmla="*/ 863458 h 1489286"/>
              <a:gd name="connisteX29" fmla="*/ 94967 w 4781126"/>
              <a:gd name="connsiteY29" fmla="*/ 942833 h 1489286"/>
              <a:gd name="connisteX30" fmla="*/ 134972 w 4781126"/>
              <a:gd name="connsiteY30" fmla="*/ 1036178 h 1489286"/>
              <a:gd name="connisteX31" fmla="*/ 201012 w 4781126"/>
              <a:gd name="connsiteY31" fmla="*/ 1102218 h 1489286"/>
              <a:gd name="connisteX32" fmla="*/ 307057 w 4781126"/>
              <a:gd name="connsiteY32" fmla="*/ 1181593 h 1489286"/>
              <a:gd name="connisteX33" fmla="*/ 387067 w 4781126"/>
              <a:gd name="connsiteY33" fmla="*/ 1208263 h 1489286"/>
              <a:gd name="connisteX34" fmla="*/ 466442 w 4781126"/>
              <a:gd name="connsiteY34" fmla="*/ 1234933 h 1489286"/>
              <a:gd name="connisteX35" fmla="*/ 572487 w 4781126"/>
              <a:gd name="connsiteY35" fmla="*/ 1248268 h 1489286"/>
              <a:gd name="connisteX36" fmla="*/ 678532 w 4781126"/>
              <a:gd name="connsiteY36" fmla="*/ 1274938 h 1489286"/>
              <a:gd name="connisteX37" fmla="*/ 745207 w 4781126"/>
              <a:gd name="connsiteY37" fmla="*/ 1287638 h 1489286"/>
              <a:gd name="connisteX38" fmla="*/ 811247 w 4781126"/>
              <a:gd name="connsiteY38" fmla="*/ 1300973 h 1489286"/>
              <a:gd name="connisteX39" fmla="*/ 877922 w 4781126"/>
              <a:gd name="connsiteY39" fmla="*/ 1314308 h 1489286"/>
              <a:gd name="connisteX40" fmla="*/ 983967 w 4781126"/>
              <a:gd name="connsiteY40" fmla="*/ 1340978 h 1489286"/>
              <a:gd name="connisteX41" fmla="*/ 1050007 w 4781126"/>
              <a:gd name="connsiteY41" fmla="*/ 1340978 h 1489286"/>
              <a:gd name="connisteX42" fmla="*/ 1142717 w 4781126"/>
              <a:gd name="connsiteY42" fmla="*/ 1367648 h 1489286"/>
              <a:gd name="connisteX43" fmla="*/ 1222727 w 4781126"/>
              <a:gd name="connsiteY43" fmla="*/ 1394318 h 1489286"/>
              <a:gd name="connisteX44" fmla="*/ 1288767 w 4781126"/>
              <a:gd name="connsiteY44" fmla="*/ 1407018 h 1489286"/>
              <a:gd name="connisteX45" fmla="*/ 1381477 w 4781126"/>
              <a:gd name="connsiteY45" fmla="*/ 1420353 h 1489286"/>
              <a:gd name="connisteX46" fmla="*/ 1500857 w 4781126"/>
              <a:gd name="connsiteY46" fmla="*/ 1447023 h 1489286"/>
              <a:gd name="connisteX47" fmla="*/ 1567532 w 4781126"/>
              <a:gd name="connsiteY47" fmla="*/ 1460358 h 1489286"/>
              <a:gd name="connisteX48" fmla="*/ 1700247 w 4781126"/>
              <a:gd name="connsiteY48" fmla="*/ 1460358 h 1489286"/>
              <a:gd name="connisteX49" fmla="*/ 1766287 w 4781126"/>
              <a:gd name="connsiteY49" fmla="*/ 1460358 h 1489286"/>
              <a:gd name="connisteX50" fmla="*/ 1858997 w 4781126"/>
              <a:gd name="connsiteY50" fmla="*/ 1460358 h 1489286"/>
              <a:gd name="connisteX51" fmla="*/ 1925672 w 4781126"/>
              <a:gd name="connsiteY51" fmla="*/ 1460358 h 1489286"/>
              <a:gd name="connisteX52" fmla="*/ 2005047 w 4781126"/>
              <a:gd name="connsiteY52" fmla="*/ 1460358 h 1489286"/>
              <a:gd name="connisteX53" fmla="*/ 2097757 w 4781126"/>
              <a:gd name="connsiteY53" fmla="*/ 1460358 h 1489286"/>
              <a:gd name="connisteX54" fmla="*/ 2164432 w 4781126"/>
              <a:gd name="connsiteY54" fmla="*/ 1460358 h 1489286"/>
              <a:gd name="connisteX55" fmla="*/ 2230472 w 4781126"/>
              <a:gd name="connsiteY55" fmla="*/ 1460358 h 1489286"/>
              <a:gd name="connisteX56" fmla="*/ 2310482 w 4781126"/>
              <a:gd name="connsiteY56" fmla="*/ 1460358 h 1489286"/>
              <a:gd name="connisteX57" fmla="*/ 2376522 w 4781126"/>
              <a:gd name="connsiteY57" fmla="*/ 1460358 h 1489286"/>
              <a:gd name="connisteX58" fmla="*/ 2455897 w 4781126"/>
              <a:gd name="connsiteY58" fmla="*/ 1460358 h 1489286"/>
              <a:gd name="connisteX59" fmla="*/ 2562577 w 4781126"/>
              <a:gd name="connsiteY59" fmla="*/ 1460358 h 1489286"/>
              <a:gd name="connisteX60" fmla="*/ 2668622 w 4781126"/>
              <a:gd name="connsiteY60" fmla="*/ 1460358 h 1489286"/>
              <a:gd name="connisteX61" fmla="*/ 2747997 w 4781126"/>
              <a:gd name="connsiteY61" fmla="*/ 1460358 h 1489286"/>
              <a:gd name="connisteX62" fmla="*/ 2814037 w 4781126"/>
              <a:gd name="connsiteY62" fmla="*/ 1473693 h 1489286"/>
              <a:gd name="connisteX63" fmla="*/ 2880712 w 4781126"/>
              <a:gd name="connsiteY63" fmla="*/ 1487028 h 1489286"/>
              <a:gd name="connisteX64" fmla="*/ 2986757 w 4781126"/>
              <a:gd name="connsiteY64" fmla="*/ 1487028 h 1489286"/>
              <a:gd name="connisteX65" fmla="*/ 3052797 w 4781126"/>
              <a:gd name="connsiteY65" fmla="*/ 1487028 h 1489286"/>
              <a:gd name="connisteX66" fmla="*/ 3132807 w 4781126"/>
              <a:gd name="connsiteY66" fmla="*/ 1487028 h 1489286"/>
              <a:gd name="connisteX67" fmla="*/ 3198847 w 4781126"/>
              <a:gd name="connsiteY67" fmla="*/ 1487028 h 1489286"/>
              <a:gd name="connisteX68" fmla="*/ 3265522 w 4781126"/>
              <a:gd name="connsiteY68" fmla="*/ 1487028 h 1489286"/>
              <a:gd name="connisteX69" fmla="*/ 3344897 w 4781126"/>
              <a:gd name="connsiteY69" fmla="*/ 1487028 h 1489286"/>
              <a:gd name="connisteX70" fmla="*/ 3410937 w 4781126"/>
              <a:gd name="connsiteY70" fmla="*/ 1487028 h 1489286"/>
              <a:gd name="connisteX71" fmla="*/ 3543652 w 4781126"/>
              <a:gd name="connsiteY71" fmla="*/ 1487028 h 1489286"/>
              <a:gd name="connisteX72" fmla="*/ 3650332 w 4781126"/>
              <a:gd name="connsiteY72" fmla="*/ 1487028 h 1489286"/>
              <a:gd name="connisteX73" fmla="*/ 3756377 w 4781126"/>
              <a:gd name="connsiteY73" fmla="*/ 1487028 h 1489286"/>
              <a:gd name="connisteX74" fmla="*/ 3835752 w 4781126"/>
              <a:gd name="connsiteY74" fmla="*/ 1487028 h 1489286"/>
              <a:gd name="connisteX75" fmla="*/ 3955132 w 4781126"/>
              <a:gd name="connsiteY75" fmla="*/ 1460358 h 1489286"/>
              <a:gd name="connisteX76" fmla="*/ 4061177 w 4781126"/>
              <a:gd name="connsiteY76" fmla="*/ 1433688 h 1489286"/>
              <a:gd name="connisteX77" fmla="*/ 4127852 w 4781126"/>
              <a:gd name="connsiteY77" fmla="*/ 1420353 h 1489286"/>
              <a:gd name="connisteX78" fmla="*/ 4193892 w 4781126"/>
              <a:gd name="connsiteY78" fmla="*/ 1420353 h 1489286"/>
              <a:gd name="connisteX79" fmla="*/ 4286602 w 4781126"/>
              <a:gd name="connsiteY79" fmla="*/ 1380983 h 1489286"/>
              <a:gd name="connisteX80" fmla="*/ 4366612 w 4781126"/>
              <a:gd name="connsiteY80" fmla="*/ 1354313 h 1489286"/>
              <a:gd name="connisteX81" fmla="*/ 4445987 w 4781126"/>
              <a:gd name="connsiteY81" fmla="*/ 1287638 h 1489286"/>
              <a:gd name="connisteX82" fmla="*/ 4512027 w 4781126"/>
              <a:gd name="connsiteY82" fmla="*/ 1248268 h 1489286"/>
              <a:gd name="connisteX83" fmla="*/ 4578702 w 4781126"/>
              <a:gd name="connsiteY83" fmla="*/ 1168258 h 1489286"/>
              <a:gd name="connisteX84" fmla="*/ 4644742 w 4781126"/>
              <a:gd name="connsiteY84" fmla="*/ 1102218 h 1489286"/>
              <a:gd name="connisteX85" fmla="*/ 4684747 w 4781126"/>
              <a:gd name="connsiteY85" fmla="*/ 1036178 h 1489286"/>
              <a:gd name="connisteX86" fmla="*/ 4724752 w 4781126"/>
              <a:gd name="connsiteY86" fmla="*/ 956168 h 1489286"/>
              <a:gd name="connisteX87" fmla="*/ 4764122 w 4781126"/>
              <a:gd name="connsiteY87" fmla="*/ 890128 h 1489286"/>
              <a:gd name="connisteX88" fmla="*/ 4777457 w 4781126"/>
              <a:gd name="connsiteY88" fmla="*/ 810118 h 1489286"/>
              <a:gd name="connisteX89" fmla="*/ 4777457 w 4781126"/>
              <a:gd name="connsiteY89" fmla="*/ 730743 h 1489286"/>
              <a:gd name="connisteX90" fmla="*/ 4777457 w 4781126"/>
              <a:gd name="connsiteY90" fmla="*/ 651368 h 1489286"/>
              <a:gd name="connisteX91" fmla="*/ 4777457 w 4781126"/>
              <a:gd name="connsiteY91" fmla="*/ 584693 h 1489286"/>
              <a:gd name="connisteX92" fmla="*/ 4777457 w 4781126"/>
              <a:gd name="connsiteY92" fmla="*/ 518653 h 1489286"/>
              <a:gd name="connisteX93" fmla="*/ 4737452 w 4781126"/>
              <a:gd name="connsiteY93" fmla="*/ 451978 h 1489286"/>
              <a:gd name="connisteX94" fmla="*/ 4658077 w 4781126"/>
              <a:gd name="connsiteY94" fmla="*/ 399273 h 1489286"/>
              <a:gd name="connisteX95" fmla="*/ 4578702 w 4781126"/>
              <a:gd name="connsiteY95" fmla="*/ 372603 h 1489286"/>
              <a:gd name="connisteX96" fmla="*/ 4512027 w 4781126"/>
              <a:gd name="connsiteY96" fmla="*/ 359268 h 1489286"/>
              <a:gd name="connisteX97" fmla="*/ 4405982 w 4781126"/>
              <a:gd name="connsiteY97" fmla="*/ 332598 h 1489286"/>
              <a:gd name="connisteX98" fmla="*/ 4326607 w 4781126"/>
              <a:gd name="connsiteY98" fmla="*/ 319263 h 1489286"/>
              <a:gd name="connisteX99" fmla="*/ 4259932 w 4781126"/>
              <a:gd name="connsiteY99" fmla="*/ 306563 h 1489286"/>
              <a:gd name="connisteX100" fmla="*/ 4180557 w 4781126"/>
              <a:gd name="connsiteY100" fmla="*/ 279893 h 1489286"/>
              <a:gd name="connisteX101" fmla="*/ 4087847 w 4781126"/>
              <a:gd name="connsiteY101" fmla="*/ 266558 h 1489286"/>
              <a:gd name="connisteX102" fmla="*/ 3995137 w 4781126"/>
              <a:gd name="connsiteY102" fmla="*/ 239888 h 1489286"/>
              <a:gd name="connisteX103" fmla="*/ 3901792 w 4781126"/>
              <a:gd name="connsiteY103" fmla="*/ 239888 h 1489286"/>
              <a:gd name="connisteX104" fmla="*/ 3809082 w 4781126"/>
              <a:gd name="connsiteY104" fmla="*/ 226553 h 1489286"/>
              <a:gd name="connisteX105" fmla="*/ 3716372 w 4781126"/>
              <a:gd name="connsiteY105" fmla="*/ 199883 h 1489286"/>
              <a:gd name="connisteX106" fmla="*/ 3636997 w 4781126"/>
              <a:gd name="connsiteY106" fmla="*/ 187183 h 1489286"/>
              <a:gd name="connisteX107" fmla="*/ 3570322 w 4781126"/>
              <a:gd name="connsiteY107" fmla="*/ 173848 h 1489286"/>
              <a:gd name="connisteX108" fmla="*/ 3490947 w 4781126"/>
              <a:gd name="connsiteY108" fmla="*/ 160513 h 1489286"/>
              <a:gd name="connisteX109" fmla="*/ 3384902 w 4781126"/>
              <a:gd name="connsiteY109" fmla="*/ 133843 h 1489286"/>
              <a:gd name="connisteX110" fmla="*/ 3318227 w 4781126"/>
              <a:gd name="connsiteY110" fmla="*/ 120508 h 1489286"/>
              <a:gd name="connisteX111" fmla="*/ 3252187 w 4781126"/>
              <a:gd name="connsiteY111" fmla="*/ 107173 h 1489286"/>
              <a:gd name="connisteX112" fmla="*/ 3185512 w 4781126"/>
              <a:gd name="connsiteY112" fmla="*/ 93838 h 1489286"/>
              <a:gd name="connisteX113" fmla="*/ 3079467 w 4781126"/>
              <a:gd name="connsiteY113" fmla="*/ 80503 h 1489286"/>
              <a:gd name="connisteX114" fmla="*/ 3013427 w 4781126"/>
              <a:gd name="connsiteY114" fmla="*/ 67803 h 1489286"/>
              <a:gd name="connisteX115" fmla="*/ 2907382 w 4781126"/>
              <a:gd name="connsiteY115" fmla="*/ 41133 h 1489286"/>
              <a:gd name="connisteX116" fmla="*/ 2840707 w 4781126"/>
              <a:gd name="connsiteY116" fmla="*/ 27798 h 1489286"/>
              <a:gd name="connisteX117" fmla="*/ 2774667 w 4781126"/>
              <a:gd name="connsiteY117" fmla="*/ 14463 h 1489286"/>
              <a:gd name="connisteX118" fmla="*/ 2668622 w 4781126"/>
              <a:gd name="connsiteY118" fmla="*/ 1128 h 1489286"/>
              <a:gd name="connisteX119" fmla="*/ 2588612 w 4781126"/>
              <a:gd name="connsiteY119" fmla="*/ 1128 h 1489286"/>
              <a:gd name="connisteX120" fmla="*/ 2509237 w 4781126"/>
              <a:gd name="connsiteY120" fmla="*/ 1128 h 1489286"/>
              <a:gd name="connisteX121" fmla="*/ 2443197 w 4781126"/>
              <a:gd name="connsiteY121" fmla="*/ 1128 h 1489286"/>
              <a:gd name="connisteX122" fmla="*/ 2376522 w 4781126"/>
              <a:gd name="connsiteY122" fmla="*/ 1128 h 1489286"/>
              <a:gd name="connisteX123" fmla="*/ 2310482 w 4781126"/>
              <a:gd name="connsiteY123" fmla="*/ 1128 h 1489286"/>
              <a:gd name="connisteX124" fmla="*/ 2230472 w 4781126"/>
              <a:gd name="connsiteY124" fmla="*/ 14463 h 1489286"/>
              <a:gd name="connisteX125" fmla="*/ 2164432 w 4781126"/>
              <a:gd name="connsiteY125" fmla="*/ 54468 h 1489286"/>
              <a:gd name="connisteX126" fmla="*/ 2097757 w 4781126"/>
              <a:gd name="connsiteY126" fmla="*/ 120508 h 1489286"/>
              <a:gd name="connisteX127" fmla="*/ 2031717 w 4781126"/>
              <a:gd name="connsiteY127" fmla="*/ 173848 h 1489286"/>
              <a:gd name="connisteX128" fmla="*/ 1991712 w 4781126"/>
              <a:gd name="connsiteY128" fmla="*/ 239888 h 148928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Lst>
            <a:rect l="l" t="t" r="r" b="b"/>
            <a:pathLst>
              <a:path w="4781127" h="1489287">
                <a:moveTo>
                  <a:pt x="1858998" y="226554"/>
                </a:moveTo>
                <a:cubicBezTo>
                  <a:pt x="1842488" y="218934"/>
                  <a:pt x="1806293" y="200519"/>
                  <a:pt x="1766288" y="187184"/>
                </a:cubicBezTo>
                <a:cubicBezTo>
                  <a:pt x="1726283" y="173849"/>
                  <a:pt x="1707868" y="168769"/>
                  <a:pt x="1660243" y="160514"/>
                </a:cubicBezTo>
                <a:cubicBezTo>
                  <a:pt x="1612618" y="152259"/>
                  <a:pt x="1570073" y="152259"/>
                  <a:pt x="1527528" y="147179"/>
                </a:cubicBezTo>
                <a:cubicBezTo>
                  <a:pt x="1484983" y="142099"/>
                  <a:pt x="1482443" y="138924"/>
                  <a:pt x="1448153" y="133844"/>
                </a:cubicBezTo>
                <a:cubicBezTo>
                  <a:pt x="1413863" y="128764"/>
                  <a:pt x="1389733" y="123049"/>
                  <a:pt x="1355443" y="120509"/>
                </a:cubicBezTo>
                <a:cubicBezTo>
                  <a:pt x="1321153" y="117969"/>
                  <a:pt x="1307183" y="120509"/>
                  <a:pt x="1275433" y="120509"/>
                </a:cubicBezTo>
                <a:cubicBezTo>
                  <a:pt x="1243683" y="120509"/>
                  <a:pt x="1230348" y="120509"/>
                  <a:pt x="1196058" y="120509"/>
                </a:cubicBezTo>
                <a:cubicBezTo>
                  <a:pt x="1161768" y="120509"/>
                  <a:pt x="1140813" y="120509"/>
                  <a:pt x="1103348" y="120509"/>
                </a:cubicBezTo>
                <a:cubicBezTo>
                  <a:pt x="1065883" y="120509"/>
                  <a:pt x="1047468" y="120509"/>
                  <a:pt x="1010003" y="120509"/>
                </a:cubicBezTo>
                <a:cubicBezTo>
                  <a:pt x="972538" y="120509"/>
                  <a:pt x="949043" y="120509"/>
                  <a:pt x="917293" y="120509"/>
                </a:cubicBezTo>
                <a:cubicBezTo>
                  <a:pt x="885543" y="120509"/>
                  <a:pt x="877923" y="120509"/>
                  <a:pt x="851253" y="120509"/>
                </a:cubicBezTo>
                <a:cubicBezTo>
                  <a:pt x="824583" y="120509"/>
                  <a:pt x="811248" y="120509"/>
                  <a:pt x="784578" y="120509"/>
                </a:cubicBezTo>
                <a:cubicBezTo>
                  <a:pt x="757908" y="120509"/>
                  <a:pt x="750288" y="120509"/>
                  <a:pt x="718538" y="120509"/>
                </a:cubicBezTo>
                <a:cubicBezTo>
                  <a:pt x="686788" y="120509"/>
                  <a:pt x="657578" y="120509"/>
                  <a:pt x="625828" y="120509"/>
                </a:cubicBezTo>
                <a:cubicBezTo>
                  <a:pt x="594078" y="120509"/>
                  <a:pt x="585823" y="120509"/>
                  <a:pt x="559153" y="120509"/>
                </a:cubicBezTo>
                <a:cubicBezTo>
                  <a:pt x="532483" y="120509"/>
                  <a:pt x="519783" y="120509"/>
                  <a:pt x="493113" y="120509"/>
                </a:cubicBezTo>
                <a:cubicBezTo>
                  <a:pt x="466443" y="120509"/>
                  <a:pt x="458188" y="117969"/>
                  <a:pt x="426438" y="120509"/>
                </a:cubicBezTo>
                <a:cubicBezTo>
                  <a:pt x="394688" y="123049"/>
                  <a:pt x="368018" y="123049"/>
                  <a:pt x="333728" y="133844"/>
                </a:cubicBezTo>
                <a:cubicBezTo>
                  <a:pt x="299438" y="144639"/>
                  <a:pt x="283563" y="160514"/>
                  <a:pt x="254353" y="173849"/>
                </a:cubicBezTo>
                <a:cubicBezTo>
                  <a:pt x="225143" y="187184"/>
                  <a:pt x="216888" y="181469"/>
                  <a:pt x="187678" y="199884"/>
                </a:cubicBezTo>
                <a:cubicBezTo>
                  <a:pt x="158468" y="218299"/>
                  <a:pt x="134973" y="234809"/>
                  <a:pt x="108303" y="266559"/>
                </a:cubicBezTo>
                <a:cubicBezTo>
                  <a:pt x="81633" y="298309"/>
                  <a:pt x="73378" y="322439"/>
                  <a:pt x="54963" y="359269"/>
                </a:cubicBezTo>
                <a:cubicBezTo>
                  <a:pt x="36548" y="396099"/>
                  <a:pt x="26388" y="420229"/>
                  <a:pt x="15593" y="451979"/>
                </a:cubicBezTo>
                <a:cubicBezTo>
                  <a:pt x="4798" y="483729"/>
                  <a:pt x="4798" y="486904"/>
                  <a:pt x="2258" y="518654"/>
                </a:cubicBezTo>
                <a:cubicBezTo>
                  <a:pt x="-282" y="550404"/>
                  <a:pt x="2258" y="571359"/>
                  <a:pt x="2258" y="611364"/>
                </a:cubicBezTo>
                <a:cubicBezTo>
                  <a:pt x="2258" y="651369"/>
                  <a:pt x="-2822" y="680579"/>
                  <a:pt x="2258" y="717409"/>
                </a:cubicBezTo>
                <a:cubicBezTo>
                  <a:pt x="7338" y="754239"/>
                  <a:pt x="21308" y="767574"/>
                  <a:pt x="28928" y="796784"/>
                </a:cubicBezTo>
                <a:cubicBezTo>
                  <a:pt x="36548" y="825994"/>
                  <a:pt x="28293" y="834249"/>
                  <a:pt x="41628" y="863459"/>
                </a:cubicBezTo>
                <a:cubicBezTo>
                  <a:pt x="54963" y="892669"/>
                  <a:pt x="76553" y="908544"/>
                  <a:pt x="94968" y="942834"/>
                </a:cubicBezTo>
                <a:cubicBezTo>
                  <a:pt x="113383" y="977124"/>
                  <a:pt x="114018" y="1004429"/>
                  <a:pt x="134973" y="1036179"/>
                </a:cubicBezTo>
                <a:cubicBezTo>
                  <a:pt x="155928" y="1067929"/>
                  <a:pt x="166723" y="1073009"/>
                  <a:pt x="201013" y="1102219"/>
                </a:cubicBezTo>
                <a:cubicBezTo>
                  <a:pt x="235303" y="1131429"/>
                  <a:pt x="269593" y="1160639"/>
                  <a:pt x="307058" y="1181594"/>
                </a:cubicBezTo>
                <a:cubicBezTo>
                  <a:pt x="344523" y="1202549"/>
                  <a:pt x="355318" y="1197469"/>
                  <a:pt x="387068" y="1208264"/>
                </a:cubicBezTo>
                <a:cubicBezTo>
                  <a:pt x="418818" y="1219059"/>
                  <a:pt x="429613" y="1226679"/>
                  <a:pt x="466443" y="1234934"/>
                </a:cubicBezTo>
                <a:cubicBezTo>
                  <a:pt x="503273" y="1243189"/>
                  <a:pt x="529943" y="1240014"/>
                  <a:pt x="572488" y="1248269"/>
                </a:cubicBezTo>
                <a:cubicBezTo>
                  <a:pt x="615033" y="1256524"/>
                  <a:pt x="644243" y="1267319"/>
                  <a:pt x="678533" y="1274939"/>
                </a:cubicBezTo>
                <a:cubicBezTo>
                  <a:pt x="712823" y="1282559"/>
                  <a:pt x="718538" y="1282559"/>
                  <a:pt x="745208" y="1287639"/>
                </a:cubicBezTo>
                <a:cubicBezTo>
                  <a:pt x="771878" y="1292719"/>
                  <a:pt x="784578" y="1295894"/>
                  <a:pt x="811248" y="1300974"/>
                </a:cubicBezTo>
                <a:cubicBezTo>
                  <a:pt x="837918" y="1306054"/>
                  <a:pt x="843633" y="1306054"/>
                  <a:pt x="877923" y="1314309"/>
                </a:cubicBezTo>
                <a:cubicBezTo>
                  <a:pt x="912213" y="1322564"/>
                  <a:pt x="949678" y="1335899"/>
                  <a:pt x="983968" y="1340979"/>
                </a:cubicBezTo>
                <a:cubicBezTo>
                  <a:pt x="1018258" y="1346059"/>
                  <a:pt x="1018258" y="1335899"/>
                  <a:pt x="1050008" y="1340979"/>
                </a:cubicBezTo>
                <a:cubicBezTo>
                  <a:pt x="1081758" y="1346059"/>
                  <a:pt x="1108428" y="1356854"/>
                  <a:pt x="1142718" y="1367649"/>
                </a:cubicBezTo>
                <a:cubicBezTo>
                  <a:pt x="1177008" y="1378444"/>
                  <a:pt x="1193518" y="1386699"/>
                  <a:pt x="1222728" y="1394319"/>
                </a:cubicBezTo>
                <a:cubicBezTo>
                  <a:pt x="1251938" y="1401939"/>
                  <a:pt x="1257018" y="1401939"/>
                  <a:pt x="1288768" y="1407019"/>
                </a:cubicBezTo>
                <a:cubicBezTo>
                  <a:pt x="1320518" y="1412099"/>
                  <a:pt x="1338933" y="1412099"/>
                  <a:pt x="1381478" y="1420354"/>
                </a:cubicBezTo>
                <a:cubicBezTo>
                  <a:pt x="1424023" y="1428609"/>
                  <a:pt x="1463393" y="1438769"/>
                  <a:pt x="1500858" y="1447024"/>
                </a:cubicBezTo>
                <a:cubicBezTo>
                  <a:pt x="1538323" y="1455279"/>
                  <a:pt x="1527528" y="1457819"/>
                  <a:pt x="1567533" y="1460359"/>
                </a:cubicBezTo>
                <a:cubicBezTo>
                  <a:pt x="1607538" y="1462899"/>
                  <a:pt x="1660243" y="1460359"/>
                  <a:pt x="1700248" y="1460359"/>
                </a:cubicBezTo>
                <a:cubicBezTo>
                  <a:pt x="1740253" y="1460359"/>
                  <a:pt x="1734538" y="1460359"/>
                  <a:pt x="1766288" y="1460359"/>
                </a:cubicBezTo>
                <a:cubicBezTo>
                  <a:pt x="1798038" y="1460359"/>
                  <a:pt x="1827248" y="1460359"/>
                  <a:pt x="1858998" y="1460359"/>
                </a:cubicBezTo>
                <a:cubicBezTo>
                  <a:pt x="1890748" y="1460359"/>
                  <a:pt x="1896463" y="1460359"/>
                  <a:pt x="1925673" y="1460359"/>
                </a:cubicBezTo>
                <a:cubicBezTo>
                  <a:pt x="1954883" y="1460359"/>
                  <a:pt x="1970758" y="1460359"/>
                  <a:pt x="2005048" y="1460359"/>
                </a:cubicBezTo>
                <a:cubicBezTo>
                  <a:pt x="2039338" y="1460359"/>
                  <a:pt x="2066008" y="1460359"/>
                  <a:pt x="2097758" y="1460359"/>
                </a:cubicBezTo>
                <a:cubicBezTo>
                  <a:pt x="2129508" y="1460359"/>
                  <a:pt x="2137763" y="1460359"/>
                  <a:pt x="2164433" y="1460359"/>
                </a:cubicBezTo>
                <a:cubicBezTo>
                  <a:pt x="2191103" y="1460359"/>
                  <a:pt x="2201263" y="1460359"/>
                  <a:pt x="2230473" y="1460359"/>
                </a:cubicBezTo>
                <a:cubicBezTo>
                  <a:pt x="2259683" y="1460359"/>
                  <a:pt x="2281273" y="1460359"/>
                  <a:pt x="2310483" y="1460359"/>
                </a:cubicBezTo>
                <a:cubicBezTo>
                  <a:pt x="2339693" y="1460359"/>
                  <a:pt x="2347313" y="1460359"/>
                  <a:pt x="2376523" y="1460359"/>
                </a:cubicBezTo>
                <a:cubicBezTo>
                  <a:pt x="2405733" y="1460359"/>
                  <a:pt x="2418433" y="1460359"/>
                  <a:pt x="2455898" y="1460359"/>
                </a:cubicBezTo>
                <a:cubicBezTo>
                  <a:pt x="2493363" y="1460359"/>
                  <a:pt x="2520033" y="1460359"/>
                  <a:pt x="2562578" y="1460359"/>
                </a:cubicBezTo>
                <a:cubicBezTo>
                  <a:pt x="2605123" y="1460359"/>
                  <a:pt x="2631793" y="1460359"/>
                  <a:pt x="2668623" y="1460359"/>
                </a:cubicBezTo>
                <a:cubicBezTo>
                  <a:pt x="2705453" y="1460359"/>
                  <a:pt x="2718788" y="1457819"/>
                  <a:pt x="2747998" y="1460359"/>
                </a:cubicBezTo>
                <a:cubicBezTo>
                  <a:pt x="2777208" y="1462899"/>
                  <a:pt x="2787368" y="1468614"/>
                  <a:pt x="2814038" y="1473694"/>
                </a:cubicBezTo>
                <a:cubicBezTo>
                  <a:pt x="2840708" y="1478774"/>
                  <a:pt x="2846423" y="1484489"/>
                  <a:pt x="2880713" y="1487029"/>
                </a:cubicBezTo>
                <a:cubicBezTo>
                  <a:pt x="2915003" y="1489569"/>
                  <a:pt x="2952468" y="1487029"/>
                  <a:pt x="2986758" y="1487029"/>
                </a:cubicBezTo>
                <a:cubicBezTo>
                  <a:pt x="3021048" y="1487029"/>
                  <a:pt x="3023588" y="1487029"/>
                  <a:pt x="3052798" y="1487029"/>
                </a:cubicBezTo>
                <a:cubicBezTo>
                  <a:pt x="3082008" y="1487029"/>
                  <a:pt x="3103598" y="1487029"/>
                  <a:pt x="3132808" y="1487029"/>
                </a:cubicBezTo>
                <a:cubicBezTo>
                  <a:pt x="3162018" y="1487029"/>
                  <a:pt x="3172178" y="1487029"/>
                  <a:pt x="3198848" y="1487029"/>
                </a:cubicBezTo>
                <a:cubicBezTo>
                  <a:pt x="3225518" y="1487029"/>
                  <a:pt x="3236313" y="1487029"/>
                  <a:pt x="3265523" y="1487029"/>
                </a:cubicBezTo>
                <a:cubicBezTo>
                  <a:pt x="3294733" y="1487029"/>
                  <a:pt x="3315688" y="1487029"/>
                  <a:pt x="3344898" y="1487029"/>
                </a:cubicBezTo>
                <a:cubicBezTo>
                  <a:pt x="3374108" y="1487029"/>
                  <a:pt x="3370933" y="1487029"/>
                  <a:pt x="3410938" y="1487029"/>
                </a:cubicBezTo>
                <a:cubicBezTo>
                  <a:pt x="3450943" y="1487029"/>
                  <a:pt x="3496028" y="1487029"/>
                  <a:pt x="3543653" y="1487029"/>
                </a:cubicBezTo>
                <a:cubicBezTo>
                  <a:pt x="3591278" y="1487029"/>
                  <a:pt x="3607788" y="1487029"/>
                  <a:pt x="3650333" y="1487029"/>
                </a:cubicBezTo>
                <a:cubicBezTo>
                  <a:pt x="3692878" y="1487029"/>
                  <a:pt x="3719548" y="1487029"/>
                  <a:pt x="3756378" y="1487029"/>
                </a:cubicBezTo>
                <a:cubicBezTo>
                  <a:pt x="3793208" y="1487029"/>
                  <a:pt x="3795748" y="1492109"/>
                  <a:pt x="3835753" y="1487029"/>
                </a:cubicBezTo>
                <a:cubicBezTo>
                  <a:pt x="3875758" y="1481949"/>
                  <a:pt x="3910048" y="1471154"/>
                  <a:pt x="3955133" y="1460359"/>
                </a:cubicBezTo>
                <a:cubicBezTo>
                  <a:pt x="4000218" y="1449564"/>
                  <a:pt x="4026888" y="1441944"/>
                  <a:pt x="4061178" y="1433689"/>
                </a:cubicBezTo>
                <a:cubicBezTo>
                  <a:pt x="4095468" y="1425434"/>
                  <a:pt x="4101183" y="1422894"/>
                  <a:pt x="4127853" y="1420354"/>
                </a:cubicBezTo>
                <a:cubicBezTo>
                  <a:pt x="4154523" y="1417814"/>
                  <a:pt x="4162143" y="1427974"/>
                  <a:pt x="4193893" y="1420354"/>
                </a:cubicBezTo>
                <a:cubicBezTo>
                  <a:pt x="4225643" y="1412734"/>
                  <a:pt x="4252313" y="1394319"/>
                  <a:pt x="4286603" y="1380984"/>
                </a:cubicBezTo>
                <a:cubicBezTo>
                  <a:pt x="4320893" y="1367649"/>
                  <a:pt x="4334863" y="1372729"/>
                  <a:pt x="4366613" y="1354314"/>
                </a:cubicBezTo>
                <a:cubicBezTo>
                  <a:pt x="4398363" y="1335899"/>
                  <a:pt x="4416778" y="1308594"/>
                  <a:pt x="4445988" y="1287639"/>
                </a:cubicBezTo>
                <a:cubicBezTo>
                  <a:pt x="4475198" y="1266684"/>
                  <a:pt x="4485358" y="1272399"/>
                  <a:pt x="4512028" y="1248269"/>
                </a:cubicBezTo>
                <a:cubicBezTo>
                  <a:pt x="4538698" y="1224139"/>
                  <a:pt x="4552033" y="1197469"/>
                  <a:pt x="4578703" y="1168259"/>
                </a:cubicBezTo>
                <a:cubicBezTo>
                  <a:pt x="4605373" y="1139049"/>
                  <a:pt x="4623788" y="1128889"/>
                  <a:pt x="4644743" y="1102219"/>
                </a:cubicBezTo>
                <a:cubicBezTo>
                  <a:pt x="4665698" y="1075549"/>
                  <a:pt x="4668873" y="1065389"/>
                  <a:pt x="4684748" y="1036179"/>
                </a:cubicBezTo>
                <a:cubicBezTo>
                  <a:pt x="4700623" y="1006969"/>
                  <a:pt x="4708878" y="985379"/>
                  <a:pt x="4724753" y="956169"/>
                </a:cubicBezTo>
                <a:cubicBezTo>
                  <a:pt x="4740628" y="926959"/>
                  <a:pt x="4753328" y="919339"/>
                  <a:pt x="4764123" y="890129"/>
                </a:cubicBezTo>
                <a:cubicBezTo>
                  <a:pt x="4774918" y="860919"/>
                  <a:pt x="4774918" y="841869"/>
                  <a:pt x="4777458" y="810119"/>
                </a:cubicBezTo>
                <a:cubicBezTo>
                  <a:pt x="4779998" y="778369"/>
                  <a:pt x="4777458" y="762494"/>
                  <a:pt x="4777458" y="730744"/>
                </a:cubicBezTo>
                <a:cubicBezTo>
                  <a:pt x="4777458" y="698994"/>
                  <a:pt x="4777458" y="680579"/>
                  <a:pt x="4777458" y="651369"/>
                </a:cubicBezTo>
                <a:cubicBezTo>
                  <a:pt x="4777458" y="622159"/>
                  <a:pt x="4777458" y="611364"/>
                  <a:pt x="4777458" y="584694"/>
                </a:cubicBezTo>
                <a:cubicBezTo>
                  <a:pt x="4777458" y="558024"/>
                  <a:pt x="4785713" y="545324"/>
                  <a:pt x="4777458" y="518654"/>
                </a:cubicBezTo>
                <a:cubicBezTo>
                  <a:pt x="4769203" y="491984"/>
                  <a:pt x="4761583" y="476109"/>
                  <a:pt x="4737453" y="451979"/>
                </a:cubicBezTo>
                <a:cubicBezTo>
                  <a:pt x="4713323" y="427849"/>
                  <a:pt x="4689828" y="415149"/>
                  <a:pt x="4658078" y="399274"/>
                </a:cubicBezTo>
                <a:cubicBezTo>
                  <a:pt x="4626328" y="383399"/>
                  <a:pt x="4607913" y="380859"/>
                  <a:pt x="4578703" y="372604"/>
                </a:cubicBezTo>
                <a:cubicBezTo>
                  <a:pt x="4549493" y="364349"/>
                  <a:pt x="4546318" y="367524"/>
                  <a:pt x="4512028" y="359269"/>
                </a:cubicBezTo>
                <a:cubicBezTo>
                  <a:pt x="4477738" y="351014"/>
                  <a:pt x="4442813" y="340854"/>
                  <a:pt x="4405983" y="332599"/>
                </a:cubicBezTo>
                <a:cubicBezTo>
                  <a:pt x="4369153" y="324344"/>
                  <a:pt x="4355818" y="324344"/>
                  <a:pt x="4326608" y="319264"/>
                </a:cubicBezTo>
                <a:cubicBezTo>
                  <a:pt x="4297398" y="314184"/>
                  <a:pt x="4289143" y="314184"/>
                  <a:pt x="4259933" y="306564"/>
                </a:cubicBezTo>
                <a:cubicBezTo>
                  <a:pt x="4230723" y="298944"/>
                  <a:pt x="4214848" y="288149"/>
                  <a:pt x="4180558" y="279894"/>
                </a:cubicBezTo>
                <a:cubicBezTo>
                  <a:pt x="4146268" y="271639"/>
                  <a:pt x="4124678" y="274814"/>
                  <a:pt x="4087848" y="266559"/>
                </a:cubicBezTo>
                <a:cubicBezTo>
                  <a:pt x="4051018" y="258304"/>
                  <a:pt x="4032603" y="244969"/>
                  <a:pt x="3995138" y="239889"/>
                </a:cubicBezTo>
                <a:cubicBezTo>
                  <a:pt x="3957673" y="234809"/>
                  <a:pt x="3939258" y="242429"/>
                  <a:pt x="3901793" y="239889"/>
                </a:cubicBezTo>
                <a:cubicBezTo>
                  <a:pt x="3864328" y="237349"/>
                  <a:pt x="3845913" y="234809"/>
                  <a:pt x="3809083" y="226554"/>
                </a:cubicBezTo>
                <a:cubicBezTo>
                  <a:pt x="3772253" y="218299"/>
                  <a:pt x="3750663" y="207504"/>
                  <a:pt x="3716373" y="199884"/>
                </a:cubicBezTo>
                <a:cubicBezTo>
                  <a:pt x="3682083" y="192264"/>
                  <a:pt x="3666208" y="192264"/>
                  <a:pt x="3636998" y="187184"/>
                </a:cubicBezTo>
                <a:cubicBezTo>
                  <a:pt x="3607788" y="182104"/>
                  <a:pt x="3599533" y="178929"/>
                  <a:pt x="3570323" y="173849"/>
                </a:cubicBezTo>
                <a:cubicBezTo>
                  <a:pt x="3541113" y="168769"/>
                  <a:pt x="3527778" y="168769"/>
                  <a:pt x="3490948" y="160514"/>
                </a:cubicBezTo>
                <a:cubicBezTo>
                  <a:pt x="3454118" y="152259"/>
                  <a:pt x="3419193" y="142099"/>
                  <a:pt x="3384903" y="133844"/>
                </a:cubicBezTo>
                <a:cubicBezTo>
                  <a:pt x="3350613" y="125589"/>
                  <a:pt x="3344898" y="125589"/>
                  <a:pt x="3318228" y="120509"/>
                </a:cubicBezTo>
                <a:cubicBezTo>
                  <a:pt x="3291558" y="115429"/>
                  <a:pt x="3278858" y="112254"/>
                  <a:pt x="3252188" y="107174"/>
                </a:cubicBezTo>
                <a:cubicBezTo>
                  <a:pt x="3225518" y="102094"/>
                  <a:pt x="3219803" y="98919"/>
                  <a:pt x="3185513" y="93839"/>
                </a:cubicBezTo>
                <a:cubicBezTo>
                  <a:pt x="3151223" y="88759"/>
                  <a:pt x="3113758" y="85584"/>
                  <a:pt x="3079468" y="80504"/>
                </a:cubicBezTo>
                <a:cubicBezTo>
                  <a:pt x="3045178" y="75424"/>
                  <a:pt x="3047718" y="75424"/>
                  <a:pt x="3013428" y="67804"/>
                </a:cubicBezTo>
                <a:cubicBezTo>
                  <a:pt x="2979138" y="60184"/>
                  <a:pt x="2941673" y="49389"/>
                  <a:pt x="2907383" y="41134"/>
                </a:cubicBezTo>
                <a:cubicBezTo>
                  <a:pt x="2873093" y="32879"/>
                  <a:pt x="2867378" y="32879"/>
                  <a:pt x="2840708" y="27799"/>
                </a:cubicBezTo>
                <a:cubicBezTo>
                  <a:pt x="2814038" y="22719"/>
                  <a:pt x="2808958" y="19544"/>
                  <a:pt x="2774668" y="14464"/>
                </a:cubicBezTo>
                <a:cubicBezTo>
                  <a:pt x="2740378" y="9384"/>
                  <a:pt x="2706088" y="3669"/>
                  <a:pt x="2668623" y="1129"/>
                </a:cubicBezTo>
                <a:cubicBezTo>
                  <a:pt x="2631158" y="-1411"/>
                  <a:pt x="2620363" y="1129"/>
                  <a:pt x="2588613" y="1129"/>
                </a:cubicBezTo>
                <a:cubicBezTo>
                  <a:pt x="2556863" y="1129"/>
                  <a:pt x="2538448" y="1129"/>
                  <a:pt x="2509238" y="1129"/>
                </a:cubicBezTo>
                <a:cubicBezTo>
                  <a:pt x="2480028" y="1129"/>
                  <a:pt x="2469868" y="1129"/>
                  <a:pt x="2443198" y="1129"/>
                </a:cubicBezTo>
                <a:cubicBezTo>
                  <a:pt x="2416528" y="1129"/>
                  <a:pt x="2403193" y="1129"/>
                  <a:pt x="2376523" y="1129"/>
                </a:cubicBezTo>
                <a:cubicBezTo>
                  <a:pt x="2349853" y="1129"/>
                  <a:pt x="2339693" y="-1411"/>
                  <a:pt x="2310483" y="1129"/>
                </a:cubicBezTo>
                <a:cubicBezTo>
                  <a:pt x="2281273" y="3669"/>
                  <a:pt x="2259683" y="3669"/>
                  <a:pt x="2230473" y="14464"/>
                </a:cubicBezTo>
                <a:cubicBezTo>
                  <a:pt x="2201263" y="25259"/>
                  <a:pt x="2191103" y="33514"/>
                  <a:pt x="2164433" y="54469"/>
                </a:cubicBezTo>
                <a:cubicBezTo>
                  <a:pt x="2137763" y="75424"/>
                  <a:pt x="2124428" y="96379"/>
                  <a:pt x="2097758" y="120509"/>
                </a:cubicBezTo>
                <a:cubicBezTo>
                  <a:pt x="2071088" y="144639"/>
                  <a:pt x="2052673" y="149719"/>
                  <a:pt x="2031718" y="173849"/>
                </a:cubicBezTo>
                <a:cubicBezTo>
                  <a:pt x="2010763" y="197979"/>
                  <a:pt x="1998698" y="227824"/>
                  <a:pt x="1991713" y="239889"/>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cxnSp>
        <p:nvCxnSpPr>
          <p:cNvPr id="8" name="直接连接符 7"/>
          <p:cNvCxnSpPr>
            <a:stCxn id="6" idx="39"/>
          </p:cNvCxnSpPr>
          <p:nvPr/>
        </p:nvCxnSpPr>
        <p:spPr>
          <a:xfrm flipH="1">
            <a:off x="1452880" y="1909445"/>
            <a:ext cx="941070" cy="2878455"/>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a:stCxn id="7" idx="57"/>
            <a:endCxn id="25" idx="0"/>
          </p:cNvCxnSpPr>
          <p:nvPr/>
        </p:nvCxnSpPr>
        <p:spPr>
          <a:xfrm>
            <a:off x="3348990" y="3620135"/>
            <a:ext cx="1113790" cy="1527175"/>
          </a:xfrm>
          <a:prstGeom prst="line">
            <a:avLst/>
          </a:prstGeom>
        </p:spPr>
        <p:style>
          <a:lnRef idx="3">
            <a:schemeClr val="dk1"/>
          </a:lnRef>
          <a:fillRef idx="0">
            <a:schemeClr val="dk1"/>
          </a:fillRef>
          <a:effectRef idx="2">
            <a:schemeClr val="dk1"/>
          </a:effectRef>
          <a:fontRef idx="minor">
            <a:schemeClr val="tx1"/>
          </a:fontRef>
        </p:style>
      </p:cxnSp>
      <p:pic>
        <p:nvPicPr>
          <p:cNvPr id="10" name="图片 9"/>
          <p:cNvPicPr>
            <a:picLocks noChangeAspect="1"/>
          </p:cNvPicPr>
          <p:nvPr/>
        </p:nvPicPr>
        <p:blipFill>
          <a:blip r:embed="rId3"/>
          <a:stretch>
            <a:fillRect/>
          </a:stretch>
        </p:blipFill>
        <p:spPr>
          <a:xfrm>
            <a:off x="102870" y="5515610"/>
            <a:ext cx="5038725" cy="1314450"/>
          </a:xfrm>
          <a:prstGeom prst="rect">
            <a:avLst/>
          </a:prstGeom>
        </p:spPr>
      </p:pic>
      <p:sp>
        <p:nvSpPr>
          <p:cNvPr id="11" name="文本框 10"/>
          <p:cNvSpPr txBox="1"/>
          <p:nvPr/>
        </p:nvSpPr>
        <p:spPr>
          <a:xfrm>
            <a:off x="5888990" y="6167755"/>
            <a:ext cx="2374900" cy="368300"/>
          </a:xfrm>
          <a:prstGeom prst="rect">
            <a:avLst/>
          </a:prstGeom>
          <a:noFill/>
        </p:spPr>
        <p:txBody>
          <a:bodyPr wrap="square" rtlCol="0">
            <a:spAutoFit/>
          </a:bodyPr>
          <a:p>
            <a:r>
              <a:rPr lang="zh-CN" altLang="en-US"/>
              <a:t>数据验证，</a:t>
            </a:r>
            <a:r>
              <a:rPr lang="en-US" altLang="zh-CN"/>
              <a:t>alert</a:t>
            </a:r>
            <a:r>
              <a:rPr lang="zh-CN" altLang="en-US"/>
              <a:t>提示</a:t>
            </a:r>
            <a:endParaRPr lang="zh-CN" altLang="en-US"/>
          </a:p>
        </p:txBody>
      </p:sp>
      <p:cxnSp>
        <p:nvCxnSpPr>
          <p:cNvPr id="13" name="直接连接符 12"/>
          <p:cNvCxnSpPr>
            <a:stCxn id="11" idx="0"/>
          </p:cNvCxnSpPr>
          <p:nvPr/>
        </p:nvCxnSpPr>
        <p:spPr>
          <a:xfrm flipH="1">
            <a:off x="2806065" y="6167755"/>
            <a:ext cx="4270375" cy="13335"/>
          </a:xfrm>
          <a:prstGeom prst="line">
            <a:avLst/>
          </a:prstGeom>
        </p:spPr>
        <p:style>
          <a:lnRef idx="3">
            <a:schemeClr val="accent1"/>
          </a:lnRef>
          <a:fillRef idx="0">
            <a:schemeClr val="accent1"/>
          </a:fillRef>
          <a:effectRef idx="2">
            <a:schemeClr val="accent1"/>
          </a:effectRef>
          <a:fontRef idx="minor">
            <a:schemeClr val="tx1"/>
          </a:fontRef>
        </p:style>
      </p:cxnSp>
      <p:pic>
        <p:nvPicPr>
          <p:cNvPr id="15" name="图片 14"/>
          <p:cNvPicPr>
            <a:picLocks noChangeAspect="1"/>
          </p:cNvPicPr>
          <p:nvPr/>
        </p:nvPicPr>
        <p:blipFill>
          <a:blip r:embed="rId4"/>
          <a:stretch>
            <a:fillRect/>
          </a:stretch>
        </p:blipFill>
        <p:spPr>
          <a:xfrm>
            <a:off x="6330315" y="1098550"/>
            <a:ext cx="5811520" cy="3298190"/>
          </a:xfrm>
          <a:prstGeom prst="rect">
            <a:avLst/>
          </a:prstGeom>
        </p:spPr>
      </p:pic>
      <p:sp>
        <p:nvSpPr>
          <p:cNvPr id="16" name="任意多边形 15"/>
          <p:cNvSpPr/>
          <p:nvPr/>
        </p:nvSpPr>
        <p:spPr>
          <a:xfrm>
            <a:off x="7314565" y="1072515"/>
            <a:ext cx="2589530" cy="3399155"/>
          </a:xfrm>
          <a:custGeom>
            <a:avLst/>
            <a:gdLst>
              <a:gd name="connisteX0" fmla="*/ 704073 w 2589247"/>
              <a:gd name="connsiteY0" fmla="*/ 173848 h 3399366"/>
              <a:gd name="connisteX1" fmla="*/ 611363 w 2589247"/>
              <a:gd name="connsiteY1" fmla="*/ 160513 h 3399366"/>
              <a:gd name="connisteX2" fmla="*/ 531988 w 2589247"/>
              <a:gd name="connsiteY2" fmla="*/ 160513 h 3399366"/>
              <a:gd name="connisteX3" fmla="*/ 465313 w 2589247"/>
              <a:gd name="connsiteY3" fmla="*/ 160513 h 3399366"/>
              <a:gd name="connisteX4" fmla="*/ 385938 w 2589247"/>
              <a:gd name="connsiteY4" fmla="*/ 160513 h 3399366"/>
              <a:gd name="connisteX5" fmla="*/ 319263 w 2589247"/>
              <a:gd name="connsiteY5" fmla="*/ 160513 h 3399366"/>
              <a:gd name="connisteX6" fmla="*/ 253223 w 2589247"/>
              <a:gd name="connsiteY6" fmla="*/ 187183 h 3399366"/>
              <a:gd name="connisteX7" fmla="*/ 199883 w 2589247"/>
              <a:gd name="connsiteY7" fmla="*/ 253223 h 3399366"/>
              <a:gd name="connisteX8" fmla="*/ 133843 w 2589247"/>
              <a:gd name="connsiteY8" fmla="*/ 319263 h 3399366"/>
              <a:gd name="connisteX9" fmla="*/ 80503 w 2589247"/>
              <a:gd name="connsiteY9" fmla="*/ 412608 h 3399366"/>
              <a:gd name="connisteX10" fmla="*/ 54468 w 2589247"/>
              <a:gd name="connsiteY10" fmla="*/ 518653 h 3399366"/>
              <a:gd name="connisteX11" fmla="*/ 41133 w 2589247"/>
              <a:gd name="connsiteY11" fmla="*/ 598028 h 3399366"/>
              <a:gd name="connisteX12" fmla="*/ 27798 w 2589247"/>
              <a:gd name="connsiteY12" fmla="*/ 664703 h 3399366"/>
              <a:gd name="connisteX13" fmla="*/ 14463 w 2589247"/>
              <a:gd name="connsiteY13" fmla="*/ 730743 h 3399366"/>
              <a:gd name="connisteX14" fmla="*/ 1128 w 2589247"/>
              <a:gd name="connsiteY14" fmla="*/ 836788 h 3399366"/>
              <a:gd name="connisteX15" fmla="*/ 1128 w 2589247"/>
              <a:gd name="connsiteY15" fmla="*/ 929498 h 3399366"/>
              <a:gd name="connisteX16" fmla="*/ 1128 w 2589247"/>
              <a:gd name="connsiteY16" fmla="*/ 996173 h 3399366"/>
              <a:gd name="connisteX17" fmla="*/ 1128 w 2589247"/>
              <a:gd name="connsiteY17" fmla="*/ 1062213 h 3399366"/>
              <a:gd name="connisteX18" fmla="*/ 1128 w 2589247"/>
              <a:gd name="connsiteY18" fmla="*/ 1128888 h 3399366"/>
              <a:gd name="connisteX19" fmla="*/ 1128 w 2589247"/>
              <a:gd name="connsiteY19" fmla="*/ 1208263 h 3399366"/>
              <a:gd name="connisteX20" fmla="*/ 1128 w 2589247"/>
              <a:gd name="connsiteY20" fmla="*/ 1274938 h 3399366"/>
              <a:gd name="connisteX21" fmla="*/ 1128 w 2589247"/>
              <a:gd name="connsiteY21" fmla="*/ 1407018 h 3399366"/>
              <a:gd name="connisteX22" fmla="*/ 14463 w 2589247"/>
              <a:gd name="connsiteY22" fmla="*/ 1526398 h 3399366"/>
              <a:gd name="connisteX23" fmla="*/ 27798 w 2589247"/>
              <a:gd name="connsiteY23" fmla="*/ 1633078 h 3399366"/>
              <a:gd name="connisteX24" fmla="*/ 54468 w 2589247"/>
              <a:gd name="connsiteY24" fmla="*/ 1739123 h 3399366"/>
              <a:gd name="connisteX25" fmla="*/ 80503 w 2589247"/>
              <a:gd name="connsiteY25" fmla="*/ 1831833 h 3399366"/>
              <a:gd name="connisteX26" fmla="*/ 120508 w 2589247"/>
              <a:gd name="connsiteY26" fmla="*/ 1924543 h 3399366"/>
              <a:gd name="connisteX27" fmla="*/ 133843 w 2589247"/>
              <a:gd name="connsiteY27" fmla="*/ 2017253 h 3399366"/>
              <a:gd name="connisteX28" fmla="*/ 187183 w 2589247"/>
              <a:gd name="connsiteY28" fmla="*/ 2110598 h 3399366"/>
              <a:gd name="connisteX29" fmla="*/ 199883 w 2589247"/>
              <a:gd name="connsiteY29" fmla="*/ 2203308 h 3399366"/>
              <a:gd name="connisteX30" fmla="*/ 239888 w 2589247"/>
              <a:gd name="connsiteY30" fmla="*/ 2296018 h 3399366"/>
              <a:gd name="connisteX31" fmla="*/ 279893 w 2589247"/>
              <a:gd name="connsiteY31" fmla="*/ 2402063 h 3399366"/>
              <a:gd name="connisteX32" fmla="*/ 332598 w 2589247"/>
              <a:gd name="connsiteY32" fmla="*/ 2494773 h 3399366"/>
              <a:gd name="connisteX33" fmla="*/ 372603 w 2589247"/>
              <a:gd name="connsiteY33" fmla="*/ 2574783 h 3399366"/>
              <a:gd name="connisteX34" fmla="*/ 412608 w 2589247"/>
              <a:gd name="connsiteY34" fmla="*/ 2654158 h 3399366"/>
              <a:gd name="connisteX35" fmla="*/ 478648 w 2589247"/>
              <a:gd name="connsiteY35" fmla="*/ 2720833 h 3399366"/>
              <a:gd name="connisteX36" fmla="*/ 531988 w 2589247"/>
              <a:gd name="connsiteY36" fmla="*/ 2786873 h 3399366"/>
              <a:gd name="connisteX37" fmla="*/ 598028 w 2589247"/>
              <a:gd name="connsiteY37" fmla="*/ 2852913 h 3399366"/>
              <a:gd name="connisteX38" fmla="*/ 664703 w 2589247"/>
              <a:gd name="connsiteY38" fmla="*/ 2919588 h 3399366"/>
              <a:gd name="connisteX39" fmla="*/ 690738 w 2589247"/>
              <a:gd name="connsiteY39" fmla="*/ 2985628 h 3399366"/>
              <a:gd name="connisteX40" fmla="*/ 757413 w 2589247"/>
              <a:gd name="connsiteY40" fmla="*/ 3012298 h 3399366"/>
              <a:gd name="connisteX41" fmla="*/ 823453 w 2589247"/>
              <a:gd name="connsiteY41" fmla="*/ 3078973 h 3399366"/>
              <a:gd name="connisteX42" fmla="*/ 890128 w 2589247"/>
              <a:gd name="connsiteY42" fmla="*/ 3118343 h 3399366"/>
              <a:gd name="connisteX43" fmla="*/ 969503 w 2589247"/>
              <a:gd name="connsiteY43" fmla="*/ 3185018 h 3399366"/>
              <a:gd name="connisteX44" fmla="*/ 1048878 w 2589247"/>
              <a:gd name="connsiteY44" fmla="*/ 3211053 h 3399366"/>
              <a:gd name="connisteX45" fmla="*/ 1115553 w 2589247"/>
              <a:gd name="connsiteY45" fmla="*/ 3237723 h 3399366"/>
              <a:gd name="connisteX46" fmla="*/ 1208263 w 2589247"/>
              <a:gd name="connsiteY46" fmla="*/ 3277728 h 3399366"/>
              <a:gd name="connisteX47" fmla="*/ 1300973 w 2589247"/>
              <a:gd name="connsiteY47" fmla="*/ 3317733 h 3399366"/>
              <a:gd name="connisteX48" fmla="*/ 1367648 w 2589247"/>
              <a:gd name="connsiteY48" fmla="*/ 3343768 h 3399366"/>
              <a:gd name="connisteX49" fmla="*/ 1433688 w 2589247"/>
              <a:gd name="connsiteY49" fmla="*/ 3357103 h 3399366"/>
              <a:gd name="connisteX50" fmla="*/ 1513698 w 2589247"/>
              <a:gd name="connsiteY50" fmla="*/ 3383773 h 3399366"/>
              <a:gd name="connisteX51" fmla="*/ 1606408 w 2589247"/>
              <a:gd name="connsiteY51" fmla="*/ 3397108 h 3399366"/>
              <a:gd name="connisteX52" fmla="*/ 1685783 w 2589247"/>
              <a:gd name="connsiteY52" fmla="*/ 3397108 h 3399366"/>
              <a:gd name="connisteX53" fmla="*/ 1778493 w 2589247"/>
              <a:gd name="connsiteY53" fmla="*/ 3397108 h 3399366"/>
              <a:gd name="connisteX54" fmla="*/ 1858503 w 2589247"/>
              <a:gd name="connsiteY54" fmla="*/ 3397108 h 3399366"/>
              <a:gd name="connisteX55" fmla="*/ 1951213 w 2589247"/>
              <a:gd name="connsiteY55" fmla="*/ 3370438 h 3399366"/>
              <a:gd name="connisteX56" fmla="*/ 2030588 w 2589247"/>
              <a:gd name="connsiteY56" fmla="*/ 3357103 h 3399366"/>
              <a:gd name="connisteX57" fmla="*/ 2110598 w 2589247"/>
              <a:gd name="connsiteY57" fmla="*/ 3317733 h 3399366"/>
              <a:gd name="connisteX58" fmla="*/ 2176638 w 2589247"/>
              <a:gd name="connsiteY58" fmla="*/ 3277728 h 3399366"/>
              <a:gd name="connisteX59" fmla="*/ 2256013 w 2589247"/>
              <a:gd name="connsiteY59" fmla="*/ 3185018 h 3399366"/>
              <a:gd name="connisteX60" fmla="*/ 2296018 w 2589247"/>
              <a:gd name="connsiteY60" fmla="*/ 3105008 h 3399366"/>
              <a:gd name="connisteX61" fmla="*/ 2336023 w 2589247"/>
              <a:gd name="connsiteY61" fmla="*/ 3012298 h 3399366"/>
              <a:gd name="connisteX62" fmla="*/ 2388728 w 2589247"/>
              <a:gd name="connsiteY62" fmla="*/ 2906253 h 3399366"/>
              <a:gd name="connisteX63" fmla="*/ 2428733 w 2589247"/>
              <a:gd name="connsiteY63" fmla="*/ 2786873 h 3399366"/>
              <a:gd name="connisteX64" fmla="*/ 2482073 w 2589247"/>
              <a:gd name="connsiteY64" fmla="*/ 2667493 h 3399366"/>
              <a:gd name="connisteX65" fmla="*/ 2508108 w 2589247"/>
              <a:gd name="connsiteY65" fmla="*/ 2561448 h 3399366"/>
              <a:gd name="connisteX66" fmla="*/ 2521443 w 2589247"/>
              <a:gd name="connsiteY66" fmla="*/ 2482073 h 3399366"/>
              <a:gd name="connisteX67" fmla="*/ 2521443 w 2589247"/>
              <a:gd name="connsiteY67" fmla="*/ 2362693 h 3399366"/>
              <a:gd name="connisteX68" fmla="*/ 2534778 w 2589247"/>
              <a:gd name="connsiteY68" fmla="*/ 2282683 h 3399366"/>
              <a:gd name="connisteX69" fmla="*/ 2574783 w 2589247"/>
              <a:gd name="connsiteY69" fmla="*/ 2149968 h 3399366"/>
              <a:gd name="connisteX70" fmla="*/ 2574783 w 2589247"/>
              <a:gd name="connsiteY70" fmla="*/ 2057258 h 3399366"/>
              <a:gd name="connisteX71" fmla="*/ 2588118 w 2589247"/>
              <a:gd name="connsiteY71" fmla="*/ 1991218 h 3399366"/>
              <a:gd name="connisteX72" fmla="*/ 2588118 w 2589247"/>
              <a:gd name="connsiteY72" fmla="*/ 1911208 h 3399366"/>
              <a:gd name="connisteX73" fmla="*/ 2588118 w 2589247"/>
              <a:gd name="connsiteY73" fmla="*/ 1831833 h 3399366"/>
              <a:gd name="connisteX74" fmla="*/ 2588118 w 2589247"/>
              <a:gd name="connsiteY74" fmla="*/ 1752458 h 3399366"/>
              <a:gd name="connisteX75" fmla="*/ 2588118 w 2589247"/>
              <a:gd name="connsiteY75" fmla="*/ 1672448 h 3399366"/>
              <a:gd name="connisteX76" fmla="*/ 2588118 w 2589247"/>
              <a:gd name="connsiteY76" fmla="*/ 1606408 h 3399366"/>
              <a:gd name="connisteX77" fmla="*/ 2588118 w 2589247"/>
              <a:gd name="connsiteY77" fmla="*/ 1500363 h 3399366"/>
              <a:gd name="connisteX78" fmla="*/ 2588118 w 2589247"/>
              <a:gd name="connsiteY78" fmla="*/ 1433688 h 3399366"/>
              <a:gd name="connisteX79" fmla="*/ 2588118 w 2589247"/>
              <a:gd name="connsiteY79" fmla="*/ 1367648 h 3399366"/>
              <a:gd name="connisteX80" fmla="*/ 2574783 w 2589247"/>
              <a:gd name="connsiteY80" fmla="*/ 1274938 h 3399366"/>
              <a:gd name="connisteX81" fmla="*/ 2548113 w 2589247"/>
              <a:gd name="connsiteY81" fmla="*/ 1194928 h 3399366"/>
              <a:gd name="connisteX82" fmla="*/ 2534778 w 2589247"/>
              <a:gd name="connsiteY82" fmla="*/ 1102218 h 3399366"/>
              <a:gd name="connisteX83" fmla="*/ 2521443 w 2589247"/>
              <a:gd name="connsiteY83" fmla="*/ 1036178 h 3399366"/>
              <a:gd name="connisteX84" fmla="*/ 2494773 w 2589247"/>
              <a:gd name="connsiteY84" fmla="*/ 942833 h 3399366"/>
              <a:gd name="connisteX85" fmla="*/ 2482073 w 2589247"/>
              <a:gd name="connsiteY85" fmla="*/ 863458 h 3399366"/>
              <a:gd name="connisteX86" fmla="*/ 2468738 w 2589247"/>
              <a:gd name="connsiteY86" fmla="*/ 784083 h 3399366"/>
              <a:gd name="connisteX87" fmla="*/ 2442068 w 2589247"/>
              <a:gd name="connsiteY87" fmla="*/ 704073 h 3399366"/>
              <a:gd name="connisteX88" fmla="*/ 2388728 w 2589247"/>
              <a:gd name="connsiteY88" fmla="*/ 611363 h 3399366"/>
              <a:gd name="connisteX89" fmla="*/ 2362693 w 2589247"/>
              <a:gd name="connsiteY89" fmla="*/ 545323 h 3399366"/>
              <a:gd name="connisteX90" fmla="*/ 2336023 w 2589247"/>
              <a:gd name="connsiteY90" fmla="*/ 465313 h 3399366"/>
              <a:gd name="connisteX91" fmla="*/ 2296018 w 2589247"/>
              <a:gd name="connsiteY91" fmla="*/ 385938 h 3399366"/>
              <a:gd name="connisteX92" fmla="*/ 2242678 w 2589247"/>
              <a:gd name="connsiteY92" fmla="*/ 293228 h 3399366"/>
              <a:gd name="connisteX93" fmla="*/ 2163303 w 2589247"/>
              <a:gd name="connsiteY93" fmla="*/ 226553 h 3399366"/>
              <a:gd name="connisteX94" fmla="*/ 2070593 w 2589247"/>
              <a:gd name="connsiteY94" fmla="*/ 160513 h 3399366"/>
              <a:gd name="connisteX95" fmla="*/ 1991218 w 2589247"/>
              <a:gd name="connsiteY95" fmla="*/ 120508 h 3399366"/>
              <a:gd name="connisteX96" fmla="*/ 1897873 w 2589247"/>
              <a:gd name="connsiteY96" fmla="*/ 80503 h 3399366"/>
              <a:gd name="connisteX97" fmla="*/ 1791828 w 2589247"/>
              <a:gd name="connsiteY97" fmla="*/ 54468 h 3399366"/>
              <a:gd name="connisteX98" fmla="*/ 1725788 w 2589247"/>
              <a:gd name="connsiteY98" fmla="*/ 54468 h 3399366"/>
              <a:gd name="connisteX99" fmla="*/ 1619743 w 2589247"/>
              <a:gd name="connsiteY99" fmla="*/ 27798 h 3399366"/>
              <a:gd name="connisteX100" fmla="*/ 1553068 w 2589247"/>
              <a:gd name="connsiteY100" fmla="*/ 14463 h 3399366"/>
              <a:gd name="connisteX101" fmla="*/ 1487028 w 2589247"/>
              <a:gd name="connsiteY101" fmla="*/ 1128 h 3399366"/>
              <a:gd name="connisteX102" fmla="*/ 1354313 w 2589247"/>
              <a:gd name="connsiteY102" fmla="*/ 1128 h 3399366"/>
              <a:gd name="connisteX103" fmla="*/ 1248268 w 2589247"/>
              <a:gd name="connsiteY103" fmla="*/ 1128 h 3399366"/>
              <a:gd name="connisteX104" fmla="*/ 1142223 w 2589247"/>
              <a:gd name="connsiteY104" fmla="*/ 1128 h 3399366"/>
              <a:gd name="connisteX105" fmla="*/ 1022843 w 2589247"/>
              <a:gd name="connsiteY105" fmla="*/ 1128 h 3399366"/>
              <a:gd name="connisteX106" fmla="*/ 916798 w 2589247"/>
              <a:gd name="connsiteY106" fmla="*/ 1128 h 3399366"/>
              <a:gd name="connisteX107" fmla="*/ 850123 w 2589247"/>
              <a:gd name="connsiteY107" fmla="*/ 1128 h 3399366"/>
              <a:gd name="connisteX108" fmla="*/ 757413 w 2589247"/>
              <a:gd name="connsiteY108" fmla="*/ 14463 h 3399366"/>
              <a:gd name="connisteX109" fmla="*/ 678038 w 2589247"/>
              <a:gd name="connsiteY109" fmla="*/ 27798 h 3399366"/>
              <a:gd name="connisteX110" fmla="*/ 598028 w 2589247"/>
              <a:gd name="connsiteY110" fmla="*/ 54468 h 3399366"/>
              <a:gd name="connisteX111" fmla="*/ 531988 w 2589247"/>
              <a:gd name="connsiteY111" fmla="*/ 54468 h 3399366"/>
              <a:gd name="connisteX112" fmla="*/ 465313 w 2589247"/>
              <a:gd name="connsiteY112" fmla="*/ 54468 h 3399366"/>
              <a:gd name="connisteX113" fmla="*/ 399273 w 2589247"/>
              <a:gd name="connsiteY113" fmla="*/ 54468 h 3399366"/>
              <a:gd name="connisteX114" fmla="*/ 332598 w 2589247"/>
              <a:gd name="connsiteY114" fmla="*/ 80503 h 3399366"/>
              <a:gd name="connisteX115" fmla="*/ 266558 w 2589247"/>
              <a:gd name="connsiteY115" fmla="*/ 93838 h 3399366"/>
              <a:gd name="connisteX116" fmla="*/ 199883 w 2589247"/>
              <a:gd name="connsiteY116" fmla="*/ 147178 h 3399366"/>
              <a:gd name="connisteX117" fmla="*/ 187183 w 2589247"/>
              <a:gd name="connsiteY117" fmla="*/ 213218 h 3399366"/>
              <a:gd name="connisteX118" fmla="*/ 187183 w 2589247"/>
              <a:gd name="connsiteY118" fmla="*/ 279893 h 339936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Lst>
            <a:rect l="l" t="t" r="r" b="b"/>
            <a:pathLst>
              <a:path w="2589248" h="3399367">
                <a:moveTo>
                  <a:pt x="704074" y="173849"/>
                </a:moveTo>
                <a:cubicBezTo>
                  <a:pt x="686929" y="171309"/>
                  <a:pt x="645654" y="163054"/>
                  <a:pt x="611364" y="160514"/>
                </a:cubicBezTo>
                <a:cubicBezTo>
                  <a:pt x="577074" y="157974"/>
                  <a:pt x="561199" y="160514"/>
                  <a:pt x="531989" y="160514"/>
                </a:cubicBezTo>
                <a:cubicBezTo>
                  <a:pt x="502779" y="160514"/>
                  <a:pt x="494524" y="160514"/>
                  <a:pt x="465314" y="160514"/>
                </a:cubicBezTo>
                <a:cubicBezTo>
                  <a:pt x="436104" y="160514"/>
                  <a:pt x="415149" y="160514"/>
                  <a:pt x="385939" y="160514"/>
                </a:cubicBezTo>
                <a:cubicBezTo>
                  <a:pt x="356729" y="160514"/>
                  <a:pt x="345934" y="155434"/>
                  <a:pt x="319264" y="160514"/>
                </a:cubicBezTo>
                <a:cubicBezTo>
                  <a:pt x="292594" y="165594"/>
                  <a:pt x="277354" y="168769"/>
                  <a:pt x="253224" y="187184"/>
                </a:cubicBezTo>
                <a:cubicBezTo>
                  <a:pt x="229094" y="205599"/>
                  <a:pt x="224014" y="226554"/>
                  <a:pt x="199884" y="253224"/>
                </a:cubicBezTo>
                <a:cubicBezTo>
                  <a:pt x="175754" y="279894"/>
                  <a:pt x="157974" y="287514"/>
                  <a:pt x="133844" y="319264"/>
                </a:cubicBezTo>
                <a:cubicBezTo>
                  <a:pt x="109714" y="351014"/>
                  <a:pt x="96379" y="372604"/>
                  <a:pt x="80504" y="412609"/>
                </a:cubicBezTo>
                <a:cubicBezTo>
                  <a:pt x="64629" y="452614"/>
                  <a:pt x="62089" y="481824"/>
                  <a:pt x="54469" y="518654"/>
                </a:cubicBezTo>
                <a:cubicBezTo>
                  <a:pt x="46849" y="555484"/>
                  <a:pt x="46214" y="568819"/>
                  <a:pt x="41134" y="598029"/>
                </a:cubicBezTo>
                <a:cubicBezTo>
                  <a:pt x="36054" y="627239"/>
                  <a:pt x="32879" y="638034"/>
                  <a:pt x="27799" y="664704"/>
                </a:cubicBezTo>
                <a:cubicBezTo>
                  <a:pt x="22719" y="691374"/>
                  <a:pt x="19544" y="696454"/>
                  <a:pt x="14464" y="730744"/>
                </a:cubicBezTo>
                <a:cubicBezTo>
                  <a:pt x="9384" y="765034"/>
                  <a:pt x="3669" y="796784"/>
                  <a:pt x="1129" y="836789"/>
                </a:cubicBezTo>
                <a:cubicBezTo>
                  <a:pt x="-1411" y="876794"/>
                  <a:pt x="1129" y="897749"/>
                  <a:pt x="1129" y="929499"/>
                </a:cubicBezTo>
                <a:cubicBezTo>
                  <a:pt x="1129" y="961249"/>
                  <a:pt x="1129" y="969504"/>
                  <a:pt x="1129" y="996174"/>
                </a:cubicBezTo>
                <a:cubicBezTo>
                  <a:pt x="1129" y="1022844"/>
                  <a:pt x="1129" y="1035544"/>
                  <a:pt x="1129" y="1062214"/>
                </a:cubicBezTo>
                <a:cubicBezTo>
                  <a:pt x="1129" y="1088884"/>
                  <a:pt x="1129" y="1099679"/>
                  <a:pt x="1129" y="1128889"/>
                </a:cubicBezTo>
                <a:cubicBezTo>
                  <a:pt x="1129" y="1158099"/>
                  <a:pt x="1129" y="1179054"/>
                  <a:pt x="1129" y="1208264"/>
                </a:cubicBezTo>
                <a:cubicBezTo>
                  <a:pt x="1129" y="1237474"/>
                  <a:pt x="1129" y="1234934"/>
                  <a:pt x="1129" y="1274939"/>
                </a:cubicBezTo>
                <a:cubicBezTo>
                  <a:pt x="1129" y="1314944"/>
                  <a:pt x="-1411" y="1356854"/>
                  <a:pt x="1129" y="1407019"/>
                </a:cubicBezTo>
                <a:cubicBezTo>
                  <a:pt x="3669" y="1457184"/>
                  <a:pt x="9384" y="1481314"/>
                  <a:pt x="14464" y="1526399"/>
                </a:cubicBezTo>
                <a:cubicBezTo>
                  <a:pt x="19544" y="1571484"/>
                  <a:pt x="19544" y="1590534"/>
                  <a:pt x="27799" y="1633079"/>
                </a:cubicBezTo>
                <a:cubicBezTo>
                  <a:pt x="36054" y="1675624"/>
                  <a:pt x="43674" y="1699119"/>
                  <a:pt x="54469" y="1739124"/>
                </a:cubicBezTo>
                <a:cubicBezTo>
                  <a:pt x="65264" y="1779129"/>
                  <a:pt x="67169" y="1795004"/>
                  <a:pt x="80504" y="1831834"/>
                </a:cubicBezTo>
                <a:cubicBezTo>
                  <a:pt x="93839" y="1868664"/>
                  <a:pt x="109714" y="1887714"/>
                  <a:pt x="120509" y="1924544"/>
                </a:cubicBezTo>
                <a:cubicBezTo>
                  <a:pt x="131304" y="1961374"/>
                  <a:pt x="120509" y="1979789"/>
                  <a:pt x="133844" y="2017254"/>
                </a:cubicBezTo>
                <a:cubicBezTo>
                  <a:pt x="147179" y="2054719"/>
                  <a:pt x="173849" y="2073134"/>
                  <a:pt x="187184" y="2110599"/>
                </a:cubicBezTo>
                <a:cubicBezTo>
                  <a:pt x="200519" y="2148064"/>
                  <a:pt x="189089" y="2166479"/>
                  <a:pt x="199884" y="2203309"/>
                </a:cubicBezTo>
                <a:cubicBezTo>
                  <a:pt x="210679" y="2240139"/>
                  <a:pt x="224014" y="2256014"/>
                  <a:pt x="239889" y="2296019"/>
                </a:cubicBezTo>
                <a:cubicBezTo>
                  <a:pt x="255764" y="2336024"/>
                  <a:pt x="261479" y="2362059"/>
                  <a:pt x="279894" y="2402064"/>
                </a:cubicBezTo>
                <a:cubicBezTo>
                  <a:pt x="298309" y="2442069"/>
                  <a:pt x="314184" y="2460484"/>
                  <a:pt x="332599" y="2494774"/>
                </a:cubicBezTo>
                <a:cubicBezTo>
                  <a:pt x="351014" y="2529064"/>
                  <a:pt x="356729" y="2543034"/>
                  <a:pt x="372604" y="2574784"/>
                </a:cubicBezTo>
                <a:cubicBezTo>
                  <a:pt x="388479" y="2606534"/>
                  <a:pt x="391654" y="2624949"/>
                  <a:pt x="412609" y="2654159"/>
                </a:cubicBezTo>
                <a:cubicBezTo>
                  <a:pt x="433564" y="2683369"/>
                  <a:pt x="454519" y="2694164"/>
                  <a:pt x="478649" y="2720834"/>
                </a:cubicBezTo>
                <a:cubicBezTo>
                  <a:pt x="502779" y="2747504"/>
                  <a:pt x="507859" y="2760204"/>
                  <a:pt x="531989" y="2786874"/>
                </a:cubicBezTo>
                <a:cubicBezTo>
                  <a:pt x="556119" y="2813544"/>
                  <a:pt x="571359" y="2826244"/>
                  <a:pt x="598029" y="2852914"/>
                </a:cubicBezTo>
                <a:cubicBezTo>
                  <a:pt x="624699" y="2879584"/>
                  <a:pt x="646289" y="2892919"/>
                  <a:pt x="664704" y="2919589"/>
                </a:cubicBezTo>
                <a:cubicBezTo>
                  <a:pt x="683119" y="2946259"/>
                  <a:pt x="672324" y="2967214"/>
                  <a:pt x="690739" y="2985629"/>
                </a:cubicBezTo>
                <a:cubicBezTo>
                  <a:pt x="709154" y="3004044"/>
                  <a:pt x="730744" y="2993884"/>
                  <a:pt x="757414" y="3012299"/>
                </a:cubicBezTo>
                <a:cubicBezTo>
                  <a:pt x="784084" y="3030714"/>
                  <a:pt x="796784" y="3058019"/>
                  <a:pt x="823454" y="3078974"/>
                </a:cubicBezTo>
                <a:cubicBezTo>
                  <a:pt x="850124" y="3099929"/>
                  <a:pt x="860919" y="3097389"/>
                  <a:pt x="890129" y="3118344"/>
                </a:cubicBezTo>
                <a:cubicBezTo>
                  <a:pt x="919339" y="3139299"/>
                  <a:pt x="937754" y="3166604"/>
                  <a:pt x="969504" y="3185019"/>
                </a:cubicBezTo>
                <a:cubicBezTo>
                  <a:pt x="1001254" y="3203434"/>
                  <a:pt x="1019669" y="3200259"/>
                  <a:pt x="1048879" y="3211054"/>
                </a:cubicBezTo>
                <a:cubicBezTo>
                  <a:pt x="1078089" y="3221849"/>
                  <a:pt x="1083804" y="3224389"/>
                  <a:pt x="1115554" y="3237724"/>
                </a:cubicBezTo>
                <a:cubicBezTo>
                  <a:pt x="1147304" y="3251059"/>
                  <a:pt x="1171434" y="3261854"/>
                  <a:pt x="1208264" y="3277729"/>
                </a:cubicBezTo>
                <a:cubicBezTo>
                  <a:pt x="1245094" y="3293604"/>
                  <a:pt x="1269224" y="3304399"/>
                  <a:pt x="1300974" y="3317734"/>
                </a:cubicBezTo>
                <a:cubicBezTo>
                  <a:pt x="1332724" y="3331069"/>
                  <a:pt x="1340979" y="3336149"/>
                  <a:pt x="1367649" y="3343769"/>
                </a:cubicBezTo>
                <a:cubicBezTo>
                  <a:pt x="1394319" y="3351389"/>
                  <a:pt x="1404479" y="3348849"/>
                  <a:pt x="1433689" y="3357104"/>
                </a:cubicBezTo>
                <a:cubicBezTo>
                  <a:pt x="1462899" y="3365359"/>
                  <a:pt x="1479409" y="3375519"/>
                  <a:pt x="1513699" y="3383774"/>
                </a:cubicBezTo>
                <a:cubicBezTo>
                  <a:pt x="1547989" y="3392029"/>
                  <a:pt x="1572119" y="3394569"/>
                  <a:pt x="1606409" y="3397109"/>
                </a:cubicBezTo>
                <a:cubicBezTo>
                  <a:pt x="1640699" y="3399649"/>
                  <a:pt x="1651494" y="3397109"/>
                  <a:pt x="1685784" y="3397109"/>
                </a:cubicBezTo>
                <a:cubicBezTo>
                  <a:pt x="1720074" y="3397109"/>
                  <a:pt x="1744204" y="3397109"/>
                  <a:pt x="1778494" y="3397109"/>
                </a:cubicBezTo>
                <a:cubicBezTo>
                  <a:pt x="1812784" y="3397109"/>
                  <a:pt x="1824214" y="3402189"/>
                  <a:pt x="1858504" y="3397109"/>
                </a:cubicBezTo>
                <a:cubicBezTo>
                  <a:pt x="1892794" y="3392029"/>
                  <a:pt x="1916924" y="3378694"/>
                  <a:pt x="1951214" y="3370439"/>
                </a:cubicBezTo>
                <a:cubicBezTo>
                  <a:pt x="1985504" y="3362184"/>
                  <a:pt x="1998839" y="3367899"/>
                  <a:pt x="2030589" y="3357104"/>
                </a:cubicBezTo>
                <a:cubicBezTo>
                  <a:pt x="2062339" y="3346309"/>
                  <a:pt x="2081389" y="3333609"/>
                  <a:pt x="2110599" y="3317734"/>
                </a:cubicBezTo>
                <a:cubicBezTo>
                  <a:pt x="2139809" y="3301859"/>
                  <a:pt x="2147429" y="3304399"/>
                  <a:pt x="2176639" y="3277729"/>
                </a:cubicBezTo>
                <a:cubicBezTo>
                  <a:pt x="2205849" y="3251059"/>
                  <a:pt x="2231884" y="3219309"/>
                  <a:pt x="2256014" y="3185019"/>
                </a:cubicBezTo>
                <a:cubicBezTo>
                  <a:pt x="2280144" y="3150729"/>
                  <a:pt x="2280144" y="3139299"/>
                  <a:pt x="2296019" y="3105009"/>
                </a:cubicBezTo>
                <a:cubicBezTo>
                  <a:pt x="2311894" y="3070719"/>
                  <a:pt x="2317609" y="3052304"/>
                  <a:pt x="2336024" y="3012299"/>
                </a:cubicBezTo>
                <a:cubicBezTo>
                  <a:pt x="2354439" y="2972294"/>
                  <a:pt x="2370314" y="2951339"/>
                  <a:pt x="2388729" y="2906254"/>
                </a:cubicBezTo>
                <a:cubicBezTo>
                  <a:pt x="2407144" y="2861169"/>
                  <a:pt x="2410319" y="2834499"/>
                  <a:pt x="2428734" y="2786874"/>
                </a:cubicBezTo>
                <a:cubicBezTo>
                  <a:pt x="2447149" y="2739249"/>
                  <a:pt x="2466199" y="2712579"/>
                  <a:pt x="2482074" y="2667494"/>
                </a:cubicBezTo>
                <a:cubicBezTo>
                  <a:pt x="2497949" y="2622409"/>
                  <a:pt x="2500489" y="2598279"/>
                  <a:pt x="2508109" y="2561449"/>
                </a:cubicBezTo>
                <a:cubicBezTo>
                  <a:pt x="2515729" y="2524619"/>
                  <a:pt x="2518904" y="2522079"/>
                  <a:pt x="2521444" y="2482074"/>
                </a:cubicBezTo>
                <a:cubicBezTo>
                  <a:pt x="2523984" y="2442069"/>
                  <a:pt x="2518904" y="2402699"/>
                  <a:pt x="2521444" y="2362694"/>
                </a:cubicBezTo>
                <a:cubicBezTo>
                  <a:pt x="2523984" y="2322689"/>
                  <a:pt x="2523984" y="2325229"/>
                  <a:pt x="2534779" y="2282684"/>
                </a:cubicBezTo>
                <a:cubicBezTo>
                  <a:pt x="2545574" y="2240139"/>
                  <a:pt x="2566529" y="2195054"/>
                  <a:pt x="2574784" y="2149969"/>
                </a:cubicBezTo>
                <a:cubicBezTo>
                  <a:pt x="2583039" y="2104884"/>
                  <a:pt x="2572244" y="2089009"/>
                  <a:pt x="2574784" y="2057259"/>
                </a:cubicBezTo>
                <a:cubicBezTo>
                  <a:pt x="2577324" y="2025509"/>
                  <a:pt x="2585579" y="2020429"/>
                  <a:pt x="2588119" y="1991219"/>
                </a:cubicBezTo>
                <a:cubicBezTo>
                  <a:pt x="2590659" y="1962009"/>
                  <a:pt x="2588119" y="1942959"/>
                  <a:pt x="2588119" y="1911209"/>
                </a:cubicBezTo>
                <a:cubicBezTo>
                  <a:pt x="2588119" y="1879459"/>
                  <a:pt x="2588119" y="1863584"/>
                  <a:pt x="2588119" y="1831834"/>
                </a:cubicBezTo>
                <a:cubicBezTo>
                  <a:pt x="2588119" y="1800084"/>
                  <a:pt x="2588119" y="1784209"/>
                  <a:pt x="2588119" y="1752459"/>
                </a:cubicBezTo>
                <a:cubicBezTo>
                  <a:pt x="2588119" y="1720709"/>
                  <a:pt x="2588119" y="1701659"/>
                  <a:pt x="2588119" y="1672449"/>
                </a:cubicBezTo>
                <a:cubicBezTo>
                  <a:pt x="2588119" y="1643239"/>
                  <a:pt x="2588119" y="1640699"/>
                  <a:pt x="2588119" y="1606409"/>
                </a:cubicBezTo>
                <a:cubicBezTo>
                  <a:pt x="2588119" y="1572119"/>
                  <a:pt x="2588119" y="1534654"/>
                  <a:pt x="2588119" y="1500364"/>
                </a:cubicBezTo>
                <a:cubicBezTo>
                  <a:pt x="2588119" y="1466074"/>
                  <a:pt x="2588119" y="1460359"/>
                  <a:pt x="2588119" y="1433689"/>
                </a:cubicBezTo>
                <a:cubicBezTo>
                  <a:pt x="2588119" y="1407019"/>
                  <a:pt x="2590659" y="1399399"/>
                  <a:pt x="2588119" y="1367649"/>
                </a:cubicBezTo>
                <a:cubicBezTo>
                  <a:pt x="2585579" y="1335899"/>
                  <a:pt x="2583039" y="1309229"/>
                  <a:pt x="2574784" y="1274939"/>
                </a:cubicBezTo>
                <a:cubicBezTo>
                  <a:pt x="2566529" y="1240649"/>
                  <a:pt x="2556369" y="1229219"/>
                  <a:pt x="2548114" y="1194929"/>
                </a:cubicBezTo>
                <a:cubicBezTo>
                  <a:pt x="2539859" y="1160639"/>
                  <a:pt x="2539859" y="1133969"/>
                  <a:pt x="2534779" y="1102219"/>
                </a:cubicBezTo>
                <a:cubicBezTo>
                  <a:pt x="2529699" y="1070469"/>
                  <a:pt x="2529699" y="1067929"/>
                  <a:pt x="2521444" y="1036179"/>
                </a:cubicBezTo>
                <a:cubicBezTo>
                  <a:pt x="2513189" y="1004429"/>
                  <a:pt x="2502394" y="977124"/>
                  <a:pt x="2494774" y="942834"/>
                </a:cubicBezTo>
                <a:cubicBezTo>
                  <a:pt x="2487154" y="908544"/>
                  <a:pt x="2487154" y="895209"/>
                  <a:pt x="2482074" y="863459"/>
                </a:cubicBezTo>
                <a:cubicBezTo>
                  <a:pt x="2476994" y="831709"/>
                  <a:pt x="2476994" y="815834"/>
                  <a:pt x="2468739" y="784084"/>
                </a:cubicBezTo>
                <a:cubicBezTo>
                  <a:pt x="2460484" y="752334"/>
                  <a:pt x="2457944" y="738364"/>
                  <a:pt x="2442069" y="704074"/>
                </a:cubicBezTo>
                <a:cubicBezTo>
                  <a:pt x="2426194" y="669784"/>
                  <a:pt x="2404604" y="643114"/>
                  <a:pt x="2388729" y="611364"/>
                </a:cubicBezTo>
                <a:cubicBezTo>
                  <a:pt x="2372854" y="579614"/>
                  <a:pt x="2373489" y="574534"/>
                  <a:pt x="2362694" y="545324"/>
                </a:cubicBezTo>
                <a:cubicBezTo>
                  <a:pt x="2351899" y="516114"/>
                  <a:pt x="2349359" y="497064"/>
                  <a:pt x="2336024" y="465314"/>
                </a:cubicBezTo>
                <a:cubicBezTo>
                  <a:pt x="2322689" y="433564"/>
                  <a:pt x="2314434" y="420229"/>
                  <a:pt x="2296019" y="385939"/>
                </a:cubicBezTo>
                <a:cubicBezTo>
                  <a:pt x="2277604" y="351649"/>
                  <a:pt x="2269349" y="324979"/>
                  <a:pt x="2242679" y="293229"/>
                </a:cubicBezTo>
                <a:cubicBezTo>
                  <a:pt x="2216009" y="261479"/>
                  <a:pt x="2197594" y="253224"/>
                  <a:pt x="2163304" y="226554"/>
                </a:cubicBezTo>
                <a:cubicBezTo>
                  <a:pt x="2129014" y="199884"/>
                  <a:pt x="2104884" y="181469"/>
                  <a:pt x="2070594" y="160514"/>
                </a:cubicBezTo>
                <a:cubicBezTo>
                  <a:pt x="2036304" y="139559"/>
                  <a:pt x="2025509" y="136384"/>
                  <a:pt x="1991219" y="120509"/>
                </a:cubicBezTo>
                <a:cubicBezTo>
                  <a:pt x="1956929" y="104634"/>
                  <a:pt x="1937879" y="93839"/>
                  <a:pt x="1897874" y="80504"/>
                </a:cubicBezTo>
                <a:cubicBezTo>
                  <a:pt x="1857869" y="67169"/>
                  <a:pt x="1826119" y="59549"/>
                  <a:pt x="1791829" y="54469"/>
                </a:cubicBezTo>
                <a:cubicBezTo>
                  <a:pt x="1757539" y="49389"/>
                  <a:pt x="1760079" y="59549"/>
                  <a:pt x="1725789" y="54469"/>
                </a:cubicBezTo>
                <a:cubicBezTo>
                  <a:pt x="1691499" y="49389"/>
                  <a:pt x="1654034" y="36054"/>
                  <a:pt x="1619744" y="27799"/>
                </a:cubicBezTo>
                <a:cubicBezTo>
                  <a:pt x="1585454" y="19544"/>
                  <a:pt x="1579739" y="19544"/>
                  <a:pt x="1553069" y="14464"/>
                </a:cubicBezTo>
                <a:cubicBezTo>
                  <a:pt x="1526399" y="9384"/>
                  <a:pt x="1527034" y="3669"/>
                  <a:pt x="1487029" y="1129"/>
                </a:cubicBezTo>
                <a:cubicBezTo>
                  <a:pt x="1447024" y="-1411"/>
                  <a:pt x="1401939" y="1129"/>
                  <a:pt x="1354314" y="1129"/>
                </a:cubicBezTo>
                <a:cubicBezTo>
                  <a:pt x="1306689" y="1129"/>
                  <a:pt x="1290814" y="1129"/>
                  <a:pt x="1248269" y="1129"/>
                </a:cubicBezTo>
                <a:cubicBezTo>
                  <a:pt x="1205724" y="1129"/>
                  <a:pt x="1187309" y="1129"/>
                  <a:pt x="1142224" y="1129"/>
                </a:cubicBezTo>
                <a:cubicBezTo>
                  <a:pt x="1097139" y="1129"/>
                  <a:pt x="1067929" y="1129"/>
                  <a:pt x="1022844" y="1129"/>
                </a:cubicBezTo>
                <a:cubicBezTo>
                  <a:pt x="977759" y="1129"/>
                  <a:pt x="951089" y="1129"/>
                  <a:pt x="916799" y="1129"/>
                </a:cubicBezTo>
                <a:cubicBezTo>
                  <a:pt x="882509" y="1129"/>
                  <a:pt x="881874" y="-1411"/>
                  <a:pt x="850124" y="1129"/>
                </a:cubicBezTo>
                <a:cubicBezTo>
                  <a:pt x="818374" y="3669"/>
                  <a:pt x="791704" y="9384"/>
                  <a:pt x="757414" y="14464"/>
                </a:cubicBezTo>
                <a:cubicBezTo>
                  <a:pt x="723124" y="19544"/>
                  <a:pt x="709789" y="19544"/>
                  <a:pt x="678039" y="27799"/>
                </a:cubicBezTo>
                <a:cubicBezTo>
                  <a:pt x="646289" y="36054"/>
                  <a:pt x="627239" y="49389"/>
                  <a:pt x="598029" y="54469"/>
                </a:cubicBezTo>
                <a:cubicBezTo>
                  <a:pt x="568819" y="59549"/>
                  <a:pt x="558659" y="54469"/>
                  <a:pt x="531989" y="54469"/>
                </a:cubicBezTo>
                <a:cubicBezTo>
                  <a:pt x="505319" y="54469"/>
                  <a:pt x="491984" y="54469"/>
                  <a:pt x="465314" y="54469"/>
                </a:cubicBezTo>
                <a:cubicBezTo>
                  <a:pt x="438644" y="54469"/>
                  <a:pt x="425944" y="49389"/>
                  <a:pt x="399274" y="54469"/>
                </a:cubicBezTo>
                <a:cubicBezTo>
                  <a:pt x="372604" y="59549"/>
                  <a:pt x="359269" y="72884"/>
                  <a:pt x="332599" y="80504"/>
                </a:cubicBezTo>
                <a:cubicBezTo>
                  <a:pt x="305929" y="88124"/>
                  <a:pt x="293229" y="80504"/>
                  <a:pt x="266559" y="93839"/>
                </a:cubicBezTo>
                <a:cubicBezTo>
                  <a:pt x="239889" y="107174"/>
                  <a:pt x="215759" y="123049"/>
                  <a:pt x="199884" y="147179"/>
                </a:cubicBezTo>
                <a:cubicBezTo>
                  <a:pt x="184009" y="171309"/>
                  <a:pt x="189724" y="186549"/>
                  <a:pt x="187184" y="213219"/>
                </a:cubicBezTo>
                <a:cubicBezTo>
                  <a:pt x="184644" y="239889"/>
                  <a:pt x="187184" y="267829"/>
                  <a:pt x="187184" y="279894"/>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cxnSp>
        <p:nvCxnSpPr>
          <p:cNvPr id="17" name="直接连接符 16"/>
          <p:cNvCxnSpPr>
            <a:stCxn id="16" idx="55"/>
            <a:endCxn id="28" idx="0"/>
          </p:cNvCxnSpPr>
          <p:nvPr/>
        </p:nvCxnSpPr>
        <p:spPr>
          <a:xfrm flipH="1">
            <a:off x="8792210" y="4442460"/>
            <a:ext cx="473710" cy="44767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0" y="118745"/>
            <a:ext cx="4321175" cy="706755"/>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后台首页</a:t>
            </a:r>
            <a:r>
              <a:rPr lang="zh-CN" altLang="en-US" sz="2000" b="1" dirty="0" smtClean="0">
                <a:solidFill>
                  <a:schemeClr val="bg1"/>
                </a:solidFill>
                <a:latin typeface="微软雅黑" panose="020B0503020204020204" pitchFamily="34" charset="-122"/>
                <a:ea typeface="微软雅黑" panose="020B0503020204020204" pitchFamily="34" charset="-122"/>
              </a:rPr>
              <a:t>关键代码</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0" y="1116330"/>
            <a:ext cx="6068695" cy="3368040"/>
          </a:xfrm>
          <a:prstGeom prst="rect">
            <a:avLst/>
          </a:prstGeom>
        </p:spPr>
      </p:pic>
      <p:sp>
        <p:nvSpPr>
          <p:cNvPr id="6" name="任意多边形 5"/>
          <p:cNvSpPr/>
          <p:nvPr/>
        </p:nvSpPr>
        <p:spPr>
          <a:xfrm>
            <a:off x="613410" y="1590040"/>
            <a:ext cx="2675255" cy="520700"/>
          </a:xfrm>
          <a:custGeom>
            <a:avLst/>
            <a:gdLst>
              <a:gd name="connisteX0" fmla="*/ 1463225 w 2675448"/>
              <a:gd name="connsiteY0" fmla="*/ 133843 h 520911"/>
              <a:gd name="connisteX1" fmla="*/ 1369880 w 2675448"/>
              <a:gd name="connsiteY1" fmla="*/ 107173 h 520911"/>
              <a:gd name="connisteX2" fmla="*/ 1277170 w 2675448"/>
              <a:gd name="connsiteY2" fmla="*/ 80503 h 520911"/>
              <a:gd name="connisteX3" fmla="*/ 1211130 w 2675448"/>
              <a:gd name="connsiteY3" fmla="*/ 67168 h 520911"/>
              <a:gd name="connisteX4" fmla="*/ 1131120 w 2675448"/>
              <a:gd name="connsiteY4" fmla="*/ 53833 h 520911"/>
              <a:gd name="connisteX5" fmla="*/ 1051745 w 2675448"/>
              <a:gd name="connsiteY5" fmla="*/ 41133 h 520911"/>
              <a:gd name="connisteX6" fmla="*/ 959035 w 2675448"/>
              <a:gd name="connsiteY6" fmla="*/ 14463 h 520911"/>
              <a:gd name="connisteX7" fmla="*/ 892360 w 2675448"/>
              <a:gd name="connsiteY7" fmla="*/ 14463 h 520911"/>
              <a:gd name="connisteX8" fmla="*/ 812985 w 2675448"/>
              <a:gd name="connsiteY8" fmla="*/ 1128 h 520911"/>
              <a:gd name="connisteX9" fmla="*/ 746945 w 2675448"/>
              <a:gd name="connsiteY9" fmla="*/ 1128 h 520911"/>
              <a:gd name="connisteX10" fmla="*/ 680270 w 2675448"/>
              <a:gd name="connsiteY10" fmla="*/ 1128 h 520911"/>
              <a:gd name="connisteX11" fmla="*/ 614230 w 2675448"/>
              <a:gd name="connsiteY11" fmla="*/ 1128 h 520911"/>
              <a:gd name="connisteX12" fmla="*/ 534220 w 2675448"/>
              <a:gd name="connsiteY12" fmla="*/ 1128 h 520911"/>
              <a:gd name="connisteX13" fmla="*/ 441510 w 2675448"/>
              <a:gd name="connsiteY13" fmla="*/ 1128 h 520911"/>
              <a:gd name="connisteX14" fmla="*/ 362135 w 2675448"/>
              <a:gd name="connsiteY14" fmla="*/ 1128 h 520911"/>
              <a:gd name="connisteX15" fmla="*/ 282125 w 2675448"/>
              <a:gd name="connsiteY15" fmla="*/ 1128 h 520911"/>
              <a:gd name="connisteX16" fmla="*/ 202750 w 2675448"/>
              <a:gd name="connsiteY16" fmla="*/ 14463 h 520911"/>
              <a:gd name="connisteX17" fmla="*/ 123375 w 2675448"/>
              <a:gd name="connsiteY17" fmla="*/ 41133 h 520911"/>
              <a:gd name="connisteX18" fmla="*/ 56700 w 2675448"/>
              <a:gd name="connsiteY18" fmla="*/ 93838 h 520911"/>
              <a:gd name="connisteX19" fmla="*/ 17330 w 2675448"/>
              <a:gd name="connsiteY19" fmla="*/ 160513 h 520911"/>
              <a:gd name="connisteX20" fmla="*/ 3995 w 2675448"/>
              <a:gd name="connsiteY20" fmla="*/ 226553 h 520911"/>
              <a:gd name="connisteX21" fmla="*/ 70035 w 2675448"/>
              <a:gd name="connsiteY21" fmla="*/ 279893 h 520911"/>
              <a:gd name="connisteX22" fmla="*/ 150045 w 2675448"/>
              <a:gd name="connsiteY22" fmla="*/ 332598 h 520911"/>
              <a:gd name="connisteX23" fmla="*/ 216085 w 2675448"/>
              <a:gd name="connsiteY23" fmla="*/ 359268 h 520911"/>
              <a:gd name="connisteX24" fmla="*/ 295460 w 2675448"/>
              <a:gd name="connsiteY24" fmla="*/ 385938 h 520911"/>
              <a:gd name="connisteX25" fmla="*/ 388805 w 2675448"/>
              <a:gd name="connsiteY25" fmla="*/ 399273 h 520911"/>
              <a:gd name="connisteX26" fmla="*/ 468180 w 2675448"/>
              <a:gd name="connsiteY26" fmla="*/ 425308 h 520911"/>
              <a:gd name="connisteX27" fmla="*/ 574225 w 2675448"/>
              <a:gd name="connsiteY27" fmla="*/ 451978 h 520911"/>
              <a:gd name="connisteX28" fmla="*/ 640900 w 2675448"/>
              <a:gd name="connsiteY28" fmla="*/ 451978 h 520911"/>
              <a:gd name="connisteX29" fmla="*/ 746945 w 2675448"/>
              <a:gd name="connsiteY29" fmla="*/ 478648 h 520911"/>
              <a:gd name="connisteX30" fmla="*/ 826320 w 2675448"/>
              <a:gd name="connsiteY30" fmla="*/ 491983 h 520911"/>
              <a:gd name="connisteX31" fmla="*/ 959035 w 2675448"/>
              <a:gd name="connsiteY31" fmla="*/ 518653 h 520911"/>
              <a:gd name="connisteX32" fmla="*/ 1091750 w 2675448"/>
              <a:gd name="connsiteY32" fmla="*/ 518653 h 520911"/>
              <a:gd name="connisteX33" fmla="*/ 1197795 w 2675448"/>
              <a:gd name="connsiteY33" fmla="*/ 518653 h 520911"/>
              <a:gd name="connisteX34" fmla="*/ 1263835 w 2675448"/>
              <a:gd name="connsiteY34" fmla="*/ 518653 h 520911"/>
              <a:gd name="connisteX35" fmla="*/ 1343845 w 2675448"/>
              <a:gd name="connsiteY35" fmla="*/ 518653 h 520911"/>
              <a:gd name="connisteX36" fmla="*/ 1409885 w 2675448"/>
              <a:gd name="connsiteY36" fmla="*/ 518653 h 520911"/>
              <a:gd name="connisteX37" fmla="*/ 1489260 w 2675448"/>
              <a:gd name="connsiteY37" fmla="*/ 518653 h 520911"/>
              <a:gd name="connisteX38" fmla="*/ 1569270 w 2675448"/>
              <a:gd name="connsiteY38" fmla="*/ 518653 h 520911"/>
              <a:gd name="connisteX39" fmla="*/ 1648645 w 2675448"/>
              <a:gd name="connsiteY39" fmla="*/ 518653 h 520911"/>
              <a:gd name="connisteX40" fmla="*/ 1715320 w 2675448"/>
              <a:gd name="connsiteY40" fmla="*/ 518653 h 520911"/>
              <a:gd name="connisteX41" fmla="*/ 1794695 w 2675448"/>
              <a:gd name="connsiteY41" fmla="*/ 518653 h 520911"/>
              <a:gd name="connisteX42" fmla="*/ 1887405 w 2675448"/>
              <a:gd name="connsiteY42" fmla="*/ 518653 h 520911"/>
              <a:gd name="connisteX43" fmla="*/ 1954080 w 2675448"/>
              <a:gd name="connsiteY43" fmla="*/ 518653 h 520911"/>
              <a:gd name="connisteX44" fmla="*/ 2033455 w 2675448"/>
              <a:gd name="connsiteY44" fmla="*/ 518653 h 520911"/>
              <a:gd name="connisteX45" fmla="*/ 2112830 w 2675448"/>
              <a:gd name="connsiteY45" fmla="*/ 518653 h 520911"/>
              <a:gd name="connisteX46" fmla="*/ 2192840 w 2675448"/>
              <a:gd name="connsiteY46" fmla="*/ 518653 h 520911"/>
              <a:gd name="connisteX47" fmla="*/ 2272215 w 2675448"/>
              <a:gd name="connsiteY47" fmla="*/ 518653 h 520911"/>
              <a:gd name="connisteX48" fmla="*/ 2351590 w 2675448"/>
              <a:gd name="connsiteY48" fmla="*/ 518653 h 520911"/>
              <a:gd name="connisteX49" fmla="*/ 2431600 w 2675448"/>
              <a:gd name="connsiteY49" fmla="*/ 505318 h 520911"/>
              <a:gd name="connisteX50" fmla="*/ 2497640 w 2675448"/>
              <a:gd name="connsiteY50" fmla="*/ 465313 h 520911"/>
              <a:gd name="connisteX51" fmla="*/ 2550980 w 2675448"/>
              <a:gd name="connsiteY51" fmla="*/ 399273 h 520911"/>
              <a:gd name="connisteX52" fmla="*/ 2617020 w 2675448"/>
              <a:gd name="connsiteY52" fmla="*/ 332598 h 520911"/>
              <a:gd name="connisteX53" fmla="*/ 2657025 w 2675448"/>
              <a:gd name="connsiteY53" fmla="*/ 266558 h 520911"/>
              <a:gd name="connisteX54" fmla="*/ 2670360 w 2675448"/>
              <a:gd name="connsiteY54" fmla="*/ 199883 h 520911"/>
              <a:gd name="connisteX55" fmla="*/ 2590350 w 2675448"/>
              <a:gd name="connsiteY55" fmla="*/ 173213 h 520911"/>
              <a:gd name="connisteX56" fmla="*/ 2510975 w 2675448"/>
              <a:gd name="connsiteY56" fmla="*/ 160513 h 520911"/>
              <a:gd name="connisteX57" fmla="*/ 2431600 w 2675448"/>
              <a:gd name="connsiteY57" fmla="*/ 133843 h 520911"/>
              <a:gd name="connisteX58" fmla="*/ 2351590 w 2675448"/>
              <a:gd name="connsiteY58" fmla="*/ 120508 h 520911"/>
              <a:gd name="connisteX59" fmla="*/ 2272215 w 2675448"/>
              <a:gd name="connsiteY59" fmla="*/ 107173 h 520911"/>
              <a:gd name="connisteX60" fmla="*/ 2206175 w 2675448"/>
              <a:gd name="connsiteY60" fmla="*/ 93838 h 520911"/>
              <a:gd name="connisteX61" fmla="*/ 2139500 w 2675448"/>
              <a:gd name="connsiteY61" fmla="*/ 80503 h 520911"/>
              <a:gd name="connisteX62" fmla="*/ 2060125 w 2675448"/>
              <a:gd name="connsiteY62" fmla="*/ 67168 h 520911"/>
              <a:gd name="connisteX63" fmla="*/ 1993450 w 2675448"/>
              <a:gd name="connsiteY63" fmla="*/ 67168 h 520911"/>
              <a:gd name="connisteX64" fmla="*/ 1927410 w 2675448"/>
              <a:gd name="connsiteY64" fmla="*/ 67168 h 520911"/>
              <a:gd name="connisteX65" fmla="*/ 1860735 w 2675448"/>
              <a:gd name="connsiteY65" fmla="*/ 67168 h 520911"/>
              <a:gd name="connisteX66" fmla="*/ 1794695 w 2675448"/>
              <a:gd name="connsiteY66" fmla="*/ 67168 h 520911"/>
              <a:gd name="connisteX67" fmla="*/ 1728020 w 2675448"/>
              <a:gd name="connsiteY67" fmla="*/ 67168 h 520911"/>
              <a:gd name="connisteX68" fmla="*/ 1648645 w 2675448"/>
              <a:gd name="connsiteY68" fmla="*/ 67168 h 520911"/>
              <a:gd name="connisteX69" fmla="*/ 1582605 w 2675448"/>
              <a:gd name="connsiteY69" fmla="*/ 67168 h 520911"/>
              <a:gd name="connisteX70" fmla="*/ 1515930 w 2675448"/>
              <a:gd name="connsiteY70" fmla="*/ 67168 h 520911"/>
              <a:gd name="connisteX71" fmla="*/ 1449890 w 2675448"/>
              <a:gd name="connsiteY71" fmla="*/ 93838 h 5209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Lst>
            <a:rect l="l" t="t" r="r" b="b"/>
            <a:pathLst>
              <a:path w="2675449" h="520912">
                <a:moveTo>
                  <a:pt x="1463225" y="133844"/>
                </a:moveTo>
                <a:cubicBezTo>
                  <a:pt x="1446715" y="128764"/>
                  <a:pt x="1407345" y="117969"/>
                  <a:pt x="1369880" y="107174"/>
                </a:cubicBezTo>
                <a:cubicBezTo>
                  <a:pt x="1332415" y="96379"/>
                  <a:pt x="1308920" y="88759"/>
                  <a:pt x="1277170" y="80504"/>
                </a:cubicBezTo>
                <a:cubicBezTo>
                  <a:pt x="1245420" y="72249"/>
                  <a:pt x="1240340" y="72249"/>
                  <a:pt x="1211130" y="67169"/>
                </a:cubicBezTo>
                <a:cubicBezTo>
                  <a:pt x="1181920" y="62089"/>
                  <a:pt x="1162870" y="58914"/>
                  <a:pt x="1131120" y="53834"/>
                </a:cubicBezTo>
                <a:cubicBezTo>
                  <a:pt x="1099370" y="48754"/>
                  <a:pt x="1086035" y="48754"/>
                  <a:pt x="1051745" y="41134"/>
                </a:cubicBezTo>
                <a:cubicBezTo>
                  <a:pt x="1017455" y="33514"/>
                  <a:pt x="990785" y="19544"/>
                  <a:pt x="959035" y="14464"/>
                </a:cubicBezTo>
                <a:cubicBezTo>
                  <a:pt x="927285" y="9384"/>
                  <a:pt x="921570" y="17004"/>
                  <a:pt x="892360" y="14464"/>
                </a:cubicBezTo>
                <a:cubicBezTo>
                  <a:pt x="863150" y="11924"/>
                  <a:pt x="842195" y="3669"/>
                  <a:pt x="812985" y="1129"/>
                </a:cubicBezTo>
                <a:cubicBezTo>
                  <a:pt x="783775" y="-1411"/>
                  <a:pt x="773615" y="1129"/>
                  <a:pt x="746945" y="1129"/>
                </a:cubicBezTo>
                <a:cubicBezTo>
                  <a:pt x="720275" y="1129"/>
                  <a:pt x="706940" y="1129"/>
                  <a:pt x="680270" y="1129"/>
                </a:cubicBezTo>
                <a:cubicBezTo>
                  <a:pt x="653600" y="1129"/>
                  <a:pt x="643440" y="1129"/>
                  <a:pt x="614230" y="1129"/>
                </a:cubicBezTo>
                <a:cubicBezTo>
                  <a:pt x="585020" y="1129"/>
                  <a:pt x="568510" y="1129"/>
                  <a:pt x="534220" y="1129"/>
                </a:cubicBezTo>
                <a:cubicBezTo>
                  <a:pt x="499930" y="1129"/>
                  <a:pt x="475800" y="1129"/>
                  <a:pt x="441510" y="1129"/>
                </a:cubicBezTo>
                <a:cubicBezTo>
                  <a:pt x="407220" y="1129"/>
                  <a:pt x="393885" y="1129"/>
                  <a:pt x="362135" y="1129"/>
                </a:cubicBezTo>
                <a:cubicBezTo>
                  <a:pt x="330385" y="1129"/>
                  <a:pt x="313875" y="-1411"/>
                  <a:pt x="282125" y="1129"/>
                </a:cubicBezTo>
                <a:cubicBezTo>
                  <a:pt x="250375" y="3669"/>
                  <a:pt x="234500" y="6209"/>
                  <a:pt x="202750" y="14464"/>
                </a:cubicBezTo>
                <a:cubicBezTo>
                  <a:pt x="171000" y="22719"/>
                  <a:pt x="152585" y="25259"/>
                  <a:pt x="123375" y="41134"/>
                </a:cubicBezTo>
                <a:cubicBezTo>
                  <a:pt x="94165" y="57009"/>
                  <a:pt x="77655" y="69709"/>
                  <a:pt x="56700" y="93839"/>
                </a:cubicBezTo>
                <a:cubicBezTo>
                  <a:pt x="35745" y="117969"/>
                  <a:pt x="28125" y="133844"/>
                  <a:pt x="17330" y="160514"/>
                </a:cubicBezTo>
                <a:cubicBezTo>
                  <a:pt x="6535" y="187184"/>
                  <a:pt x="-6800" y="202424"/>
                  <a:pt x="3995" y="226554"/>
                </a:cubicBezTo>
                <a:cubicBezTo>
                  <a:pt x="14790" y="250684"/>
                  <a:pt x="40825" y="258939"/>
                  <a:pt x="70035" y="279894"/>
                </a:cubicBezTo>
                <a:cubicBezTo>
                  <a:pt x="99245" y="300849"/>
                  <a:pt x="120835" y="316724"/>
                  <a:pt x="150045" y="332599"/>
                </a:cubicBezTo>
                <a:cubicBezTo>
                  <a:pt x="179255" y="348474"/>
                  <a:pt x="186875" y="348474"/>
                  <a:pt x="216085" y="359269"/>
                </a:cubicBezTo>
                <a:cubicBezTo>
                  <a:pt x="245295" y="370064"/>
                  <a:pt x="261170" y="377684"/>
                  <a:pt x="295460" y="385939"/>
                </a:cubicBezTo>
                <a:cubicBezTo>
                  <a:pt x="329750" y="394194"/>
                  <a:pt x="354515" y="391654"/>
                  <a:pt x="388805" y="399274"/>
                </a:cubicBezTo>
                <a:cubicBezTo>
                  <a:pt x="423095" y="406894"/>
                  <a:pt x="431350" y="414514"/>
                  <a:pt x="468180" y="425309"/>
                </a:cubicBezTo>
                <a:cubicBezTo>
                  <a:pt x="505010" y="436104"/>
                  <a:pt x="539935" y="446899"/>
                  <a:pt x="574225" y="451979"/>
                </a:cubicBezTo>
                <a:cubicBezTo>
                  <a:pt x="608515" y="457059"/>
                  <a:pt x="606610" y="446899"/>
                  <a:pt x="640900" y="451979"/>
                </a:cubicBezTo>
                <a:cubicBezTo>
                  <a:pt x="675190" y="457059"/>
                  <a:pt x="710115" y="470394"/>
                  <a:pt x="746945" y="478649"/>
                </a:cubicBezTo>
                <a:cubicBezTo>
                  <a:pt x="783775" y="486904"/>
                  <a:pt x="783775" y="483729"/>
                  <a:pt x="826320" y="491984"/>
                </a:cubicBezTo>
                <a:cubicBezTo>
                  <a:pt x="868865" y="500239"/>
                  <a:pt x="905695" y="513574"/>
                  <a:pt x="959035" y="518654"/>
                </a:cubicBezTo>
                <a:cubicBezTo>
                  <a:pt x="1012375" y="523734"/>
                  <a:pt x="1044125" y="518654"/>
                  <a:pt x="1091750" y="518654"/>
                </a:cubicBezTo>
                <a:cubicBezTo>
                  <a:pt x="1139375" y="518654"/>
                  <a:pt x="1163505" y="518654"/>
                  <a:pt x="1197795" y="518654"/>
                </a:cubicBezTo>
                <a:cubicBezTo>
                  <a:pt x="1232085" y="518654"/>
                  <a:pt x="1234625" y="518654"/>
                  <a:pt x="1263835" y="518654"/>
                </a:cubicBezTo>
                <a:cubicBezTo>
                  <a:pt x="1293045" y="518654"/>
                  <a:pt x="1314635" y="518654"/>
                  <a:pt x="1343845" y="518654"/>
                </a:cubicBezTo>
                <a:cubicBezTo>
                  <a:pt x="1373055" y="518654"/>
                  <a:pt x="1380675" y="518654"/>
                  <a:pt x="1409885" y="518654"/>
                </a:cubicBezTo>
                <a:cubicBezTo>
                  <a:pt x="1439095" y="518654"/>
                  <a:pt x="1457510" y="518654"/>
                  <a:pt x="1489260" y="518654"/>
                </a:cubicBezTo>
                <a:cubicBezTo>
                  <a:pt x="1521010" y="518654"/>
                  <a:pt x="1537520" y="518654"/>
                  <a:pt x="1569270" y="518654"/>
                </a:cubicBezTo>
                <a:cubicBezTo>
                  <a:pt x="1601020" y="518654"/>
                  <a:pt x="1619435" y="518654"/>
                  <a:pt x="1648645" y="518654"/>
                </a:cubicBezTo>
                <a:cubicBezTo>
                  <a:pt x="1677855" y="518654"/>
                  <a:pt x="1686110" y="518654"/>
                  <a:pt x="1715320" y="518654"/>
                </a:cubicBezTo>
                <a:cubicBezTo>
                  <a:pt x="1744530" y="518654"/>
                  <a:pt x="1760405" y="518654"/>
                  <a:pt x="1794695" y="518654"/>
                </a:cubicBezTo>
                <a:cubicBezTo>
                  <a:pt x="1828985" y="518654"/>
                  <a:pt x="1855655" y="518654"/>
                  <a:pt x="1887405" y="518654"/>
                </a:cubicBezTo>
                <a:cubicBezTo>
                  <a:pt x="1919155" y="518654"/>
                  <a:pt x="1924870" y="518654"/>
                  <a:pt x="1954080" y="518654"/>
                </a:cubicBezTo>
                <a:cubicBezTo>
                  <a:pt x="1983290" y="518654"/>
                  <a:pt x="2001705" y="518654"/>
                  <a:pt x="2033455" y="518654"/>
                </a:cubicBezTo>
                <a:cubicBezTo>
                  <a:pt x="2065205" y="518654"/>
                  <a:pt x="2081080" y="518654"/>
                  <a:pt x="2112830" y="518654"/>
                </a:cubicBezTo>
                <a:cubicBezTo>
                  <a:pt x="2144580" y="518654"/>
                  <a:pt x="2161090" y="518654"/>
                  <a:pt x="2192840" y="518654"/>
                </a:cubicBezTo>
                <a:cubicBezTo>
                  <a:pt x="2224590" y="518654"/>
                  <a:pt x="2240465" y="518654"/>
                  <a:pt x="2272215" y="518654"/>
                </a:cubicBezTo>
                <a:cubicBezTo>
                  <a:pt x="2303965" y="518654"/>
                  <a:pt x="2319840" y="521194"/>
                  <a:pt x="2351590" y="518654"/>
                </a:cubicBezTo>
                <a:cubicBezTo>
                  <a:pt x="2383340" y="516114"/>
                  <a:pt x="2402390" y="516114"/>
                  <a:pt x="2431600" y="505319"/>
                </a:cubicBezTo>
                <a:cubicBezTo>
                  <a:pt x="2460810" y="494524"/>
                  <a:pt x="2473510" y="486269"/>
                  <a:pt x="2497640" y="465314"/>
                </a:cubicBezTo>
                <a:cubicBezTo>
                  <a:pt x="2521770" y="444359"/>
                  <a:pt x="2526850" y="425944"/>
                  <a:pt x="2550980" y="399274"/>
                </a:cubicBezTo>
                <a:cubicBezTo>
                  <a:pt x="2575110" y="372604"/>
                  <a:pt x="2596065" y="359269"/>
                  <a:pt x="2617020" y="332599"/>
                </a:cubicBezTo>
                <a:cubicBezTo>
                  <a:pt x="2637975" y="305929"/>
                  <a:pt x="2646230" y="293229"/>
                  <a:pt x="2657025" y="266559"/>
                </a:cubicBezTo>
                <a:cubicBezTo>
                  <a:pt x="2667820" y="239889"/>
                  <a:pt x="2683695" y="218299"/>
                  <a:pt x="2670360" y="199884"/>
                </a:cubicBezTo>
                <a:cubicBezTo>
                  <a:pt x="2657025" y="181469"/>
                  <a:pt x="2622100" y="180834"/>
                  <a:pt x="2590350" y="173214"/>
                </a:cubicBezTo>
                <a:cubicBezTo>
                  <a:pt x="2558600" y="165594"/>
                  <a:pt x="2542725" y="168134"/>
                  <a:pt x="2510975" y="160514"/>
                </a:cubicBezTo>
                <a:cubicBezTo>
                  <a:pt x="2479225" y="152894"/>
                  <a:pt x="2463350" y="142099"/>
                  <a:pt x="2431600" y="133844"/>
                </a:cubicBezTo>
                <a:cubicBezTo>
                  <a:pt x="2399850" y="125589"/>
                  <a:pt x="2383340" y="125589"/>
                  <a:pt x="2351590" y="120509"/>
                </a:cubicBezTo>
                <a:cubicBezTo>
                  <a:pt x="2319840" y="115429"/>
                  <a:pt x="2301425" y="112254"/>
                  <a:pt x="2272215" y="107174"/>
                </a:cubicBezTo>
                <a:cubicBezTo>
                  <a:pt x="2243005" y="102094"/>
                  <a:pt x="2232845" y="98919"/>
                  <a:pt x="2206175" y="93839"/>
                </a:cubicBezTo>
                <a:cubicBezTo>
                  <a:pt x="2179505" y="88759"/>
                  <a:pt x="2168710" y="85584"/>
                  <a:pt x="2139500" y="80504"/>
                </a:cubicBezTo>
                <a:cubicBezTo>
                  <a:pt x="2110290" y="75424"/>
                  <a:pt x="2089335" y="69709"/>
                  <a:pt x="2060125" y="67169"/>
                </a:cubicBezTo>
                <a:cubicBezTo>
                  <a:pt x="2030915" y="64629"/>
                  <a:pt x="2020120" y="67169"/>
                  <a:pt x="1993450" y="67169"/>
                </a:cubicBezTo>
                <a:cubicBezTo>
                  <a:pt x="1966780" y="67169"/>
                  <a:pt x="1954080" y="67169"/>
                  <a:pt x="1927410" y="67169"/>
                </a:cubicBezTo>
                <a:cubicBezTo>
                  <a:pt x="1900740" y="67169"/>
                  <a:pt x="1887405" y="67169"/>
                  <a:pt x="1860735" y="67169"/>
                </a:cubicBezTo>
                <a:cubicBezTo>
                  <a:pt x="1834065" y="67169"/>
                  <a:pt x="1821365" y="67169"/>
                  <a:pt x="1794695" y="67169"/>
                </a:cubicBezTo>
                <a:cubicBezTo>
                  <a:pt x="1768025" y="67169"/>
                  <a:pt x="1757230" y="67169"/>
                  <a:pt x="1728020" y="67169"/>
                </a:cubicBezTo>
                <a:cubicBezTo>
                  <a:pt x="1698810" y="67169"/>
                  <a:pt x="1677855" y="67169"/>
                  <a:pt x="1648645" y="67169"/>
                </a:cubicBezTo>
                <a:cubicBezTo>
                  <a:pt x="1619435" y="67169"/>
                  <a:pt x="1609275" y="67169"/>
                  <a:pt x="1582605" y="67169"/>
                </a:cubicBezTo>
                <a:cubicBezTo>
                  <a:pt x="1555935" y="67169"/>
                  <a:pt x="1542600" y="62089"/>
                  <a:pt x="1515930" y="67169"/>
                </a:cubicBezTo>
                <a:cubicBezTo>
                  <a:pt x="1489260" y="72249"/>
                  <a:pt x="1461955" y="88759"/>
                  <a:pt x="1449890" y="93839"/>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7" name="文本框 6"/>
          <p:cNvSpPr txBox="1"/>
          <p:nvPr/>
        </p:nvSpPr>
        <p:spPr>
          <a:xfrm>
            <a:off x="2646680" y="5636895"/>
            <a:ext cx="3236595" cy="368300"/>
          </a:xfrm>
          <a:prstGeom prst="rect">
            <a:avLst/>
          </a:prstGeom>
          <a:noFill/>
        </p:spPr>
        <p:txBody>
          <a:bodyPr wrap="square" rtlCol="0">
            <a:spAutoFit/>
          </a:bodyPr>
          <a:p>
            <a:r>
              <a:rPr lang="zh-CN" altLang="en-US"/>
              <a:t>使用</a:t>
            </a:r>
            <a:r>
              <a:rPr lang="en-US" altLang="zh-CN"/>
              <a:t>10</a:t>
            </a:r>
            <a:r>
              <a:rPr lang="zh-CN" altLang="en-US"/>
              <a:t>个不同的</a:t>
            </a:r>
            <a:r>
              <a:rPr lang="en-US" altLang="zh-CN"/>
              <a:t>box</a:t>
            </a:r>
            <a:r>
              <a:rPr lang="zh-CN" altLang="en-US"/>
              <a:t>容器</a:t>
            </a:r>
            <a:endParaRPr lang="zh-CN" altLang="en-US"/>
          </a:p>
        </p:txBody>
      </p:sp>
      <p:sp>
        <p:nvSpPr>
          <p:cNvPr id="8" name="任意多边形 7"/>
          <p:cNvSpPr/>
          <p:nvPr/>
        </p:nvSpPr>
        <p:spPr>
          <a:xfrm>
            <a:off x="412115" y="1294130"/>
            <a:ext cx="2607310" cy="527050"/>
          </a:xfrm>
          <a:custGeom>
            <a:avLst/>
            <a:gdLst>
              <a:gd name="connisteX0" fmla="*/ 1597871 w 2607380"/>
              <a:gd name="connsiteY0" fmla="*/ 18132 h 527120"/>
              <a:gd name="connisteX1" fmla="*/ 1531831 w 2607380"/>
              <a:gd name="connsiteY1" fmla="*/ 4797 h 527120"/>
              <a:gd name="connisteX2" fmla="*/ 1465156 w 2607380"/>
              <a:gd name="connsiteY2" fmla="*/ 4797 h 527120"/>
              <a:gd name="connisteX3" fmla="*/ 1385781 w 2607380"/>
              <a:gd name="connsiteY3" fmla="*/ 4797 h 527120"/>
              <a:gd name="connisteX4" fmla="*/ 1279736 w 2607380"/>
              <a:gd name="connsiteY4" fmla="*/ 4797 h 527120"/>
              <a:gd name="connisteX5" fmla="*/ 1200361 w 2607380"/>
              <a:gd name="connsiteY5" fmla="*/ 4797 h 527120"/>
              <a:gd name="connisteX6" fmla="*/ 1133686 w 2607380"/>
              <a:gd name="connsiteY6" fmla="*/ 4797 h 527120"/>
              <a:gd name="connisteX7" fmla="*/ 1000971 w 2607380"/>
              <a:gd name="connsiteY7" fmla="*/ 4797 h 527120"/>
              <a:gd name="connisteX8" fmla="*/ 934931 w 2607380"/>
              <a:gd name="connsiteY8" fmla="*/ 4797 h 527120"/>
              <a:gd name="connisteX9" fmla="*/ 828886 w 2607380"/>
              <a:gd name="connsiteY9" fmla="*/ 4797 h 527120"/>
              <a:gd name="connisteX10" fmla="*/ 722841 w 2607380"/>
              <a:gd name="connsiteY10" fmla="*/ 4797 h 527120"/>
              <a:gd name="connisteX11" fmla="*/ 656166 w 2607380"/>
              <a:gd name="connsiteY11" fmla="*/ 4797 h 527120"/>
              <a:gd name="connisteX12" fmla="*/ 563456 w 2607380"/>
              <a:gd name="connsiteY12" fmla="*/ 4797 h 527120"/>
              <a:gd name="connisteX13" fmla="*/ 483446 w 2607380"/>
              <a:gd name="connsiteY13" fmla="*/ 4797 h 527120"/>
              <a:gd name="connisteX14" fmla="*/ 417406 w 2607380"/>
              <a:gd name="connsiteY14" fmla="*/ 4797 h 527120"/>
              <a:gd name="connisteX15" fmla="*/ 338031 w 2607380"/>
              <a:gd name="connsiteY15" fmla="*/ 4797 h 527120"/>
              <a:gd name="connisteX16" fmla="*/ 271356 w 2607380"/>
              <a:gd name="connsiteY16" fmla="*/ 4797 h 527120"/>
              <a:gd name="connisteX17" fmla="*/ 205316 w 2607380"/>
              <a:gd name="connsiteY17" fmla="*/ 4797 h 527120"/>
              <a:gd name="connisteX18" fmla="*/ 138641 w 2607380"/>
              <a:gd name="connsiteY18" fmla="*/ 4797 h 527120"/>
              <a:gd name="connisteX19" fmla="*/ 72601 w 2607380"/>
              <a:gd name="connsiteY19" fmla="*/ 4797 h 527120"/>
              <a:gd name="connisteX20" fmla="*/ 5926 w 2607380"/>
              <a:gd name="connsiteY20" fmla="*/ 58137 h 527120"/>
              <a:gd name="connisteX21" fmla="*/ 5926 w 2607380"/>
              <a:gd name="connsiteY21" fmla="*/ 124177 h 527120"/>
              <a:gd name="connisteX22" fmla="*/ 5926 w 2607380"/>
              <a:gd name="connsiteY22" fmla="*/ 190852 h 527120"/>
              <a:gd name="connisteX23" fmla="*/ 45931 w 2607380"/>
              <a:gd name="connsiteY23" fmla="*/ 256892 h 527120"/>
              <a:gd name="connisteX24" fmla="*/ 112606 w 2607380"/>
              <a:gd name="connsiteY24" fmla="*/ 296897 h 527120"/>
              <a:gd name="connisteX25" fmla="*/ 178646 w 2607380"/>
              <a:gd name="connsiteY25" fmla="*/ 323567 h 527120"/>
              <a:gd name="connisteX26" fmla="*/ 244686 w 2607380"/>
              <a:gd name="connsiteY26" fmla="*/ 362937 h 527120"/>
              <a:gd name="connisteX27" fmla="*/ 324696 w 2607380"/>
              <a:gd name="connsiteY27" fmla="*/ 376272 h 527120"/>
              <a:gd name="connisteX28" fmla="*/ 390736 w 2607380"/>
              <a:gd name="connsiteY28" fmla="*/ 402942 h 527120"/>
              <a:gd name="connisteX29" fmla="*/ 470746 w 2607380"/>
              <a:gd name="connsiteY29" fmla="*/ 416277 h 527120"/>
              <a:gd name="connisteX30" fmla="*/ 536786 w 2607380"/>
              <a:gd name="connsiteY30" fmla="*/ 429612 h 527120"/>
              <a:gd name="connisteX31" fmla="*/ 616161 w 2607380"/>
              <a:gd name="connsiteY31" fmla="*/ 442947 h 527120"/>
              <a:gd name="connisteX32" fmla="*/ 696171 w 2607380"/>
              <a:gd name="connsiteY32" fmla="*/ 442947 h 527120"/>
              <a:gd name="connisteX33" fmla="*/ 815551 w 2607380"/>
              <a:gd name="connsiteY33" fmla="*/ 442947 h 527120"/>
              <a:gd name="connisteX34" fmla="*/ 921596 w 2607380"/>
              <a:gd name="connsiteY34" fmla="*/ 442947 h 527120"/>
              <a:gd name="connisteX35" fmla="*/ 1027641 w 2607380"/>
              <a:gd name="connsiteY35" fmla="*/ 442947 h 527120"/>
              <a:gd name="connisteX36" fmla="*/ 1160356 w 2607380"/>
              <a:gd name="connsiteY36" fmla="*/ 442947 h 527120"/>
              <a:gd name="connisteX37" fmla="*/ 1226396 w 2607380"/>
              <a:gd name="connsiteY37" fmla="*/ 442947 h 527120"/>
              <a:gd name="connisteX38" fmla="*/ 1293071 w 2607380"/>
              <a:gd name="connsiteY38" fmla="*/ 442947 h 527120"/>
              <a:gd name="connisteX39" fmla="*/ 1372446 w 2607380"/>
              <a:gd name="connsiteY39" fmla="*/ 442947 h 527120"/>
              <a:gd name="connisteX40" fmla="*/ 1465156 w 2607380"/>
              <a:gd name="connsiteY40" fmla="*/ 442947 h 527120"/>
              <a:gd name="connisteX41" fmla="*/ 1531831 w 2607380"/>
              <a:gd name="connsiteY41" fmla="*/ 442947 h 527120"/>
              <a:gd name="connisteX42" fmla="*/ 1597871 w 2607380"/>
              <a:gd name="connsiteY42" fmla="*/ 442947 h 527120"/>
              <a:gd name="connisteX43" fmla="*/ 1677881 w 2607380"/>
              <a:gd name="connsiteY43" fmla="*/ 442947 h 527120"/>
              <a:gd name="connisteX44" fmla="*/ 1757256 w 2607380"/>
              <a:gd name="connsiteY44" fmla="*/ 456282 h 527120"/>
              <a:gd name="connisteX45" fmla="*/ 1836631 w 2607380"/>
              <a:gd name="connsiteY45" fmla="*/ 482317 h 527120"/>
              <a:gd name="connisteX46" fmla="*/ 1929341 w 2607380"/>
              <a:gd name="connsiteY46" fmla="*/ 508987 h 527120"/>
              <a:gd name="connisteX47" fmla="*/ 2009351 w 2607380"/>
              <a:gd name="connsiteY47" fmla="*/ 508987 h 527120"/>
              <a:gd name="connisteX48" fmla="*/ 2075391 w 2607380"/>
              <a:gd name="connsiteY48" fmla="*/ 522322 h 527120"/>
              <a:gd name="connisteX49" fmla="*/ 2181436 w 2607380"/>
              <a:gd name="connsiteY49" fmla="*/ 522322 h 527120"/>
              <a:gd name="connisteX50" fmla="*/ 2261446 w 2607380"/>
              <a:gd name="connsiteY50" fmla="*/ 522322 h 527120"/>
              <a:gd name="connisteX51" fmla="*/ 2367491 w 2607380"/>
              <a:gd name="connsiteY51" fmla="*/ 522322 h 527120"/>
              <a:gd name="connisteX52" fmla="*/ 2460201 w 2607380"/>
              <a:gd name="connsiteY52" fmla="*/ 522322 h 527120"/>
              <a:gd name="connisteX53" fmla="*/ 2526876 w 2607380"/>
              <a:gd name="connsiteY53" fmla="*/ 522322 h 527120"/>
              <a:gd name="connisteX54" fmla="*/ 2592916 w 2607380"/>
              <a:gd name="connsiteY54" fmla="*/ 468982 h 527120"/>
              <a:gd name="connisteX55" fmla="*/ 2606251 w 2607380"/>
              <a:gd name="connsiteY55" fmla="*/ 402942 h 527120"/>
              <a:gd name="connisteX56" fmla="*/ 2606251 w 2607380"/>
              <a:gd name="connsiteY56" fmla="*/ 336902 h 527120"/>
              <a:gd name="connisteX57" fmla="*/ 2606251 w 2607380"/>
              <a:gd name="connsiteY57" fmla="*/ 270227 h 527120"/>
              <a:gd name="connisteX58" fmla="*/ 2592916 w 2607380"/>
              <a:gd name="connsiteY58" fmla="*/ 204187 h 527120"/>
              <a:gd name="connisteX59" fmla="*/ 2552911 w 2607380"/>
              <a:gd name="connsiteY59" fmla="*/ 137512 h 527120"/>
              <a:gd name="connisteX60" fmla="*/ 2486871 w 2607380"/>
              <a:gd name="connsiteY60" fmla="*/ 84807 h 527120"/>
              <a:gd name="connisteX61" fmla="*/ 2394161 w 2607380"/>
              <a:gd name="connsiteY61" fmla="*/ 58137 h 527120"/>
              <a:gd name="connisteX62" fmla="*/ 2327486 w 2607380"/>
              <a:gd name="connsiteY62" fmla="*/ 31467 h 527120"/>
              <a:gd name="connisteX63" fmla="*/ 2261446 w 2607380"/>
              <a:gd name="connsiteY63" fmla="*/ 18132 h 527120"/>
              <a:gd name="connisteX64" fmla="*/ 2181436 w 2607380"/>
              <a:gd name="connsiteY64" fmla="*/ 18132 h 527120"/>
              <a:gd name="connisteX65" fmla="*/ 2115396 w 2607380"/>
              <a:gd name="connsiteY65" fmla="*/ 18132 h 527120"/>
              <a:gd name="connisteX66" fmla="*/ 2022686 w 2607380"/>
              <a:gd name="connsiteY66" fmla="*/ 18132 h 527120"/>
              <a:gd name="connisteX67" fmla="*/ 1942676 w 2607380"/>
              <a:gd name="connsiteY67" fmla="*/ 18132 h 527120"/>
              <a:gd name="connisteX68" fmla="*/ 1876636 w 2607380"/>
              <a:gd name="connsiteY68" fmla="*/ 18132 h 527120"/>
              <a:gd name="connisteX69" fmla="*/ 1797261 w 2607380"/>
              <a:gd name="connsiteY69" fmla="*/ 18132 h 527120"/>
              <a:gd name="connisteX70" fmla="*/ 1730586 w 2607380"/>
              <a:gd name="connsiteY70" fmla="*/ 18132 h 527120"/>
              <a:gd name="connisteX71" fmla="*/ 1664546 w 2607380"/>
              <a:gd name="connsiteY71" fmla="*/ 18132 h 527120"/>
              <a:gd name="connisteX72" fmla="*/ 1597871 w 2607380"/>
              <a:gd name="connsiteY72" fmla="*/ 18132 h 527120"/>
              <a:gd name="connisteX73" fmla="*/ 1531831 w 2607380"/>
              <a:gd name="connsiteY73" fmla="*/ 31467 h 5271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Lst>
            <a:rect l="l" t="t" r="r" b="b"/>
            <a:pathLst>
              <a:path w="2607381" h="527121">
                <a:moveTo>
                  <a:pt x="1597872" y="18133"/>
                </a:moveTo>
                <a:cubicBezTo>
                  <a:pt x="1585807" y="15593"/>
                  <a:pt x="1558502" y="7338"/>
                  <a:pt x="1531832" y="4798"/>
                </a:cubicBezTo>
                <a:cubicBezTo>
                  <a:pt x="1505162" y="2258"/>
                  <a:pt x="1494367" y="4798"/>
                  <a:pt x="1465157" y="4798"/>
                </a:cubicBezTo>
                <a:cubicBezTo>
                  <a:pt x="1435947" y="4798"/>
                  <a:pt x="1422612" y="4798"/>
                  <a:pt x="1385782" y="4798"/>
                </a:cubicBezTo>
                <a:cubicBezTo>
                  <a:pt x="1348952" y="4798"/>
                  <a:pt x="1316567" y="4798"/>
                  <a:pt x="1279737" y="4798"/>
                </a:cubicBezTo>
                <a:cubicBezTo>
                  <a:pt x="1242907" y="4798"/>
                  <a:pt x="1229572" y="4798"/>
                  <a:pt x="1200362" y="4798"/>
                </a:cubicBezTo>
                <a:cubicBezTo>
                  <a:pt x="1171152" y="4798"/>
                  <a:pt x="1173692" y="4798"/>
                  <a:pt x="1133687" y="4798"/>
                </a:cubicBezTo>
                <a:cubicBezTo>
                  <a:pt x="1093682" y="4798"/>
                  <a:pt x="1040977" y="4798"/>
                  <a:pt x="1000972" y="4798"/>
                </a:cubicBezTo>
                <a:cubicBezTo>
                  <a:pt x="960967" y="4798"/>
                  <a:pt x="969222" y="4798"/>
                  <a:pt x="934932" y="4798"/>
                </a:cubicBezTo>
                <a:cubicBezTo>
                  <a:pt x="900642" y="4798"/>
                  <a:pt x="871432" y="4798"/>
                  <a:pt x="828887" y="4798"/>
                </a:cubicBezTo>
                <a:cubicBezTo>
                  <a:pt x="786342" y="4798"/>
                  <a:pt x="757132" y="4798"/>
                  <a:pt x="722842" y="4798"/>
                </a:cubicBezTo>
                <a:cubicBezTo>
                  <a:pt x="688552" y="4798"/>
                  <a:pt x="687917" y="4798"/>
                  <a:pt x="656167" y="4798"/>
                </a:cubicBezTo>
                <a:cubicBezTo>
                  <a:pt x="624417" y="4798"/>
                  <a:pt x="597747" y="4798"/>
                  <a:pt x="563457" y="4798"/>
                </a:cubicBezTo>
                <a:cubicBezTo>
                  <a:pt x="529167" y="4798"/>
                  <a:pt x="512657" y="4798"/>
                  <a:pt x="483447" y="4798"/>
                </a:cubicBezTo>
                <a:cubicBezTo>
                  <a:pt x="454237" y="4798"/>
                  <a:pt x="446617" y="4798"/>
                  <a:pt x="417407" y="4798"/>
                </a:cubicBezTo>
                <a:cubicBezTo>
                  <a:pt x="388197" y="4798"/>
                  <a:pt x="367242" y="4798"/>
                  <a:pt x="338032" y="4798"/>
                </a:cubicBezTo>
                <a:cubicBezTo>
                  <a:pt x="308822" y="4798"/>
                  <a:pt x="298027" y="4798"/>
                  <a:pt x="271357" y="4798"/>
                </a:cubicBezTo>
                <a:cubicBezTo>
                  <a:pt x="244687" y="4798"/>
                  <a:pt x="231987" y="4798"/>
                  <a:pt x="205317" y="4798"/>
                </a:cubicBezTo>
                <a:cubicBezTo>
                  <a:pt x="178647" y="4798"/>
                  <a:pt x="165312" y="4798"/>
                  <a:pt x="138642" y="4798"/>
                </a:cubicBezTo>
                <a:cubicBezTo>
                  <a:pt x="111972" y="4798"/>
                  <a:pt x="99272" y="-5997"/>
                  <a:pt x="72602" y="4798"/>
                </a:cubicBezTo>
                <a:cubicBezTo>
                  <a:pt x="45932" y="15593"/>
                  <a:pt x="19262" y="34008"/>
                  <a:pt x="5927" y="58138"/>
                </a:cubicBezTo>
                <a:cubicBezTo>
                  <a:pt x="-7408" y="82268"/>
                  <a:pt x="5927" y="97508"/>
                  <a:pt x="5927" y="124178"/>
                </a:cubicBezTo>
                <a:cubicBezTo>
                  <a:pt x="5927" y="150848"/>
                  <a:pt x="-2328" y="164183"/>
                  <a:pt x="5927" y="190853"/>
                </a:cubicBezTo>
                <a:cubicBezTo>
                  <a:pt x="14182" y="217523"/>
                  <a:pt x="24342" y="235938"/>
                  <a:pt x="45932" y="256893"/>
                </a:cubicBezTo>
                <a:cubicBezTo>
                  <a:pt x="67522" y="277848"/>
                  <a:pt x="85937" y="283563"/>
                  <a:pt x="112607" y="296898"/>
                </a:cubicBezTo>
                <a:cubicBezTo>
                  <a:pt x="139277" y="310233"/>
                  <a:pt x="151977" y="310233"/>
                  <a:pt x="178647" y="323568"/>
                </a:cubicBezTo>
                <a:cubicBezTo>
                  <a:pt x="205317" y="336903"/>
                  <a:pt x="215477" y="352143"/>
                  <a:pt x="244687" y="362938"/>
                </a:cubicBezTo>
                <a:cubicBezTo>
                  <a:pt x="273897" y="373733"/>
                  <a:pt x="295487" y="368018"/>
                  <a:pt x="324697" y="376273"/>
                </a:cubicBezTo>
                <a:cubicBezTo>
                  <a:pt x="353907" y="384528"/>
                  <a:pt x="361527" y="394688"/>
                  <a:pt x="390737" y="402943"/>
                </a:cubicBezTo>
                <a:cubicBezTo>
                  <a:pt x="419947" y="411198"/>
                  <a:pt x="441537" y="411198"/>
                  <a:pt x="470747" y="416278"/>
                </a:cubicBezTo>
                <a:cubicBezTo>
                  <a:pt x="499957" y="421358"/>
                  <a:pt x="507577" y="424533"/>
                  <a:pt x="536787" y="429613"/>
                </a:cubicBezTo>
                <a:cubicBezTo>
                  <a:pt x="565997" y="434693"/>
                  <a:pt x="584412" y="440408"/>
                  <a:pt x="616162" y="442948"/>
                </a:cubicBezTo>
                <a:cubicBezTo>
                  <a:pt x="647912" y="445488"/>
                  <a:pt x="656167" y="442948"/>
                  <a:pt x="696172" y="442948"/>
                </a:cubicBezTo>
                <a:cubicBezTo>
                  <a:pt x="736177" y="442948"/>
                  <a:pt x="770467" y="442948"/>
                  <a:pt x="815552" y="442948"/>
                </a:cubicBezTo>
                <a:cubicBezTo>
                  <a:pt x="860637" y="442948"/>
                  <a:pt x="879052" y="442948"/>
                  <a:pt x="921597" y="442948"/>
                </a:cubicBezTo>
                <a:cubicBezTo>
                  <a:pt x="964142" y="442948"/>
                  <a:pt x="980017" y="442948"/>
                  <a:pt x="1027642" y="442948"/>
                </a:cubicBezTo>
                <a:cubicBezTo>
                  <a:pt x="1075267" y="442948"/>
                  <a:pt x="1120352" y="442948"/>
                  <a:pt x="1160357" y="442948"/>
                </a:cubicBezTo>
                <a:cubicBezTo>
                  <a:pt x="1200362" y="442948"/>
                  <a:pt x="1199727" y="442948"/>
                  <a:pt x="1226397" y="442948"/>
                </a:cubicBezTo>
                <a:cubicBezTo>
                  <a:pt x="1253067" y="442948"/>
                  <a:pt x="1263862" y="442948"/>
                  <a:pt x="1293072" y="442948"/>
                </a:cubicBezTo>
                <a:cubicBezTo>
                  <a:pt x="1322282" y="442948"/>
                  <a:pt x="1338157" y="442948"/>
                  <a:pt x="1372447" y="442948"/>
                </a:cubicBezTo>
                <a:cubicBezTo>
                  <a:pt x="1406737" y="442948"/>
                  <a:pt x="1433407" y="442948"/>
                  <a:pt x="1465157" y="442948"/>
                </a:cubicBezTo>
                <a:cubicBezTo>
                  <a:pt x="1496907" y="442948"/>
                  <a:pt x="1505162" y="442948"/>
                  <a:pt x="1531832" y="442948"/>
                </a:cubicBezTo>
                <a:cubicBezTo>
                  <a:pt x="1558502" y="442948"/>
                  <a:pt x="1568662" y="442948"/>
                  <a:pt x="1597872" y="442948"/>
                </a:cubicBezTo>
                <a:cubicBezTo>
                  <a:pt x="1627082" y="442948"/>
                  <a:pt x="1646132" y="440408"/>
                  <a:pt x="1677882" y="442948"/>
                </a:cubicBezTo>
                <a:cubicBezTo>
                  <a:pt x="1709632" y="445488"/>
                  <a:pt x="1725507" y="448663"/>
                  <a:pt x="1757257" y="456283"/>
                </a:cubicBezTo>
                <a:cubicBezTo>
                  <a:pt x="1789007" y="463903"/>
                  <a:pt x="1802342" y="471523"/>
                  <a:pt x="1836632" y="482318"/>
                </a:cubicBezTo>
                <a:cubicBezTo>
                  <a:pt x="1870922" y="493113"/>
                  <a:pt x="1895052" y="503908"/>
                  <a:pt x="1929342" y="508988"/>
                </a:cubicBezTo>
                <a:cubicBezTo>
                  <a:pt x="1963632" y="514068"/>
                  <a:pt x="1980142" y="506448"/>
                  <a:pt x="2009352" y="508988"/>
                </a:cubicBezTo>
                <a:cubicBezTo>
                  <a:pt x="2038562" y="511528"/>
                  <a:pt x="2041102" y="519783"/>
                  <a:pt x="2075392" y="522323"/>
                </a:cubicBezTo>
                <a:cubicBezTo>
                  <a:pt x="2109682" y="524863"/>
                  <a:pt x="2143972" y="522323"/>
                  <a:pt x="2181437" y="522323"/>
                </a:cubicBezTo>
                <a:cubicBezTo>
                  <a:pt x="2218902" y="522323"/>
                  <a:pt x="2223982" y="522323"/>
                  <a:pt x="2261447" y="522323"/>
                </a:cubicBezTo>
                <a:cubicBezTo>
                  <a:pt x="2298912" y="522323"/>
                  <a:pt x="2327487" y="522323"/>
                  <a:pt x="2367492" y="522323"/>
                </a:cubicBezTo>
                <a:cubicBezTo>
                  <a:pt x="2407497" y="522323"/>
                  <a:pt x="2428452" y="522323"/>
                  <a:pt x="2460202" y="522323"/>
                </a:cubicBezTo>
                <a:cubicBezTo>
                  <a:pt x="2491952" y="522323"/>
                  <a:pt x="2500207" y="533118"/>
                  <a:pt x="2526877" y="522323"/>
                </a:cubicBezTo>
                <a:cubicBezTo>
                  <a:pt x="2553547" y="511528"/>
                  <a:pt x="2577042" y="493113"/>
                  <a:pt x="2592917" y="468983"/>
                </a:cubicBezTo>
                <a:cubicBezTo>
                  <a:pt x="2608792" y="444853"/>
                  <a:pt x="2603712" y="429613"/>
                  <a:pt x="2606252" y="402943"/>
                </a:cubicBezTo>
                <a:cubicBezTo>
                  <a:pt x="2608792" y="376273"/>
                  <a:pt x="2606252" y="363573"/>
                  <a:pt x="2606252" y="336903"/>
                </a:cubicBezTo>
                <a:cubicBezTo>
                  <a:pt x="2606252" y="310233"/>
                  <a:pt x="2608792" y="296898"/>
                  <a:pt x="2606252" y="270228"/>
                </a:cubicBezTo>
                <a:cubicBezTo>
                  <a:pt x="2603712" y="243558"/>
                  <a:pt x="2603712" y="230858"/>
                  <a:pt x="2592917" y="204188"/>
                </a:cubicBezTo>
                <a:cubicBezTo>
                  <a:pt x="2582122" y="177518"/>
                  <a:pt x="2573867" y="161643"/>
                  <a:pt x="2552912" y="137513"/>
                </a:cubicBezTo>
                <a:cubicBezTo>
                  <a:pt x="2531957" y="113383"/>
                  <a:pt x="2518622" y="100683"/>
                  <a:pt x="2486872" y="84808"/>
                </a:cubicBezTo>
                <a:cubicBezTo>
                  <a:pt x="2455122" y="68933"/>
                  <a:pt x="2425912" y="68933"/>
                  <a:pt x="2394162" y="58138"/>
                </a:cubicBezTo>
                <a:cubicBezTo>
                  <a:pt x="2362412" y="47343"/>
                  <a:pt x="2354157" y="39723"/>
                  <a:pt x="2327487" y="31468"/>
                </a:cubicBezTo>
                <a:cubicBezTo>
                  <a:pt x="2300817" y="23213"/>
                  <a:pt x="2290657" y="20673"/>
                  <a:pt x="2261447" y="18133"/>
                </a:cubicBezTo>
                <a:cubicBezTo>
                  <a:pt x="2232237" y="15593"/>
                  <a:pt x="2210647" y="18133"/>
                  <a:pt x="2181437" y="18133"/>
                </a:cubicBezTo>
                <a:cubicBezTo>
                  <a:pt x="2152227" y="18133"/>
                  <a:pt x="2147147" y="18133"/>
                  <a:pt x="2115397" y="18133"/>
                </a:cubicBezTo>
                <a:cubicBezTo>
                  <a:pt x="2083647" y="18133"/>
                  <a:pt x="2056977" y="18133"/>
                  <a:pt x="2022687" y="18133"/>
                </a:cubicBezTo>
                <a:cubicBezTo>
                  <a:pt x="1988397" y="18133"/>
                  <a:pt x="1971887" y="18133"/>
                  <a:pt x="1942677" y="18133"/>
                </a:cubicBezTo>
                <a:cubicBezTo>
                  <a:pt x="1913467" y="18133"/>
                  <a:pt x="1905847" y="18133"/>
                  <a:pt x="1876637" y="18133"/>
                </a:cubicBezTo>
                <a:cubicBezTo>
                  <a:pt x="1847427" y="18133"/>
                  <a:pt x="1826472" y="18133"/>
                  <a:pt x="1797262" y="18133"/>
                </a:cubicBezTo>
                <a:cubicBezTo>
                  <a:pt x="1768052" y="18133"/>
                  <a:pt x="1757257" y="18133"/>
                  <a:pt x="1730587" y="18133"/>
                </a:cubicBezTo>
                <a:cubicBezTo>
                  <a:pt x="1703917" y="18133"/>
                  <a:pt x="1691217" y="18133"/>
                  <a:pt x="1664547" y="18133"/>
                </a:cubicBezTo>
                <a:cubicBezTo>
                  <a:pt x="1637877" y="18133"/>
                  <a:pt x="1624542" y="15593"/>
                  <a:pt x="1597872" y="18133"/>
                </a:cubicBezTo>
                <a:cubicBezTo>
                  <a:pt x="1571202" y="20673"/>
                  <a:pt x="1543897" y="28928"/>
                  <a:pt x="1531832" y="31468"/>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9" name="文本框 8"/>
          <p:cNvSpPr txBox="1"/>
          <p:nvPr/>
        </p:nvSpPr>
        <p:spPr>
          <a:xfrm>
            <a:off x="422910" y="4973955"/>
            <a:ext cx="2223135" cy="368300"/>
          </a:xfrm>
          <a:prstGeom prst="rect">
            <a:avLst/>
          </a:prstGeom>
          <a:noFill/>
        </p:spPr>
        <p:txBody>
          <a:bodyPr wrap="square" rtlCol="0">
            <a:spAutoFit/>
          </a:bodyPr>
          <a:p>
            <a:r>
              <a:rPr lang="zh-CN" altLang="en-US"/>
              <a:t>设置列长、宽长等</a:t>
            </a:r>
            <a:endParaRPr lang="zh-CN" altLang="en-US"/>
          </a:p>
        </p:txBody>
      </p:sp>
      <p:cxnSp>
        <p:nvCxnSpPr>
          <p:cNvPr id="10" name="直接连接符 9"/>
          <p:cNvCxnSpPr>
            <a:stCxn id="8" idx="58"/>
          </p:cNvCxnSpPr>
          <p:nvPr/>
        </p:nvCxnSpPr>
        <p:spPr>
          <a:xfrm flipH="1">
            <a:off x="1585595" y="1498600"/>
            <a:ext cx="1419225" cy="3315970"/>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6" idx="50"/>
            <a:endCxn id="7" idx="0"/>
          </p:cNvCxnSpPr>
          <p:nvPr/>
        </p:nvCxnSpPr>
        <p:spPr>
          <a:xfrm>
            <a:off x="3110865" y="2054860"/>
            <a:ext cx="1154430" cy="3582035"/>
          </a:xfrm>
          <a:prstGeom prst="line">
            <a:avLst/>
          </a:prstGeom>
        </p:spPr>
        <p:style>
          <a:lnRef idx="3">
            <a:schemeClr val="dk1"/>
          </a:lnRef>
          <a:fillRef idx="0">
            <a:schemeClr val="dk1"/>
          </a:fillRef>
          <a:effectRef idx="2">
            <a:schemeClr val="dk1"/>
          </a:effectRef>
          <a:fontRef idx="minor">
            <a:schemeClr val="tx1"/>
          </a:fontRef>
        </p:style>
      </p:cxnSp>
      <p:pic>
        <p:nvPicPr>
          <p:cNvPr id="13" name="图片 12"/>
          <p:cNvPicPr>
            <a:picLocks noChangeAspect="1"/>
          </p:cNvPicPr>
          <p:nvPr/>
        </p:nvPicPr>
        <p:blipFill>
          <a:blip r:embed="rId3"/>
          <a:stretch>
            <a:fillRect/>
          </a:stretch>
        </p:blipFill>
        <p:spPr>
          <a:xfrm>
            <a:off x="6219190" y="1400175"/>
            <a:ext cx="5972810" cy="2800350"/>
          </a:xfrm>
          <a:prstGeom prst="rect">
            <a:avLst/>
          </a:prstGeom>
        </p:spPr>
      </p:pic>
      <p:sp>
        <p:nvSpPr>
          <p:cNvPr id="16" name="任意多边形 15"/>
          <p:cNvSpPr/>
          <p:nvPr/>
        </p:nvSpPr>
        <p:spPr>
          <a:xfrm>
            <a:off x="6699250" y="1669415"/>
            <a:ext cx="3324860" cy="480695"/>
          </a:xfrm>
          <a:custGeom>
            <a:avLst/>
            <a:gdLst>
              <a:gd name="connisteX0" fmla="*/ 1545137 w 3324906"/>
              <a:gd name="connsiteY0" fmla="*/ 81138 h 480906"/>
              <a:gd name="connisteX1" fmla="*/ 1479097 w 3324906"/>
              <a:gd name="connsiteY1" fmla="*/ 81138 h 480906"/>
              <a:gd name="connisteX2" fmla="*/ 1413057 w 3324906"/>
              <a:gd name="connsiteY2" fmla="*/ 81138 h 480906"/>
              <a:gd name="connisteX3" fmla="*/ 1306377 w 3324906"/>
              <a:gd name="connsiteY3" fmla="*/ 67803 h 480906"/>
              <a:gd name="connisteX4" fmla="*/ 1213667 w 3324906"/>
              <a:gd name="connsiteY4" fmla="*/ 54468 h 480906"/>
              <a:gd name="connisteX5" fmla="*/ 1134292 w 3324906"/>
              <a:gd name="connsiteY5" fmla="*/ 41133 h 480906"/>
              <a:gd name="connisteX6" fmla="*/ 1054282 w 3324906"/>
              <a:gd name="connsiteY6" fmla="*/ 27798 h 480906"/>
              <a:gd name="connisteX7" fmla="*/ 934902 w 3324906"/>
              <a:gd name="connsiteY7" fmla="*/ 14463 h 480906"/>
              <a:gd name="connisteX8" fmla="*/ 815522 w 3324906"/>
              <a:gd name="connsiteY8" fmla="*/ 1128 h 480906"/>
              <a:gd name="connisteX9" fmla="*/ 722812 w 3324906"/>
              <a:gd name="connsiteY9" fmla="*/ 1128 h 480906"/>
              <a:gd name="connisteX10" fmla="*/ 616767 w 3324906"/>
              <a:gd name="connsiteY10" fmla="*/ 1128 h 480906"/>
              <a:gd name="connisteX11" fmla="*/ 510722 w 3324906"/>
              <a:gd name="connsiteY11" fmla="*/ 1128 h 480906"/>
              <a:gd name="connisteX12" fmla="*/ 418012 w 3324906"/>
              <a:gd name="connsiteY12" fmla="*/ 1128 h 480906"/>
              <a:gd name="connisteX13" fmla="*/ 351337 w 3324906"/>
              <a:gd name="connsiteY13" fmla="*/ 1128 h 480906"/>
              <a:gd name="connisteX14" fmla="*/ 258627 w 3324906"/>
              <a:gd name="connsiteY14" fmla="*/ 1128 h 480906"/>
              <a:gd name="connisteX15" fmla="*/ 179252 w 3324906"/>
              <a:gd name="connsiteY15" fmla="*/ 1128 h 480906"/>
              <a:gd name="connisteX16" fmla="*/ 112577 w 3324906"/>
              <a:gd name="connsiteY16" fmla="*/ 14463 h 480906"/>
              <a:gd name="connisteX17" fmla="*/ 59872 w 3324906"/>
              <a:gd name="connsiteY17" fmla="*/ 81138 h 480906"/>
              <a:gd name="connisteX18" fmla="*/ 19867 w 3324906"/>
              <a:gd name="connsiteY18" fmla="*/ 160513 h 480906"/>
              <a:gd name="connisteX19" fmla="*/ 6532 w 3324906"/>
              <a:gd name="connsiteY19" fmla="*/ 226553 h 480906"/>
              <a:gd name="connisteX20" fmla="*/ 6532 w 3324906"/>
              <a:gd name="connsiteY20" fmla="*/ 293228 h 480906"/>
              <a:gd name="connisteX21" fmla="*/ 73207 w 3324906"/>
              <a:gd name="connsiteY21" fmla="*/ 332598 h 480906"/>
              <a:gd name="connisteX22" fmla="*/ 152582 w 3324906"/>
              <a:gd name="connsiteY22" fmla="*/ 372603 h 480906"/>
              <a:gd name="connisteX23" fmla="*/ 218622 w 3324906"/>
              <a:gd name="connsiteY23" fmla="*/ 385938 h 480906"/>
              <a:gd name="connisteX24" fmla="*/ 298632 w 3324906"/>
              <a:gd name="connsiteY24" fmla="*/ 425943 h 480906"/>
              <a:gd name="connisteX25" fmla="*/ 364672 w 3324906"/>
              <a:gd name="connsiteY25" fmla="*/ 439278 h 480906"/>
              <a:gd name="connisteX26" fmla="*/ 457382 w 3324906"/>
              <a:gd name="connsiteY26" fmla="*/ 465313 h 480906"/>
              <a:gd name="connisteX27" fmla="*/ 564062 w 3324906"/>
              <a:gd name="connsiteY27" fmla="*/ 478648 h 480906"/>
              <a:gd name="connisteX28" fmla="*/ 670107 w 3324906"/>
              <a:gd name="connsiteY28" fmla="*/ 478648 h 480906"/>
              <a:gd name="connisteX29" fmla="*/ 749482 w 3324906"/>
              <a:gd name="connsiteY29" fmla="*/ 478648 h 480906"/>
              <a:gd name="connisteX30" fmla="*/ 815522 w 3324906"/>
              <a:gd name="connsiteY30" fmla="*/ 478648 h 480906"/>
              <a:gd name="connisteX31" fmla="*/ 895532 w 3324906"/>
              <a:gd name="connsiteY31" fmla="*/ 478648 h 480906"/>
              <a:gd name="connisteX32" fmla="*/ 974907 w 3324906"/>
              <a:gd name="connsiteY32" fmla="*/ 478648 h 480906"/>
              <a:gd name="connisteX33" fmla="*/ 1067617 w 3324906"/>
              <a:gd name="connsiteY33" fmla="*/ 478648 h 480906"/>
              <a:gd name="connisteX34" fmla="*/ 1147627 w 3324906"/>
              <a:gd name="connsiteY34" fmla="*/ 478648 h 480906"/>
              <a:gd name="connisteX35" fmla="*/ 1213667 w 3324906"/>
              <a:gd name="connsiteY35" fmla="*/ 478648 h 480906"/>
              <a:gd name="connisteX36" fmla="*/ 1280342 w 3324906"/>
              <a:gd name="connsiteY36" fmla="*/ 478648 h 480906"/>
              <a:gd name="connisteX37" fmla="*/ 1359717 w 3324906"/>
              <a:gd name="connsiteY37" fmla="*/ 478648 h 480906"/>
              <a:gd name="connisteX38" fmla="*/ 1425757 w 3324906"/>
              <a:gd name="connsiteY38" fmla="*/ 478648 h 480906"/>
              <a:gd name="connisteX39" fmla="*/ 1558472 w 3324906"/>
              <a:gd name="connsiteY39" fmla="*/ 478648 h 480906"/>
              <a:gd name="connisteX40" fmla="*/ 1677852 w 3324906"/>
              <a:gd name="connsiteY40" fmla="*/ 478648 h 480906"/>
              <a:gd name="connisteX41" fmla="*/ 1797232 w 3324906"/>
              <a:gd name="connsiteY41" fmla="*/ 478648 h 480906"/>
              <a:gd name="connisteX42" fmla="*/ 1863907 w 3324906"/>
              <a:gd name="connsiteY42" fmla="*/ 478648 h 480906"/>
              <a:gd name="connisteX43" fmla="*/ 1996622 w 3324906"/>
              <a:gd name="connsiteY43" fmla="*/ 478648 h 480906"/>
              <a:gd name="connisteX44" fmla="*/ 2102667 w 3324906"/>
              <a:gd name="connsiteY44" fmla="*/ 478648 h 480906"/>
              <a:gd name="connisteX45" fmla="*/ 2168707 w 3324906"/>
              <a:gd name="connsiteY45" fmla="*/ 478648 h 480906"/>
              <a:gd name="connisteX46" fmla="*/ 2301422 w 3324906"/>
              <a:gd name="connsiteY46" fmla="*/ 478648 h 480906"/>
              <a:gd name="connisteX47" fmla="*/ 2368097 w 3324906"/>
              <a:gd name="connsiteY47" fmla="*/ 478648 h 480906"/>
              <a:gd name="connisteX48" fmla="*/ 2447472 w 3324906"/>
              <a:gd name="connsiteY48" fmla="*/ 478648 h 480906"/>
              <a:gd name="connisteX49" fmla="*/ 2566852 w 3324906"/>
              <a:gd name="connsiteY49" fmla="*/ 478648 h 480906"/>
              <a:gd name="connisteX50" fmla="*/ 2672897 w 3324906"/>
              <a:gd name="connsiteY50" fmla="*/ 478648 h 480906"/>
              <a:gd name="connisteX51" fmla="*/ 2752272 w 3324906"/>
              <a:gd name="connsiteY51" fmla="*/ 478648 h 480906"/>
              <a:gd name="connisteX52" fmla="*/ 2832282 w 3324906"/>
              <a:gd name="connsiteY52" fmla="*/ 478648 h 480906"/>
              <a:gd name="connisteX53" fmla="*/ 2898322 w 3324906"/>
              <a:gd name="connsiteY53" fmla="*/ 478648 h 480906"/>
              <a:gd name="connisteX54" fmla="*/ 2964997 w 3324906"/>
              <a:gd name="connsiteY54" fmla="*/ 478648 h 480906"/>
              <a:gd name="connisteX55" fmla="*/ 3031037 w 3324906"/>
              <a:gd name="connsiteY55" fmla="*/ 478648 h 480906"/>
              <a:gd name="connisteX56" fmla="*/ 3110412 w 3324906"/>
              <a:gd name="connsiteY56" fmla="*/ 478648 h 480906"/>
              <a:gd name="connisteX57" fmla="*/ 3190422 w 3324906"/>
              <a:gd name="connsiteY57" fmla="*/ 451978 h 480906"/>
              <a:gd name="connisteX58" fmla="*/ 3256462 w 3324906"/>
              <a:gd name="connsiteY58" fmla="*/ 399273 h 480906"/>
              <a:gd name="connisteX59" fmla="*/ 3296467 w 3324906"/>
              <a:gd name="connsiteY59" fmla="*/ 332598 h 480906"/>
              <a:gd name="connisteX60" fmla="*/ 3323137 w 3324906"/>
              <a:gd name="connsiteY60" fmla="*/ 266558 h 480906"/>
              <a:gd name="connisteX61" fmla="*/ 3309802 w 3324906"/>
              <a:gd name="connsiteY61" fmla="*/ 187183 h 480906"/>
              <a:gd name="connisteX62" fmla="*/ 3229792 w 3324906"/>
              <a:gd name="connsiteY62" fmla="*/ 107173 h 480906"/>
              <a:gd name="connisteX63" fmla="*/ 3123747 w 3324906"/>
              <a:gd name="connsiteY63" fmla="*/ 67803 h 480906"/>
              <a:gd name="connisteX64" fmla="*/ 3057707 w 3324906"/>
              <a:gd name="connsiteY64" fmla="*/ 54468 h 480906"/>
              <a:gd name="connisteX65" fmla="*/ 2991032 w 3324906"/>
              <a:gd name="connsiteY65" fmla="*/ 41133 h 480906"/>
              <a:gd name="connisteX66" fmla="*/ 2871652 w 3324906"/>
              <a:gd name="connsiteY66" fmla="*/ 14463 h 480906"/>
              <a:gd name="connisteX67" fmla="*/ 2792277 w 3324906"/>
              <a:gd name="connsiteY67" fmla="*/ 14463 h 480906"/>
              <a:gd name="connisteX68" fmla="*/ 2726237 w 3324906"/>
              <a:gd name="connsiteY68" fmla="*/ 14463 h 480906"/>
              <a:gd name="connisteX69" fmla="*/ 2646227 w 3324906"/>
              <a:gd name="connsiteY69" fmla="*/ 14463 h 480906"/>
              <a:gd name="connisteX70" fmla="*/ 2540182 w 3324906"/>
              <a:gd name="connsiteY70" fmla="*/ 14463 h 480906"/>
              <a:gd name="connisteX71" fmla="*/ 2460807 w 3324906"/>
              <a:gd name="connsiteY71" fmla="*/ 14463 h 480906"/>
              <a:gd name="connisteX72" fmla="*/ 2341427 w 3324906"/>
              <a:gd name="connsiteY72" fmla="*/ 14463 h 480906"/>
              <a:gd name="connisteX73" fmla="*/ 2274752 w 3324906"/>
              <a:gd name="connsiteY73" fmla="*/ 27798 h 480906"/>
              <a:gd name="connisteX74" fmla="*/ 2142037 w 3324906"/>
              <a:gd name="connsiteY74" fmla="*/ 54468 h 480906"/>
              <a:gd name="connisteX75" fmla="*/ 2035992 w 3324906"/>
              <a:gd name="connsiteY75" fmla="*/ 81138 h 480906"/>
              <a:gd name="connisteX76" fmla="*/ 1969952 w 3324906"/>
              <a:gd name="connsiteY76" fmla="*/ 81138 h 480906"/>
              <a:gd name="connisteX77" fmla="*/ 1877242 w 3324906"/>
              <a:gd name="connsiteY77" fmla="*/ 107173 h 480906"/>
              <a:gd name="connisteX78" fmla="*/ 1810567 w 3324906"/>
              <a:gd name="connsiteY78" fmla="*/ 120508 h 480906"/>
              <a:gd name="connisteX79" fmla="*/ 1744527 w 3324906"/>
              <a:gd name="connsiteY79" fmla="*/ 120508 h 480906"/>
              <a:gd name="connisteX80" fmla="*/ 1677852 w 3324906"/>
              <a:gd name="connsiteY80" fmla="*/ 120508 h 480906"/>
              <a:gd name="connisteX81" fmla="*/ 1611812 w 3324906"/>
              <a:gd name="connsiteY81" fmla="*/ 120508 h 480906"/>
              <a:gd name="connisteX82" fmla="*/ 1532437 w 3324906"/>
              <a:gd name="connsiteY82" fmla="*/ 107173 h 480906"/>
              <a:gd name="connisteX83" fmla="*/ 1465762 w 3324906"/>
              <a:gd name="connsiteY83" fmla="*/ 93838 h 48090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Lst>
            <a:rect l="l" t="t" r="r" b="b"/>
            <a:pathLst>
              <a:path w="3324906" h="480907">
                <a:moveTo>
                  <a:pt x="1545138" y="81139"/>
                </a:moveTo>
                <a:cubicBezTo>
                  <a:pt x="1533073" y="81139"/>
                  <a:pt x="1505768" y="81139"/>
                  <a:pt x="1479098" y="81139"/>
                </a:cubicBezTo>
                <a:cubicBezTo>
                  <a:pt x="1452428" y="81139"/>
                  <a:pt x="1447348" y="83679"/>
                  <a:pt x="1413058" y="81139"/>
                </a:cubicBezTo>
                <a:cubicBezTo>
                  <a:pt x="1378768" y="78599"/>
                  <a:pt x="1346383" y="72884"/>
                  <a:pt x="1306378" y="67804"/>
                </a:cubicBezTo>
                <a:cubicBezTo>
                  <a:pt x="1266373" y="62724"/>
                  <a:pt x="1247958" y="59549"/>
                  <a:pt x="1213668" y="54469"/>
                </a:cubicBezTo>
                <a:cubicBezTo>
                  <a:pt x="1179378" y="49389"/>
                  <a:pt x="1166043" y="46214"/>
                  <a:pt x="1134293" y="41134"/>
                </a:cubicBezTo>
                <a:cubicBezTo>
                  <a:pt x="1102543" y="36054"/>
                  <a:pt x="1094288" y="32879"/>
                  <a:pt x="1054283" y="27799"/>
                </a:cubicBezTo>
                <a:cubicBezTo>
                  <a:pt x="1014278" y="22719"/>
                  <a:pt x="982528" y="19544"/>
                  <a:pt x="934903" y="14464"/>
                </a:cubicBezTo>
                <a:cubicBezTo>
                  <a:pt x="887278" y="9384"/>
                  <a:pt x="858068" y="3669"/>
                  <a:pt x="815523" y="1129"/>
                </a:cubicBezTo>
                <a:cubicBezTo>
                  <a:pt x="772978" y="-1411"/>
                  <a:pt x="762818" y="1129"/>
                  <a:pt x="722813" y="1129"/>
                </a:cubicBezTo>
                <a:cubicBezTo>
                  <a:pt x="682808" y="1129"/>
                  <a:pt x="659313" y="1129"/>
                  <a:pt x="616768" y="1129"/>
                </a:cubicBezTo>
                <a:cubicBezTo>
                  <a:pt x="574223" y="1129"/>
                  <a:pt x="550728" y="1129"/>
                  <a:pt x="510723" y="1129"/>
                </a:cubicBezTo>
                <a:cubicBezTo>
                  <a:pt x="470718" y="1129"/>
                  <a:pt x="449763" y="1129"/>
                  <a:pt x="418013" y="1129"/>
                </a:cubicBezTo>
                <a:cubicBezTo>
                  <a:pt x="386263" y="1129"/>
                  <a:pt x="383088" y="1129"/>
                  <a:pt x="351338" y="1129"/>
                </a:cubicBezTo>
                <a:cubicBezTo>
                  <a:pt x="319588" y="1129"/>
                  <a:pt x="292918" y="1129"/>
                  <a:pt x="258628" y="1129"/>
                </a:cubicBezTo>
                <a:cubicBezTo>
                  <a:pt x="224338" y="1129"/>
                  <a:pt x="208463" y="-1411"/>
                  <a:pt x="179253" y="1129"/>
                </a:cubicBezTo>
                <a:cubicBezTo>
                  <a:pt x="150043" y="3669"/>
                  <a:pt x="136708" y="-1411"/>
                  <a:pt x="112578" y="14464"/>
                </a:cubicBezTo>
                <a:cubicBezTo>
                  <a:pt x="88448" y="30339"/>
                  <a:pt x="78288" y="51929"/>
                  <a:pt x="59873" y="81139"/>
                </a:cubicBezTo>
                <a:cubicBezTo>
                  <a:pt x="41458" y="110349"/>
                  <a:pt x="30663" y="131304"/>
                  <a:pt x="19868" y="160514"/>
                </a:cubicBezTo>
                <a:cubicBezTo>
                  <a:pt x="9073" y="189724"/>
                  <a:pt x="9073" y="199884"/>
                  <a:pt x="6533" y="226554"/>
                </a:cubicBezTo>
                <a:cubicBezTo>
                  <a:pt x="3993" y="253224"/>
                  <a:pt x="-6802" y="272274"/>
                  <a:pt x="6533" y="293229"/>
                </a:cubicBezTo>
                <a:cubicBezTo>
                  <a:pt x="19868" y="314184"/>
                  <a:pt x="43998" y="316724"/>
                  <a:pt x="73208" y="332599"/>
                </a:cubicBezTo>
                <a:cubicBezTo>
                  <a:pt x="102418" y="348474"/>
                  <a:pt x="123373" y="361809"/>
                  <a:pt x="152583" y="372604"/>
                </a:cubicBezTo>
                <a:cubicBezTo>
                  <a:pt x="181793" y="383399"/>
                  <a:pt x="189413" y="375144"/>
                  <a:pt x="218623" y="385939"/>
                </a:cubicBezTo>
                <a:cubicBezTo>
                  <a:pt x="247833" y="396734"/>
                  <a:pt x="269423" y="415149"/>
                  <a:pt x="298633" y="425944"/>
                </a:cubicBezTo>
                <a:cubicBezTo>
                  <a:pt x="327843" y="436739"/>
                  <a:pt x="332923" y="431659"/>
                  <a:pt x="364673" y="439279"/>
                </a:cubicBezTo>
                <a:cubicBezTo>
                  <a:pt x="396423" y="446899"/>
                  <a:pt x="417378" y="457694"/>
                  <a:pt x="457383" y="465314"/>
                </a:cubicBezTo>
                <a:cubicBezTo>
                  <a:pt x="497388" y="472934"/>
                  <a:pt x="521518" y="476109"/>
                  <a:pt x="564063" y="478649"/>
                </a:cubicBezTo>
                <a:cubicBezTo>
                  <a:pt x="606608" y="481189"/>
                  <a:pt x="633278" y="478649"/>
                  <a:pt x="670108" y="478649"/>
                </a:cubicBezTo>
                <a:cubicBezTo>
                  <a:pt x="706938" y="478649"/>
                  <a:pt x="720273" y="478649"/>
                  <a:pt x="749483" y="478649"/>
                </a:cubicBezTo>
                <a:cubicBezTo>
                  <a:pt x="778693" y="478649"/>
                  <a:pt x="786313" y="478649"/>
                  <a:pt x="815523" y="478649"/>
                </a:cubicBezTo>
                <a:cubicBezTo>
                  <a:pt x="844733" y="478649"/>
                  <a:pt x="863783" y="478649"/>
                  <a:pt x="895533" y="478649"/>
                </a:cubicBezTo>
                <a:cubicBezTo>
                  <a:pt x="927283" y="478649"/>
                  <a:pt x="940618" y="478649"/>
                  <a:pt x="974908" y="478649"/>
                </a:cubicBezTo>
                <a:cubicBezTo>
                  <a:pt x="1009198" y="478649"/>
                  <a:pt x="1033328" y="478649"/>
                  <a:pt x="1067618" y="478649"/>
                </a:cubicBezTo>
                <a:cubicBezTo>
                  <a:pt x="1101908" y="478649"/>
                  <a:pt x="1118418" y="478649"/>
                  <a:pt x="1147628" y="478649"/>
                </a:cubicBezTo>
                <a:cubicBezTo>
                  <a:pt x="1176838" y="478649"/>
                  <a:pt x="1186998" y="478649"/>
                  <a:pt x="1213668" y="478649"/>
                </a:cubicBezTo>
                <a:cubicBezTo>
                  <a:pt x="1240338" y="478649"/>
                  <a:pt x="1251133" y="478649"/>
                  <a:pt x="1280343" y="478649"/>
                </a:cubicBezTo>
                <a:cubicBezTo>
                  <a:pt x="1309553" y="478649"/>
                  <a:pt x="1330508" y="478649"/>
                  <a:pt x="1359718" y="478649"/>
                </a:cubicBezTo>
                <a:cubicBezTo>
                  <a:pt x="1388928" y="478649"/>
                  <a:pt x="1385753" y="478649"/>
                  <a:pt x="1425758" y="478649"/>
                </a:cubicBezTo>
                <a:cubicBezTo>
                  <a:pt x="1465763" y="478649"/>
                  <a:pt x="1508308" y="478649"/>
                  <a:pt x="1558473" y="478649"/>
                </a:cubicBezTo>
                <a:cubicBezTo>
                  <a:pt x="1608638" y="478649"/>
                  <a:pt x="1630228" y="478649"/>
                  <a:pt x="1677853" y="478649"/>
                </a:cubicBezTo>
                <a:cubicBezTo>
                  <a:pt x="1725478" y="478649"/>
                  <a:pt x="1759768" y="478649"/>
                  <a:pt x="1797233" y="478649"/>
                </a:cubicBezTo>
                <a:cubicBezTo>
                  <a:pt x="1834698" y="478649"/>
                  <a:pt x="1823903" y="478649"/>
                  <a:pt x="1863908" y="478649"/>
                </a:cubicBezTo>
                <a:cubicBezTo>
                  <a:pt x="1903913" y="478649"/>
                  <a:pt x="1948998" y="478649"/>
                  <a:pt x="1996623" y="478649"/>
                </a:cubicBezTo>
                <a:cubicBezTo>
                  <a:pt x="2044248" y="478649"/>
                  <a:pt x="2068378" y="478649"/>
                  <a:pt x="2102668" y="478649"/>
                </a:cubicBezTo>
                <a:cubicBezTo>
                  <a:pt x="2136958" y="478649"/>
                  <a:pt x="2128703" y="478649"/>
                  <a:pt x="2168708" y="478649"/>
                </a:cubicBezTo>
                <a:cubicBezTo>
                  <a:pt x="2208713" y="478649"/>
                  <a:pt x="2261418" y="478649"/>
                  <a:pt x="2301423" y="478649"/>
                </a:cubicBezTo>
                <a:cubicBezTo>
                  <a:pt x="2341428" y="478649"/>
                  <a:pt x="2338888" y="478649"/>
                  <a:pt x="2368098" y="478649"/>
                </a:cubicBezTo>
                <a:cubicBezTo>
                  <a:pt x="2397308" y="478649"/>
                  <a:pt x="2407468" y="478649"/>
                  <a:pt x="2447473" y="478649"/>
                </a:cubicBezTo>
                <a:cubicBezTo>
                  <a:pt x="2487478" y="478649"/>
                  <a:pt x="2521768" y="478649"/>
                  <a:pt x="2566853" y="478649"/>
                </a:cubicBezTo>
                <a:cubicBezTo>
                  <a:pt x="2611938" y="478649"/>
                  <a:pt x="2636068" y="478649"/>
                  <a:pt x="2672898" y="478649"/>
                </a:cubicBezTo>
                <a:cubicBezTo>
                  <a:pt x="2709728" y="478649"/>
                  <a:pt x="2720523" y="478649"/>
                  <a:pt x="2752273" y="478649"/>
                </a:cubicBezTo>
                <a:cubicBezTo>
                  <a:pt x="2784023" y="478649"/>
                  <a:pt x="2803073" y="478649"/>
                  <a:pt x="2832283" y="478649"/>
                </a:cubicBezTo>
                <a:cubicBezTo>
                  <a:pt x="2861493" y="478649"/>
                  <a:pt x="2871653" y="478649"/>
                  <a:pt x="2898323" y="478649"/>
                </a:cubicBezTo>
                <a:cubicBezTo>
                  <a:pt x="2924993" y="478649"/>
                  <a:pt x="2938328" y="478649"/>
                  <a:pt x="2964998" y="478649"/>
                </a:cubicBezTo>
                <a:cubicBezTo>
                  <a:pt x="2991668" y="478649"/>
                  <a:pt x="3001828" y="478649"/>
                  <a:pt x="3031038" y="478649"/>
                </a:cubicBezTo>
                <a:cubicBezTo>
                  <a:pt x="3060248" y="478649"/>
                  <a:pt x="3078663" y="483729"/>
                  <a:pt x="3110413" y="478649"/>
                </a:cubicBezTo>
                <a:cubicBezTo>
                  <a:pt x="3142163" y="473569"/>
                  <a:pt x="3161213" y="467854"/>
                  <a:pt x="3190423" y="451979"/>
                </a:cubicBezTo>
                <a:cubicBezTo>
                  <a:pt x="3219633" y="436104"/>
                  <a:pt x="3235508" y="423404"/>
                  <a:pt x="3256463" y="399274"/>
                </a:cubicBezTo>
                <a:cubicBezTo>
                  <a:pt x="3277418" y="375144"/>
                  <a:pt x="3283133" y="359269"/>
                  <a:pt x="3296468" y="332599"/>
                </a:cubicBezTo>
                <a:cubicBezTo>
                  <a:pt x="3309803" y="305929"/>
                  <a:pt x="3320598" y="295769"/>
                  <a:pt x="3323138" y="266559"/>
                </a:cubicBezTo>
                <a:cubicBezTo>
                  <a:pt x="3325678" y="237349"/>
                  <a:pt x="3328218" y="218934"/>
                  <a:pt x="3309803" y="187184"/>
                </a:cubicBezTo>
                <a:cubicBezTo>
                  <a:pt x="3291388" y="155434"/>
                  <a:pt x="3267258" y="131304"/>
                  <a:pt x="3229793" y="107174"/>
                </a:cubicBezTo>
                <a:cubicBezTo>
                  <a:pt x="3192328" y="83044"/>
                  <a:pt x="3158038" y="78599"/>
                  <a:pt x="3123748" y="67804"/>
                </a:cubicBezTo>
                <a:cubicBezTo>
                  <a:pt x="3089458" y="57009"/>
                  <a:pt x="3084378" y="59549"/>
                  <a:pt x="3057708" y="54469"/>
                </a:cubicBezTo>
                <a:cubicBezTo>
                  <a:pt x="3031038" y="49389"/>
                  <a:pt x="3028498" y="49389"/>
                  <a:pt x="2991033" y="41134"/>
                </a:cubicBezTo>
                <a:cubicBezTo>
                  <a:pt x="2953568" y="32879"/>
                  <a:pt x="2911658" y="19544"/>
                  <a:pt x="2871653" y="14464"/>
                </a:cubicBezTo>
                <a:cubicBezTo>
                  <a:pt x="2831648" y="9384"/>
                  <a:pt x="2821488" y="14464"/>
                  <a:pt x="2792278" y="14464"/>
                </a:cubicBezTo>
                <a:cubicBezTo>
                  <a:pt x="2763068" y="14464"/>
                  <a:pt x="2755448" y="14464"/>
                  <a:pt x="2726238" y="14464"/>
                </a:cubicBezTo>
                <a:cubicBezTo>
                  <a:pt x="2697028" y="14464"/>
                  <a:pt x="2683693" y="14464"/>
                  <a:pt x="2646228" y="14464"/>
                </a:cubicBezTo>
                <a:cubicBezTo>
                  <a:pt x="2608763" y="14464"/>
                  <a:pt x="2577013" y="14464"/>
                  <a:pt x="2540183" y="14464"/>
                </a:cubicBezTo>
                <a:cubicBezTo>
                  <a:pt x="2503353" y="14464"/>
                  <a:pt x="2500813" y="14464"/>
                  <a:pt x="2460808" y="14464"/>
                </a:cubicBezTo>
                <a:cubicBezTo>
                  <a:pt x="2420803" y="14464"/>
                  <a:pt x="2378893" y="11924"/>
                  <a:pt x="2341428" y="14464"/>
                </a:cubicBezTo>
                <a:cubicBezTo>
                  <a:pt x="2303963" y="17004"/>
                  <a:pt x="2314758" y="19544"/>
                  <a:pt x="2274753" y="27799"/>
                </a:cubicBezTo>
                <a:cubicBezTo>
                  <a:pt x="2234748" y="36054"/>
                  <a:pt x="2189663" y="43674"/>
                  <a:pt x="2142038" y="54469"/>
                </a:cubicBezTo>
                <a:cubicBezTo>
                  <a:pt x="2094413" y="65264"/>
                  <a:pt x="2070283" y="76059"/>
                  <a:pt x="2035993" y="81139"/>
                </a:cubicBezTo>
                <a:cubicBezTo>
                  <a:pt x="2001703" y="86219"/>
                  <a:pt x="2001703" y="76059"/>
                  <a:pt x="1969953" y="81139"/>
                </a:cubicBezTo>
                <a:cubicBezTo>
                  <a:pt x="1938203" y="86219"/>
                  <a:pt x="1908993" y="99554"/>
                  <a:pt x="1877243" y="107174"/>
                </a:cubicBezTo>
                <a:cubicBezTo>
                  <a:pt x="1845493" y="114794"/>
                  <a:pt x="1837238" y="117969"/>
                  <a:pt x="1810568" y="120509"/>
                </a:cubicBezTo>
                <a:cubicBezTo>
                  <a:pt x="1783898" y="123049"/>
                  <a:pt x="1771198" y="120509"/>
                  <a:pt x="1744528" y="120509"/>
                </a:cubicBezTo>
                <a:cubicBezTo>
                  <a:pt x="1717858" y="120509"/>
                  <a:pt x="1704523" y="120509"/>
                  <a:pt x="1677853" y="120509"/>
                </a:cubicBezTo>
                <a:cubicBezTo>
                  <a:pt x="1651183" y="120509"/>
                  <a:pt x="1641023" y="123049"/>
                  <a:pt x="1611813" y="120509"/>
                </a:cubicBezTo>
                <a:cubicBezTo>
                  <a:pt x="1582603" y="117969"/>
                  <a:pt x="1561648" y="112254"/>
                  <a:pt x="1532438" y="107174"/>
                </a:cubicBezTo>
                <a:cubicBezTo>
                  <a:pt x="1503228" y="102094"/>
                  <a:pt x="1477193" y="96379"/>
                  <a:pt x="1465763" y="93839"/>
                </a:cubicBezTo>
              </a:path>
            </a:pathLst>
          </a:custGeom>
        </p:spPr>
        <p:style>
          <a:lnRef idx="2">
            <a:schemeClr val="accent5"/>
          </a:lnRef>
          <a:fillRef idx="0">
            <a:schemeClr val="accent5"/>
          </a:fillRef>
          <a:effectRef idx="1">
            <a:schemeClr val="accent5"/>
          </a:effectRef>
          <a:fontRef idx="minor">
            <a:schemeClr val="tx1"/>
          </a:fontRef>
        </p:style>
        <p:txBody>
          <a:bodyPr rtlCol="0" anchor="ctr"/>
          <a:p>
            <a:pPr algn="ctr"/>
            <a:endParaRPr lang="zh-CN" altLang="en-US"/>
          </a:p>
        </p:txBody>
      </p:sp>
      <p:sp>
        <p:nvSpPr>
          <p:cNvPr id="17" name="任意多边形 16"/>
          <p:cNvSpPr/>
          <p:nvPr/>
        </p:nvSpPr>
        <p:spPr>
          <a:xfrm>
            <a:off x="6593840" y="2409825"/>
            <a:ext cx="3962400" cy="495935"/>
          </a:xfrm>
          <a:custGeom>
            <a:avLst/>
            <a:gdLst>
              <a:gd name="connisteX0" fmla="*/ 973788 w 3962313"/>
              <a:gd name="connsiteY0" fmla="*/ 43673 h 495652"/>
              <a:gd name="connisteX1" fmla="*/ 881078 w 3962313"/>
              <a:gd name="connsiteY1" fmla="*/ 3668 h 495652"/>
              <a:gd name="connisteX2" fmla="*/ 788368 w 3962313"/>
              <a:gd name="connsiteY2" fmla="*/ 3668 h 495652"/>
              <a:gd name="connisteX3" fmla="*/ 681688 w 3962313"/>
              <a:gd name="connsiteY3" fmla="*/ 3668 h 495652"/>
              <a:gd name="connisteX4" fmla="*/ 562308 w 3962313"/>
              <a:gd name="connsiteY4" fmla="*/ 3668 h 495652"/>
              <a:gd name="connisteX5" fmla="*/ 496268 w 3962313"/>
              <a:gd name="connsiteY5" fmla="*/ 3668 h 495652"/>
              <a:gd name="connisteX6" fmla="*/ 430228 w 3962313"/>
              <a:gd name="connsiteY6" fmla="*/ 3668 h 495652"/>
              <a:gd name="connisteX7" fmla="*/ 310848 w 3962313"/>
              <a:gd name="connsiteY7" fmla="*/ 3668 h 495652"/>
              <a:gd name="connisteX8" fmla="*/ 191468 w 3962313"/>
              <a:gd name="connsiteY8" fmla="*/ 3668 h 495652"/>
              <a:gd name="connisteX9" fmla="*/ 124793 w 3962313"/>
              <a:gd name="connsiteY9" fmla="*/ 17003 h 495652"/>
              <a:gd name="connisteX10" fmla="*/ 45418 w 3962313"/>
              <a:gd name="connsiteY10" fmla="*/ 30338 h 495652"/>
              <a:gd name="connisteX11" fmla="*/ 18748 w 3962313"/>
              <a:gd name="connsiteY11" fmla="*/ 96378 h 495652"/>
              <a:gd name="connisteX12" fmla="*/ 5413 w 3962313"/>
              <a:gd name="connsiteY12" fmla="*/ 163053 h 495652"/>
              <a:gd name="connisteX13" fmla="*/ 5413 w 3962313"/>
              <a:gd name="connsiteY13" fmla="*/ 229093 h 495652"/>
              <a:gd name="connisteX14" fmla="*/ 58753 w 3962313"/>
              <a:gd name="connsiteY14" fmla="*/ 308468 h 495652"/>
              <a:gd name="connisteX15" fmla="*/ 164798 w 3962313"/>
              <a:gd name="connsiteY15" fmla="*/ 361808 h 495652"/>
              <a:gd name="connisteX16" fmla="*/ 297513 w 3962313"/>
              <a:gd name="connsiteY16" fmla="*/ 388478 h 495652"/>
              <a:gd name="connisteX17" fmla="*/ 390223 w 3962313"/>
              <a:gd name="connsiteY17" fmla="*/ 401813 h 495652"/>
              <a:gd name="connisteX18" fmla="*/ 482933 w 3962313"/>
              <a:gd name="connsiteY18" fmla="*/ 427848 h 495652"/>
              <a:gd name="connisteX19" fmla="*/ 575643 w 3962313"/>
              <a:gd name="connsiteY19" fmla="*/ 441183 h 495652"/>
              <a:gd name="connisteX20" fmla="*/ 681688 w 3962313"/>
              <a:gd name="connsiteY20" fmla="*/ 454518 h 495652"/>
              <a:gd name="connisteX21" fmla="*/ 801068 w 3962313"/>
              <a:gd name="connsiteY21" fmla="*/ 467853 h 495652"/>
              <a:gd name="connisteX22" fmla="*/ 907748 w 3962313"/>
              <a:gd name="connsiteY22" fmla="*/ 467853 h 495652"/>
              <a:gd name="connisteX23" fmla="*/ 1013793 w 3962313"/>
              <a:gd name="connsiteY23" fmla="*/ 467853 h 495652"/>
              <a:gd name="connisteX24" fmla="*/ 1146508 w 3962313"/>
              <a:gd name="connsiteY24" fmla="*/ 467853 h 495652"/>
              <a:gd name="connisteX25" fmla="*/ 1252553 w 3962313"/>
              <a:gd name="connsiteY25" fmla="*/ 467853 h 495652"/>
              <a:gd name="connisteX26" fmla="*/ 1371933 w 3962313"/>
              <a:gd name="connsiteY26" fmla="*/ 467853 h 495652"/>
              <a:gd name="connisteX27" fmla="*/ 1477978 w 3962313"/>
              <a:gd name="connsiteY27" fmla="*/ 467853 h 495652"/>
              <a:gd name="connisteX28" fmla="*/ 1584023 w 3962313"/>
              <a:gd name="connsiteY28" fmla="*/ 467853 h 495652"/>
              <a:gd name="connisteX29" fmla="*/ 1676733 w 3962313"/>
              <a:gd name="connsiteY29" fmla="*/ 467853 h 495652"/>
              <a:gd name="connisteX30" fmla="*/ 1756743 w 3962313"/>
              <a:gd name="connsiteY30" fmla="*/ 467853 h 495652"/>
              <a:gd name="connisteX31" fmla="*/ 1836118 w 3962313"/>
              <a:gd name="connsiteY31" fmla="*/ 467853 h 495652"/>
              <a:gd name="connisteX32" fmla="*/ 1902158 w 3962313"/>
              <a:gd name="connsiteY32" fmla="*/ 467853 h 495652"/>
              <a:gd name="connisteX33" fmla="*/ 1982168 w 3962313"/>
              <a:gd name="connsiteY33" fmla="*/ 467853 h 495652"/>
              <a:gd name="connisteX34" fmla="*/ 2048208 w 3962313"/>
              <a:gd name="connsiteY34" fmla="*/ 467853 h 495652"/>
              <a:gd name="connisteX35" fmla="*/ 2114883 w 3962313"/>
              <a:gd name="connsiteY35" fmla="*/ 467853 h 495652"/>
              <a:gd name="connisteX36" fmla="*/ 2194258 w 3962313"/>
              <a:gd name="connsiteY36" fmla="*/ 467853 h 495652"/>
              <a:gd name="connisteX37" fmla="*/ 2260298 w 3962313"/>
              <a:gd name="connsiteY37" fmla="*/ 467853 h 495652"/>
              <a:gd name="connisteX38" fmla="*/ 2340308 w 3962313"/>
              <a:gd name="connsiteY38" fmla="*/ 467853 h 495652"/>
              <a:gd name="connisteX39" fmla="*/ 2406348 w 3962313"/>
              <a:gd name="connsiteY39" fmla="*/ 467853 h 495652"/>
              <a:gd name="connisteX40" fmla="*/ 2485723 w 3962313"/>
              <a:gd name="connsiteY40" fmla="*/ 481188 h 495652"/>
              <a:gd name="connisteX41" fmla="*/ 2592403 w 3962313"/>
              <a:gd name="connsiteY41" fmla="*/ 494523 h 495652"/>
              <a:gd name="connisteX42" fmla="*/ 2671778 w 3962313"/>
              <a:gd name="connsiteY42" fmla="*/ 494523 h 495652"/>
              <a:gd name="connisteX43" fmla="*/ 2737818 w 3962313"/>
              <a:gd name="connsiteY43" fmla="*/ 494523 h 495652"/>
              <a:gd name="connisteX44" fmla="*/ 2817828 w 3962313"/>
              <a:gd name="connsiteY44" fmla="*/ 494523 h 495652"/>
              <a:gd name="connisteX45" fmla="*/ 2883868 w 3962313"/>
              <a:gd name="connsiteY45" fmla="*/ 494523 h 495652"/>
              <a:gd name="connisteX46" fmla="*/ 2976578 w 3962313"/>
              <a:gd name="connsiteY46" fmla="*/ 494523 h 495652"/>
              <a:gd name="connisteX47" fmla="*/ 3043253 w 3962313"/>
              <a:gd name="connsiteY47" fmla="*/ 494523 h 495652"/>
              <a:gd name="connisteX48" fmla="*/ 3122628 w 3962313"/>
              <a:gd name="connsiteY48" fmla="*/ 494523 h 495652"/>
              <a:gd name="connisteX49" fmla="*/ 3189303 w 3962313"/>
              <a:gd name="connsiteY49" fmla="*/ 494523 h 495652"/>
              <a:gd name="connisteX50" fmla="*/ 3255343 w 3962313"/>
              <a:gd name="connsiteY50" fmla="*/ 494523 h 495652"/>
              <a:gd name="connisteX51" fmla="*/ 3334718 w 3962313"/>
              <a:gd name="connsiteY51" fmla="*/ 494523 h 495652"/>
              <a:gd name="connisteX52" fmla="*/ 3441398 w 3962313"/>
              <a:gd name="connsiteY52" fmla="*/ 494523 h 495652"/>
              <a:gd name="connisteX53" fmla="*/ 3520773 w 3962313"/>
              <a:gd name="connsiteY53" fmla="*/ 494523 h 495652"/>
              <a:gd name="connisteX54" fmla="*/ 3600148 w 3962313"/>
              <a:gd name="connsiteY54" fmla="*/ 481188 h 495652"/>
              <a:gd name="connisteX55" fmla="*/ 3680158 w 3962313"/>
              <a:gd name="connsiteY55" fmla="*/ 467853 h 495652"/>
              <a:gd name="connisteX56" fmla="*/ 3759533 w 3962313"/>
              <a:gd name="connsiteY56" fmla="*/ 441183 h 495652"/>
              <a:gd name="connisteX57" fmla="*/ 3838908 w 3962313"/>
              <a:gd name="connsiteY57" fmla="*/ 415148 h 495652"/>
              <a:gd name="connisteX58" fmla="*/ 3918918 w 3962313"/>
              <a:gd name="connsiteY58" fmla="*/ 348473 h 495652"/>
              <a:gd name="connisteX59" fmla="*/ 3958288 w 3962313"/>
              <a:gd name="connsiteY59" fmla="*/ 255763 h 495652"/>
              <a:gd name="connisteX60" fmla="*/ 3958288 w 3962313"/>
              <a:gd name="connsiteY60" fmla="*/ 189088 h 495652"/>
              <a:gd name="connisteX61" fmla="*/ 3944953 w 3962313"/>
              <a:gd name="connsiteY61" fmla="*/ 123048 h 495652"/>
              <a:gd name="connisteX62" fmla="*/ 3878913 w 3962313"/>
              <a:gd name="connsiteY62" fmla="*/ 69708 h 495652"/>
              <a:gd name="connisteX63" fmla="*/ 3812238 w 3962313"/>
              <a:gd name="connsiteY63" fmla="*/ 57008 h 495652"/>
              <a:gd name="connisteX64" fmla="*/ 3732863 w 3962313"/>
              <a:gd name="connsiteY64" fmla="*/ 30338 h 495652"/>
              <a:gd name="connisteX65" fmla="*/ 3653488 w 3962313"/>
              <a:gd name="connsiteY65" fmla="*/ 17003 h 495652"/>
              <a:gd name="connisteX66" fmla="*/ 3586813 w 3962313"/>
              <a:gd name="connsiteY66" fmla="*/ 3668 h 495652"/>
              <a:gd name="connisteX67" fmla="*/ 3507438 w 3962313"/>
              <a:gd name="connsiteY67" fmla="*/ 3668 h 495652"/>
              <a:gd name="connisteX68" fmla="*/ 3428063 w 3962313"/>
              <a:gd name="connsiteY68" fmla="*/ 3668 h 495652"/>
              <a:gd name="connisteX69" fmla="*/ 3334718 w 3962313"/>
              <a:gd name="connsiteY69" fmla="*/ 3668 h 495652"/>
              <a:gd name="connisteX70" fmla="*/ 3268678 w 3962313"/>
              <a:gd name="connsiteY70" fmla="*/ 17003 h 495652"/>
              <a:gd name="connisteX71" fmla="*/ 3189303 w 3962313"/>
              <a:gd name="connsiteY71" fmla="*/ 30338 h 495652"/>
              <a:gd name="connisteX72" fmla="*/ 3122628 w 3962313"/>
              <a:gd name="connsiteY72" fmla="*/ 30338 h 495652"/>
              <a:gd name="connisteX73" fmla="*/ 3016583 w 3962313"/>
              <a:gd name="connsiteY73" fmla="*/ 30338 h 495652"/>
              <a:gd name="connisteX74" fmla="*/ 2950543 w 3962313"/>
              <a:gd name="connsiteY74" fmla="*/ 30338 h 495652"/>
              <a:gd name="connisteX75" fmla="*/ 2883868 w 3962313"/>
              <a:gd name="connsiteY75" fmla="*/ 30338 h 495652"/>
              <a:gd name="connisteX76" fmla="*/ 2817828 w 3962313"/>
              <a:gd name="connsiteY76" fmla="*/ 30338 h 495652"/>
              <a:gd name="connisteX77" fmla="*/ 2737818 w 3962313"/>
              <a:gd name="connsiteY77" fmla="*/ 30338 h 495652"/>
              <a:gd name="connisteX78" fmla="*/ 2671778 w 3962313"/>
              <a:gd name="connsiteY78" fmla="*/ 30338 h 495652"/>
              <a:gd name="connisteX79" fmla="*/ 2592403 w 3962313"/>
              <a:gd name="connsiteY79" fmla="*/ 30338 h 495652"/>
              <a:gd name="connisteX80" fmla="*/ 2512393 w 3962313"/>
              <a:gd name="connsiteY80" fmla="*/ 30338 h 495652"/>
              <a:gd name="connisteX81" fmla="*/ 2433018 w 3962313"/>
              <a:gd name="connsiteY81" fmla="*/ 30338 h 495652"/>
              <a:gd name="connisteX82" fmla="*/ 2366343 w 3962313"/>
              <a:gd name="connsiteY82" fmla="*/ 30338 h 495652"/>
              <a:gd name="connisteX83" fmla="*/ 2246963 w 3962313"/>
              <a:gd name="connsiteY83" fmla="*/ 30338 h 495652"/>
              <a:gd name="connisteX84" fmla="*/ 2140918 w 3962313"/>
              <a:gd name="connsiteY84" fmla="*/ 30338 h 495652"/>
              <a:gd name="connisteX85" fmla="*/ 2061543 w 3962313"/>
              <a:gd name="connsiteY85" fmla="*/ 30338 h 495652"/>
              <a:gd name="connisteX86" fmla="*/ 1995503 w 3962313"/>
              <a:gd name="connsiteY86" fmla="*/ 30338 h 495652"/>
              <a:gd name="connisteX87" fmla="*/ 1915493 w 3962313"/>
              <a:gd name="connsiteY87" fmla="*/ 30338 h 495652"/>
              <a:gd name="connisteX88" fmla="*/ 1836118 w 3962313"/>
              <a:gd name="connsiteY88" fmla="*/ 30338 h 495652"/>
              <a:gd name="connisteX89" fmla="*/ 1769443 w 3962313"/>
              <a:gd name="connsiteY89" fmla="*/ 30338 h 495652"/>
              <a:gd name="connisteX90" fmla="*/ 1703403 w 3962313"/>
              <a:gd name="connsiteY90" fmla="*/ 30338 h 495652"/>
              <a:gd name="connisteX91" fmla="*/ 1624028 w 3962313"/>
              <a:gd name="connsiteY91" fmla="*/ 30338 h 495652"/>
              <a:gd name="connisteX92" fmla="*/ 1544018 w 3962313"/>
              <a:gd name="connsiteY92" fmla="*/ 30338 h 495652"/>
              <a:gd name="connisteX93" fmla="*/ 1477978 w 3962313"/>
              <a:gd name="connsiteY93" fmla="*/ 30338 h 495652"/>
              <a:gd name="connisteX94" fmla="*/ 1411303 w 3962313"/>
              <a:gd name="connsiteY94" fmla="*/ 30338 h 495652"/>
              <a:gd name="connisteX95" fmla="*/ 1345263 w 3962313"/>
              <a:gd name="connsiteY95" fmla="*/ 30338 h 495652"/>
              <a:gd name="connisteX96" fmla="*/ 1265888 w 3962313"/>
              <a:gd name="connsiteY96" fmla="*/ 30338 h 495652"/>
              <a:gd name="connisteX97" fmla="*/ 1185878 w 3962313"/>
              <a:gd name="connsiteY97" fmla="*/ 30338 h 495652"/>
              <a:gd name="connisteX98" fmla="*/ 1106503 w 3962313"/>
              <a:gd name="connsiteY98" fmla="*/ 30338 h 495652"/>
              <a:gd name="connisteX99" fmla="*/ 1027128 w 3962313"/>
              <a:gd name="connsiteY99" fmla="*/ 30338 h 495652"/>
              <a:gd name="connisteX100" fmla="*/ 960453 w 3962313"/>
              <a:gd name="connsiteY100" fmla="*/ 30338 h 495652"/>
              <a:gd name="connisteX101" fmla="*/ 881078 w 3962313"/>
              <a:gd name="connsiteY101" fmla="*/ 30338 h 495652"/>
              <a:gd name="connisteX102" fmla="*/ 814403 w 3962313"/>
              <a:gd name="connsiteY102" fmla="*/ 30338 h 4956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Lst>
            <a:rect l="l" t="t" r="r" b="b"/>
            <a:pathLst>
              <a:path w="3962313" h="495653">
                <a:moveTo>
                  <a:pt x="973789" y="43674"/>
                </a:moveTo>
                <a:cubicBezTo>
                  <a:pt x="957279" y="35419"/>
                  <a:pt x="917909" y="11924"/>
                  <a:pt x="881079" y="3669"/>
                </a:cubicBezTo>
                <a:cubicBezTo>
                  <a:pt x="844249" y="-4586"/>
                  <a:pt x="828374" y="3669"/>
                  <a:pt x="788369" y="3669"/>
                </a:cubicBezTo>
                <a:cubicBezTo>
                  <a:pt x="748364" y="3669"/>
                  <a:pt x="726774" y="3669"/>
                  <a:pt x="681689" y="3669"/>
                </a:cubicBezTo>
                <a:cubicBezTo>
                  <a:pt x="636604" y="3669"/>
                  <a:pt x="599139" y="3669"/>
                  <a:pt x="562309" y="3669"/>
                </a:cubicBezTo>
                <a:cubicBezTo>
                  <a:pt x="525479" y="3669"/>
                  <a:pt x="522939" y="3669"/>
                  <a:pt x="496269" y="3669"/>
                </a:cubicBezTo>
                <a:cubicBezTo>
                  <a:pt x="469599" y="3669"/>
                  <a:pt x="467059" y="3669"/>
                  <a:pt x="430229" y="3669"/>
                </a:cubicBezTo>
                <a:cubicBezTo>
                  <a:pt x="393399" y="3669"/>
                  <a:pt x="358474" y="3669"/>
                  <a:pt x="310849" y="3669"/>
                </a:cubicBezTo>
                <a:cubicBezTo>
                  <a:pt x="263224" y="3669"/>
                  <a:pt x="228934" y="1129"/>
                  <a:pt x="191469" y="3669"/>
                </a:cubicBezTo>
                <a:cubicBezTo>
                  <a:pt x="154004" y="6209"/>
                  <a:pt x="154004" y="11924"/>
                  <a:pt x="124794" y="17004"/>
                </a:cubicBezTo>
                <a:cubicBezTo>
                  <a:pt x="95584" y="22084"/>
                  <a:pt x="66374" y="14464"/>
                  <a:pt x="45419" y="30339"/>
                </a:cubicBezTo>
                <a:cubicBezTo>
                  <a:pt x="24464" y="46214"/>
                  <a:pt x="27004" y="69709"/>
                  <a:pt x="18749" y="96379"/>
                </a:cubicBezTo>
                <a:cubicBezTo>
                  <a:pt x="10494" y="123049"/>
                  <a:pt x="7954" y="136384"/>
                  <a:pt x="5414" y="163054"/>
                </a:cubicBezTo>
                <a:cubicBezTo>
                  <a:pt x="2874" y="189724"/>
                  <a:pt x="-5381" y="199884"/>
                  <a:pt x="5414" y="229094"/>
                </a:cubicBezTo>
                <a:cubicBezTo>
                  <a:pt x="16209" y="258304"/>
                  <a:pt x="27004" y="281799"/>
                  <a:pt x="58754" y="308469"/>
                </a:cubicBezTo>
                <a:cubicBezTo>
                  <a:pt x="90504" y="335139"/>
                  <a:pt x="117174" y="345934"/>
                  <a:pt x="164799" y="361809"/>
                </a:cubicBezTo>
                <a:cubicBezTo>
                  <a:pt x="212424" y="377684"/>
                  <a:pt x="252429" y="380224"/>
                  <a:pt x="297514" y="388479"/>
                </a:cubicBezTo>
                <a:cubicBezTo>
                  <a:pt x="342599" y="396734"/>
                  <a:pt x="353394" y="394194"/>
                  <a:pt x="390224" y="401814"/>
                </a:cubicBezTo>
                <a:cubicBezTo>
                  <a:pt x="427054" y="409434"/>
                  <a:pt x="446104" y="420229"/>
                  <a:pt x="482934" y="427849"/>
                </a:cubicBezTo>
                <a:cubicBezTo>
                  <a:pt x="519764" y="435469"/>
                  <a:pt x="535639" y="436104"/>
                  <a:pt x="575644" y="441184"/>
                </a:cubicBezTo>
                <a:cubicBezTo>
                  <a:pt x="615649" y="446264"/>
                  <a:pt x="636604" y="449439"/>
                  <a:pt x="681689" y="454519"/>
                </a:cubicBezTo>
                <a:cubicBezTo>
                  <a:pt x="726774" y="459599"/>
                  <a:pt x="755984" y="465314"/>
                  <a:pt x="801069" y="467854"/>
                </a:cubicBezTo>
                <a:cubicBezTo>
                  <a:pt x="846154" y="470394"/>
                  <a:pt x="865204" y="467854"/>
                  <a:pt x="907749" y="467854"/>
                </a:cubicBezTo>
                <a:cubicBezTo>
                  <a:pt x="950294" y="467854"/>
                  <a:pt x="966169" y="467854"/>
                  <a:pt x="1013794" y="467854"/>
                </a:cubicBezTo>
                <a:cubicBezTo>
                  <a:pt x="1061419" y="467854"/>
                  <a:pt x="1098884" y="467854"/>
                  <a:pt x="1146509" y="467854"/>
                </a:cubicBezTo>
                <a:cubicBezTo>
                  <a:pt x="1194134" y="467854"/>
                  <a:pt x="1207469" y="467854"/>
                  <a:pt x="1252554" y="467854"/>
                </a:cubicBezTo>
                <a:cubicBezTo>
                  <a:pt x="1297639" y="467854"/>
                  <a:pt x="1326849" y="467854"/>
                  <a:pt x="1371934" y="467854"/>
                </a:cubicBezTo>
                <a:cubicBezTo>
                  <a:pt x="1417019" y="467854"/>
                  <a:pt x="1435434" y="467854"/>
                  <a:pt x="1477979" y="467854"/>
                </a:cubicBezTo>
                <a:cubicBezTo>
                  <a:pt x="1520524" y="467854"/>
                  <a:pt x="1544019" y="467854"/>
                  <a:pt x="1584024" y="467854"/>
                </a:cubicBezTo>
                <a:cubicBezTo>
                  <a:pt x="1624029" y="467854"/>
                  <a:pt x="1642444" y="467854"/>
                  <a:pt x="1676734" y="467854"/>
                </a:cubicBezTo>
                <a:cubicBezTo>
                  <a:pt x="1711024" y="467854"/>
                  <a:pt x="1724994" y="467854"/>
                  <a:pt x="1756744" y="467854"/>
                </a:cubicBezTo>
                <a:cubicBezTo>
                  <a:pt x="1788494" y="467854"/>
                  <a:pt x="1806909" y="467854"/>
                  <a:pt x="1836119" y="467854"/>
                </a:cubicBezTo>
                <a:cubicBezTo>
                  <a:pt x="1865329" y="467854"/>
                  <a:pt x="1872949" y="467854"/>
                  <a:pt x="1902159" y="467854"/>
                </a:cubicBezTo>
                <a:cubicBezTo>
                  <a:pt x="1931369" y="467854"/>
                  <a:pt x="1952959" y="467854"/>
                  <a:pt x="1982169" y="467854"/>
                </a:cubicBezTo>
                <a:cubicBezTo>
                  <a:pt x="2011379" y="467854"/>
                  <a:pt x="2021539" y="467854"/>
                  <a:pt x="2048209" y="467854"/>
                </a:cubicBezTo>
                <a:cubicBezTo>
                  <a:pt x="2074879" y="467854"/>
                  <a:pt x="2085674" y="467854"/>
                  <a:pt x="2114884" y="467854"/>
                </a:cubicBezTo>
                <a:cubicBezTo>
                  <a:pt x="2144094" y="467854"/>
                  <a:pt x="2165049" y="467854"/>
                  <a:pt x="2194259" y="467854"/>
                </a:cubicBezTo>
                <a:cubicBezTo>
                  <a:pt x="2223469" y="467854"/>
                  <a:pt x="2231089" y="467854"/>
                  <a:pt x="2260299" y="467854"/>
                </a:cubicBezTo>
                <a:cubicBezTo>
                  <a:pt x="2289509" y="467854"/>
                  <a:pt x="2311099" y="467854"/>
                  <a:pt x="2340309" y="467854"/>
                </a:cubicBezTo>
                <a:cubicBezTo>
                  <a:pt x="2369519" y="467854"/>
                  <a:pt x="2377139" y="465314"/>
                  <a:pt x="2406349" y="467854"/>
                </a:cubicBezTo>
                <a:cubicBezTo>
                  <a:pt x="2435559" y="470394"/>
                  <a:pt x="2448259" y="476109"/>
                  <a:pt x="2485724" y="481189"/>
                </a:cubicBezTo>
                <a:cubicBezTo>
                  <a:pt x="2523189" y="486269"/>
                  <a:pt x="2554939" y="491984"/>
                  <a:pt x="2592404" y="494524"/>
                </a:cubicBezTo>
                <a:cubicBezTo>
                  <a:pt x="2629869" y="497064"/>
                  <a:pt x="2642569" y="494524"/>
                  <a:pt x="2671779" y="494524"/>
                </a:cubicBezTo>
                <a:cubicBezTo>
                  <a:pt x="2700989" y="494524"/>
                  <a:pt x="2708609" y="494524"/>
                  <a:pt x="2737819" y="494524"/>
                </a:cubicBezTo>
                <a:cubicBezTo>
                  <a:pt x="2767029" y="494524"/>
                  <a:pt x="2788619" y="494524"/>
                  <a:pt x="2817829" y="494524"/>
                </a:cubicBezTo>
                <a:cubicBezTo>
                  <a:pt x="2847039" y="494524"/>
                  <a:pt x="2852119" y="494524"/>
                  <a:pt x="2883869" y="494524"/>
                </a:cubicBezTo>
                <a:cubicBezTo>
                  <a:pt x="2915619" y="494524"/>
                  <a:pt x="2944829" y="494524"/>
                  <a:pt x="2976579" y="494524"/>
                </a:cubicBezTo>
                <a:cubicBezTo>
                  <a:pt x="3008329" y="494524"/>
                  <a:pt x="3014044" y="494524"/>
                  <a:pt x="3043254" y="494524"/>
                </a:cubicBezTo>
                <a:cubicBezTo>
                  <a:pt x="3072464" y="494524"/>
                  <a:pt x="3093419" y="494524"/>
                  <a:pt x="3122629" y="494524"/>
                </a:cubicBezTo>
                <a:cubicBezTo>
                  <a:pt x="3151839" y="494524"/>
                  <a:pt x="3162634" y="494524"/>
                  <a:pt x="3189304" y="494524"/>
                </a:cubicBezTo>
                <a:cubicBezTo>
                  <a:pt x="3215974" y="494524"/>
                  <a:pt x="3226134" y="494524"/>
                  <a:pt x="3255344" y="494524"/>
                </a:cubicBezTo>
                <a:cubicBezTo>
                  <a:pt x="3284554" y="494524"/>
                  <a:pt x="3297254" y="494524"/>
                  <a:pt x="3334719" y="494524"/>
                </a:cubicBezTo>
                <a:cubicBezTo>
                  <a:pt x="3372184" y="494524"/>
                  <a:pt x="3403934" y="494524"/>
                  <a:pt x="3441399" y="494524"/>
                </a:cubicBezTo>
                <a:cubicBezTo>
                  <a:pt x="3478864" y="494524"/>
                  <a:pt x="3489024" y="497064"/>
                  <a:pt x="3520774" y="494524"/>
                </a:cubicBezTo>
                <a:cubicBezTo>
                  <a:pt x="3552524" y="491984"/>
                  <a:pt x="3568399" y="486269"/>
                  <a:pt x="3600149" y="481189"/>
                </a:cubicBezTo>
                <a:cubicBezTo>
                  <a:pt x="3631899" y="476109"/>
                  <a:pt x="3648409" y="476109"/>
                  <a:pt x="3680159" y="467854"/>
                </a:cubicBezTo>
                <a:cubicBezTo>
                  <a:pt x="3711909" y="459599"/>
                  <a:pt x="3727784" y="451979"/>
                  <a:pt x="3759534" y="441184"/>
                </a:cubicBezTo>
                <a:cubicBezTo>
                  <a:pt x="3791284" y="430389"/>
                  <a:pt x="3807159" y="433564"/>
                  <a:pt x="3838909" y="415149"/>
                </a:cubicBezTo>
                <a:cubicBezTo>
                  <a:pt x="3870659" y="396734"/>
                  <a:pt x="3894789" y="380224"/>
                  <a:pt x="3918919" y="348474"/>
                </a:cubicBezTo>
                <a:cubicBezTo>
                  <a:pt x="3943049" y="316724"/>
                  <a:pt x="3950669" y="287514"/>
                  <a:pt x="3958289" y="255764"/>
                </a:cubicBezTo>
                <a:cubicBezTo>
                  <a:pt x="3965909" y="224014"/>
                  <a:pt x="3960829" y="215759"/>
                  <a:pt x="3958289" y="189089"/>
                </a:cubicBezTo>
                <a:cubicBezTo>
                  <a:pt x="3955749" y="162419"/>
                  <a:pt x="3960829" y="147179"/>
                  <a:pt x="3944954" y="123049"/>
                </a:cubicBezTo>
                <a:cubicBezTo>
                  <a:pt x="3929079" y="98919"/>
                  <a:pt x="3905584" y="83044"/>
                  <a:pt x="3878914" y="69709"/>
                </a:cubicBezTo>
                <a:cubicBezTo>
                  <a:pt x="3852244" y="56374"/>
                  <a:pt x="3841449" y="64629"/>
                  <a:pt x="3812239" y="57009"/>
                </a:cubicBezTo>
                <a:cubicBezTo>
                  <a:pt x="3783029" y="49389"/>
                  <a:pt x="3764614" y="38594"/>
                  <a:pt x="3732864" y="30339"/>
                </a:cubicBezTo>
                <a:cubicBezTo>
                  <a:pt x="3701114" y="22084"/>
                  <a:pt x="3682699" y="22084"/>
                  <a:pt x="3653489" y="17004"/>
                </a:cubicBezTo>
                <a:cubicBezTo>
                  <a:pt x="3624279" y="11924"/>
                  <a:pt x="3616024" y="6209"/>
                  <a:pt x="3586814" y="3669"/>
                </a:cubicBezTo>
                <a:cubicBezTo>
                  <a:pt x="3557604" y="1129"/>
                  <a:pt x="3539189" y="3669"/>
                  <a:pt x="3507439" y="3669"/>
                </a:cubicBezTo>
                <a:cubicBezTo>
                  <a:pt x="3475689" y="3669"/>
                  <a:pt x="3462354" y="3669"/>
                  <a:pt x="3428064" y="3669"/>
                </a:cubicBezTo>
                <a:cubicBezTo>
                  <a:pt x="3393774" y="3669"/>
                  <a:pt x="3366469" y="1129"/>
                  <a:pt x="3334719" y="3669"/>
                </a:cubicBezTo>
                <a:cubicBezTo>
                  <a:pt x="3302969" y="6209"/>
                  <a:pt x="3297889" y="11924"/>
                  <a:pt x="3268679" y="17004"/>
                </a:cubicBezTo>
                <a:cubicBezTo>
                  <a:pt x="3239469" y="22084"/>
                  <a:pt x="3218514" y="27799"/>
                  <a:pt x="3189304" y="30339"/>
                </a:cubicBezTo>
                <a:cubicBezTo>
                  <a:pt x="3160094" y="32879"/>
                  <a:pt x="3156919" y="30339"/>
                  <a:pt x="3122629" y="30339"/>
                </a:cubicBezTo>
                <a:cubicBezTo>
                  <a:pt x="3088339" y="30339"/>
                  <a:pt x="3050874" y="30339"/>
                  <a:pt x="3016584" y="30339"/>
                </a:cubicBezTo>
                <a:cubicBezTo>
                  <a:pt x="2982294" y="30339"/>
                  <a:pt x="2977214" y="30339"/>
                  <a:pt x="2950544" y="30339"/>
                </a:cubicBezTo>
                <a:cubicBezTo>
                  <a:pt x="2923874" y="30339"/>
                  <a:pt x="2910539" y="30339"/>
                  <a:pt x="2883869" y="30339"/>
                </a:cubicBezTo>
                <a:cubicBezTo>
                  <a:pt x="2857199" y="30339"/>
                  <a:pt x="2847039" y="30339"/>
                  <a:pt x="2817829" y="30339"/>
                </a:cubicBezTo>
                <a:cubicBezTo>
                  <a:pt x="2788619" y="30339"/>
                  <a:pt x="2767029" y="30339"/>
                  <a:pt x="2737819" y="30339"/>
                </a:cubicBezTo>
                <a:cubicBezTo>
                  <a:pt x="2708609" y="30339"/>
                  <a:pt x="2700989" y="30339"/>
                  <a:pt x="2671779" y="30339"/>
                </a:cubicBezTo>
                <a:cubicBezTo>
                  <a:pt x="2642569" y="30339"/>
                  <a:pt x="2624154" y="30339"/>
                  <a:pt x="2592404" y="30339"/>
                </a:cubicBezTo>
                <a:cubicBezTo>
                  <a:pt x="2560654" y="30339"/>
                  <a:pt x="2544144" y="30339"/>
                  <a:pt x="2512394" y="30339"/>
                </a:cubicBezTo>
                <a:cubicBezTo>
                  <a:pt x="2480644" y="30339"/>
                  <a:pt x="2462229" y="30339"/>
                  <a:pt x="2433019" y="30339"/>
                </a:cubicBezTo>
                <a:cubicBezTo>
                  <a:pt x="2403809" y="30339"/>
                  <a:pt x="2403809" y="30339"/>
                  <a:pt x="2366344" y="30339"/>
                </a:cubicBezTo>
                <a:cubicBezTo>
                  <a:pt x="2328879" y="30339"/>
                  <a:pt x="2292049" y="30339"/>
                  <a:pt x="2246964" y="30339"/>
                </a:cubicBezTo>
                <a:cubicBezTo>
                  <a:pt x="2201879" y="30339"/>
                  <a:pt x="2177749" y="30339"/>
                  <a:pt x="2140919" y="30339"/>
                </a:cubicBezTo>
                <a:cubicBezTo>
                  <a:pt x="2104089" y="30339"/>
                  <a:pt x="2090754" y="30339"/>
                  <a:pt x="2061544" y="30339"/>
                </a:cubicBezTo>
                <a:cubicBezTo>
                  <a:pt x="2032334" y="30339"/>
                  <a:pt x="2024714" y="30339"/>
                  <a:pt x="1995504" y="30339"/>
                </a:cubicBezTo>
                <a:cubicBezTo>
                  <a:pt x="1966294" y="30339"/>
                  <a:pt x="1947244" y="30339"/>
                  <a:pt x="1915494" y="30339"/>
                </a:cubicBezTo>
                <a:cubicBezTo>
                  <a:pt x="1883744" y="30339"/>
                  <a:pt x="1865329" y="30339"/>
                  <a:pt x="1836119" y="30339"/>
                </a:cubicBezTo>
                <a:cubicBezTo>
                  <a:pt x="1806909" y="30339"/>
                  <a:pt x="1796114" y="30339"/>
                  <a:pt x="1769444" y="30339"/>
                </a:cubicBezTo>
                <a:cubicBezTo>
                  <a:pt x="1742774" y="30339"/>
                  <a:pt x="1732614" y="30339"/>
                  <a:pt x="1703404" y="30339"/>
                </a:cubicBezTo>
                <a:cubicBezTo>
                  <a:pt x="1674194" y="30339"/>
                  <a:pt x="1655779" y="30339"/>
                  <a:pt x="1624029" y="30339"/>
                </a:cubicBezTo>
                <a:cubicBezTo>
                  <a:pt x="1592279" y="30339"/>
                  <a:pt x="1573229" y="30339"/>
                  <a:pt x="1544019" y="30339"/>
                </a:cubicBezTo>
                <a:cubicBezTo>
                  <a:pt x="1514809" y="30339"/>
                  <a:pt x="1504649" y="30339"/>
                  <a:pt x="1477979" y="30339"/>
                </a:cubicBezTo>
                <a:cubicBezTo>
                  <a:pt x="1451309" y="30339"/>
                  <a:pt x="1437974" y="30339"/>
                  <a:pt x="1411304" y="30339"/>
                </a:cubicBezTo>
                <a:cubicBezTo>
                  <a:pt x="1384634" y="30339"/>
                  <a:pt x="1374474" y="30339"/>
                  <a:pt x="1345264" y="30339"/>
                </a:cubicBezTo>
                <a:cubicBezTo>
                  <a:pt x="1316054" y="30339"/>
                  <a:pt x="1297639" y="30339"/>
                  <a:pt x="1265889" y="30339"/>
                </a:cubicBezTo>
                <a:cubicBezTo>
                  <a:pt x="1234139" y="30339"/>
                  <a:pt x="1217629" y="30339"/>
                  <a:pt x="1185879" y="30339"/>
                </a:cubicBezTo>
                <a:cubicBezTo>
                  <a:pt x="1154129" y="30339"/>
                  <a:pt x="1138254" y="30339"/>
                  <a:pt x="1106504" y="30339"/>
                </a:cubicBezTo>
                <a:cubicBezTo>
                  <a:pt x="1074754" y="30339"/>
                  <a:pt x="1056339" y="30339"/>
                  <a:pt x="1027129" y="30339"/>
                </a:cubicBezTo>
                <a:cubicBezTo>
                  <a:pt x="997919" y="30339"/>
                  <a:pt x="989664" y="30339"/>
                  <a:pt x="960454" y="30339"/>
                </a:cubicBezTo>
                <a:cubicBezTo>
                  <a:pt x="931244" y="30339"/>
                  <a:pt x="910289" y="30339"/>
                  <a:pt x="881079" y="30339"/>
                </a:cubicBezTo>
                <a:cubicBezTo>
                  <a:pt x="851869" y="30339"/>
                  <a:pt x="825834" y="30339"/>
                  <a:pt x="814404" y="30339"/>
                </a:cubicBezTo>
              </a:path>
            </a:pathLst>
          </a:cu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18" name="文本框 17"/>
          <p:cNvSpPr txBox="1"/>
          <p:nvPr/>
        </p:nvSpPr>
        <p:spPr>
          <a:xfrm>
            <a:off x="6585585" y="5636895"/>
            <a:ext cx="4656455" cy="368300"/>
          </a:xfrm>
          <a:prstGeom prst="rect">
            <a:avLst/>
          </a:prstGeom>
          <a:noFill/>
        </p:spPr>
        <p:txBody>
          <a:bodyPr wrap="square" rtlCol="0">
            <a:spAutoFit/>
          </a:bodyPr>
          <a:p>
            <a:r>
              <a:rPr lang="zh-CN" altLang="en-US"/>
              <a:t>在盒子里嵌入链接，使页面更加清晰、好用</a:t>
            </a:r>
            <a:endParaRPr lang="zh-CN" altLang="en-US"/>
          </a:p>
        </p:txBody>
      </p:sp>
      <p:pic>
        <p:nvPicPr>
          <p:cNvPr id="31" name="图片 30"/>
          <p:cNvPicPr>
            <a:picLocks noChangeAspect="1"/>
          </p:cNvPicPr>
          <p:nvPr/>
        </p:nvPicPr>
        <p:blipFill>
          <a:blip r:embed="rId4"/>
          <a:stretch>
            <a:fillRect/>
          </a:stretch>
        </p:blipFill>
        <p:spPr>
          <a:xfrm>
            <a:off x="6308090" y="4484370"/>
            <a:ext cx="4933950" cy="657225"/>
          </a:xfrm>
          <a:prstGeom prst="rect">
            <a:avLst/>
          </a:prstGeom>
        </p:spPr>
      </p:pic>
      <p:cxnSp>
        <p:nvCxnSpPr>
          <p:cNvPr id="32" name="直接连接符 31"/>
          <p:cNvCxnSpPr>
            <a:stCxn id="17" idx="25"/>
          </p:cNvCxnSpPr>
          <p:nvPr/>
        </p:nvCxnSpPr>
        <p:spPr>
          <a:xfrm>
            <a:off x="7846695" y="2877820"/>
            <a:ext cx="146050" cy="2865120"/>
          </a:xfrm>
          <a:prstGeom prst="line">
            <a:avLst/>
          </a:prstGeom>
        </p:spPr>
        <p:style>
          <a:lnRef idx="3">
            <a:schemeClr val="dk1"/>
          </a:lnRef>
          <a:fillRef idx="0">
            <a:schemeClr val="dk1"/>
          </a:fillRef>
          <a:effectRef idx="2">
            <a:schemeClr val="dk1"/>
          </a:effectRef>
          <a:fontRef idx="minor">
            <a:schemeClr val="tx1"/>
          </a:fontRef>
        </p:style>
      </p:cxnSp>
      <p:cxnSp>
        <p:nvCxnSpPr>
          <p:cNvPr id="33" name="直接连接符 32"/>
          <p:cNvCxnSpPr>
            <a:stCxn id="16" idx="41"/>
          </p:cNvCxnSpPr>
          <p:nvPr/>
        </p:nvCxnSpPr>
        <p:spPr>
          <a:xfrm flipH="1">
            <a:off x="8416925" y="2147570"/>
            <a:ext cx="79375" cy="3542665"/>
          </a:xfrm>
          <a:prstGeom prst="line">
            <a:avLst/>
          </a:prstGeom>
        </p:spPr>
        <p:style>
          <a:lnRef idx="3">
            <a:schemeClr val="dk1"/>
          </a:lnRef>
          <a:fillRef idx="0">
            <a:schemeClr val="dk1"/>
          </a:fillRef>
          <a:effectRef idx="2">
            <a:schemeClr val="dk1"/>
          </a:effectRef>
          <a:fontRef idx="minor">
            <a:schemeClr val="tx1"/>
          </a:fontRef>
        </p:style>
      </p:cxnSp>
      <p:cxnSp>
        <p:nvCxnSpPr>
          <p:cNvPr id="34" name="直接连接符 33"/>
          <p:cNvCxnSpPr>
            <a:endCxn id="18" idx="0"/>
          </p:cNvCxnSpPr>
          <p:nvPr/>
        </p:nvCxnSpPr>
        <p:spPr>
          <a:xfrm flipH="1">
            <a:off x="8914130" y="5186045"/>
            <a:ext cx="192405" cy="45085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133985" y="272415"/>
            <a:ext cx="4321175" cy="398780"/>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驿站</a:t>
            </a:r>
            <a:r>
              <a:rPr lang="zh-CN" altLang="en-US" sz="2000" b="1" dirty="0" smtClean="0">
                <a:solidFill>
                  <a:schemeClr val="bg1"/>
                </a:solidFill>
                <a:latin typeface="微软雅黑" panose="020B0503020204020204" pitchFamily="34" charset="-122"/>
                <a:ea typeface="微软雅黑" panose="020B0503020204020204" pitchFamily="34" charset="-122"/>
              </a:rPr>
              <a:t>测试</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07035" y="1279525"/>
            <a:ext cx="5143500" cy="1619250"/>
          </a:xfrm>
          <a:prstGeom prst="rect">
            <a:avLst/>
          </a:prstGeom>
        </p:spPr>
      </p:pic>
      <p:pic>
        <p:nvPicPr>
          <p:cNvPr id="9" name="图片 8"/>
          <p:cNvPicPr>
            <a:picLocks noChangeAspect="1"/>
          </p:cNvPicPr>
          <p:nvPr/>
        </p:nvPicPr>
        <p:blipFill>
          <a:blip r:embed="rId3"/>
          <a:stretch>
            <a:fillRect/>
          </a:stretch>
        </p:blipFill>
        <p:spPr>
          <a:xfrm>
            <a:off x="5714365" y="1173480"/>
            <a:ext cx="6333490" cy="3345180"/>
          </a:xfrm>
          <a:prstGeom prst="rect">
            <a:avLst/>
          </a:prstGeom>
        </p:spPr>
      </p:pic>
      <p:pic>
        <p:nvPicPr>
          <p:cNvPr id="10" name="图片 9"/>
          <p:cNvPicPr>
            <a:picLocks noChangeAspect="1"/>
          </p:cNvPicPr>
          <p:nvPr/>
        </p:nvPicPr>
        <p:blipFill>
          <a:blip r:embed="rId4"/>
          <a:stretch>
            <a:fillRect/>
          </a:stretch>
        </p:blipFill>
        <p:spPr>
          <a:xfrm>
            <a:off x="0" y="4518660"/>
            <a:ext cx="6195060" cy="1228725"/>
          </a:xfrm>
          <a:prstGeom prst="rect">
            <a:avLst/>
          </a:prstGeom>
        </p:spPr>
      </p:pic>
      <p:pic>
        <p:nvPicPr>
          <p:cNvPr id="11" name="图片 10"/>
          <p:cNvPicPr>
            <a:picLocks noChangeAspect="1"/>
          </p:cNvPicPr>
          <p:nvPr/>
        </p:nvPicPr>
        <p:blipFill>
          <a:blip r:embed="rId5"/>
          <a:stretch>
            <a:fillRect/>
          </a:stretch>
        </p:blipFill>
        <p:spPr>
          <a:xfrm>
            <a:off x="6194425" y="4780280"/>
            <a:ext cx="5997575" cy="704850"/>
          </a:xfrm>
          <a:prstGeom prst="rect">
            <a:avLst/>
          </a:prstGeom>
        </p:spPr>
      </p:pic>
      <p:sp>
        <p:nvSpPr>
          <p:cNvPr id="12" name="文本框 11"/>
          <p:cNvSpPr txBox="1"/>
          <p:nvPr/>
        </p:nvSpPr>
        <p:spPr>
          <a:xfrm>
            <a:off x="962025" y="3249295"/>
            <a:ext cx="4403725" cy="368300"/>
          </a:xfrm>
          <a:prstGeom prst="rect">
            <a:avLst/>
          </a:prstGeom>
          <a:noFill/>
        </p:spPr>
        <p:txBody>
          <a:bodyPr wrap="square" rtlCol="0">
            <a:spAutoFit/>
          </a:bodyPr>
          <a:p>
            <a:r>
              <a:rPr lang="zh-CN" altLang="en-US"/>
              <a:t>注册</a:t>
            </a:r>
            <a:r>
              <a:rPr lang="en-US" altLang="zh-CN"/>
              <a:t>-</a:t>
            </a:r>
            <a:r>
              <a:rPr lang="zh-CN" altLang="en-US"/>
              <a:t>登录成功</a:t>
            </a:r>
            <a:endParaRPr lang="zh-CN" altLang="en-US"/>
          </a:p>
        </p:txBody>
      </p:sp>
      <p:sp>
        <p:nvSpPr>
          <p:cNvPr id="13" name="文本框 12"/>
          <p:cNvSpPr txBox="1"/>
          <p:nvPr/>
        </p:nvSpPr>
        <p:spPr>
          <a:xfrm>
            <a:off x="4584065" y="6075045"/>
            <a:ext cx="2838450" cy="368300"/>
          </a:xfrm>
          <a:prstGeom prst="rect">
            <a:avLst/>
          </a:prstGeom>
          <a:noFill/>
        </p:spPr>
        <p:txBody>
          <a:bodyPr wrap="square" rtlCol="0">
            <a:spAutoFit/>
          </a:bodyPr>
          <a:p>
            <a:r>
              <a:rPr lang="zh-CN" altLang="en-US"/>
              <a:t>驿站审核通过，注册成功</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81457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0" y="118745"/>
            <a:ext cx="4321175" cy="706755"/>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宠物小常识</a:t>
            </a:r>
            <a:r>
              <a:rPr lang="zh-CN" altLang="en-US" sz="2000" b="1" dirty="0" smtClean="0">
                <a:solidFill>
                  <a:schemeClr val="bg1"/>
                </a:solidFill>
                <a:latin typeface="微软雅黑" panose="020B0503020204020204" pitchFamily="34" charset="-122"/>
                <a:ea typeface="微软雅黑" panose="020B0503020204020204" pitchFamily="34" charset="-122"/>
              </a:rPr>
              <a:t>测试</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54965" y="943610"/>
            <a:ext cx="4048125" cy="3563620"/>
          </a:xfrm>
          <a:prstGeom prst="rect">
            <a:avLst/>
          </a:prstGeom>
        </p:spPr>
      </p:pic>
      <p:pic>
        <p:nvPicPr>
          <p:cNvPr id="6" name="图片 5"/>
          <p:cNvPicPr>
            <a:picLocks noChangeAspect="1"/>
          </p:cNvPicPr>
          <p:nvPr/>
        </p:nvPicPr>
        <p:blipFill>
          <a:blip r:embed="rId3"/>
          <a:stretch>
            <a:fillRect/>
          </a:stretch>
        </p:blipFill>
        <p:spPr>
          <a:xfrm>
            <a:off x="354965" y="4638675"/>
            <a:ext cx="5419725" cy="1998980"/>
          </a:xfrm>
          <a:prstGeom prst="rect">
            <a:avLst/>
          </a:prstGeom>
        </p:spPr>
      </p:pic>
      <p:pic>
        <p:nvPicPr>
          <p:cNvPr id="7" name="图片 6"/>
          <p:cNvPicPr>
            <a:picLocks noChangeAspect="1"/>
          </p:cNvPicPr>
          <p:nvPr/>
        </p:nvPicPr>
        <p:blipFill>
          <a:blip r:embed="rId4"/>
          <a:stretch>
            <a:fillRect/>
          </a:stretch>
        </p:blipFill>
        <p:spPr>
          <a:xfrm>
            <a:off x="7890510" y="1056640"/>
            <a:ext cx="4194810" cy="4745355"/>
          </a:xfrm>
          <a:prstGeom prst="rect">
            <a:avLst/>
          </a:prstGeom>
        </p:spPr>
      </p:pic>
      <p:sp>
        <p:nvSpPr>
          <p:cNvPr id="14" name="文本框 13"/>
          <p:cNvSpPr txBox="1"/>
          <p:nvPr/>
        </p:nvSpPr>
        <p:spPr>
          <a:xfrm>
            <a:off x="4961890" y="2400300"/>
            <a:ext cx="2268220" cy="922020"/>
          </a:xfrm>
          <a:prstGeom prst="rect">
            <a:avLst/>
          </a:prstGeom>
          <a:noFill/>
        </p:spPr>
        <p:txBody>
          <a:bodyPr wrap="square" rtlCol="0">
            <a:spAutoFit/>
          </a:bodyPr>
          <a:p>
            <a:r>
              <a:rPr lang="zh-CN" altLang="en-US"/>
              <a:t>管理员后台添加、删除、修改养宠小知识（常见问题）</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4005580"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81915" y="272415"/>
            <a:ext cx="4321175" cy="398780"/>
          </a:xfrm>
          <a:prstGeom prst="rect">
            <a:avLst/>
          </a:prstGeom>
          <a:noFill/>
        </p:spPr>
        <p:txBody>
          <a:bodyPr wrap="square" rtlCol="0">
            <a:spAutoFit/>
          </a:bodyPr>
          <a:lstStyle/>
          <a:p>
            <a:r>
              <a:rPr lang="zh-CN" sz="2000" b="1" dirty="0" smtClean="0">
                <a:solidFill>
                  <a:schemeClr val="bg1"/>
                </a:solidFill>
                <a:latin typeface="微软雅黑" panose="020B0503020204020204" pitchFamily="34" charset="-122"/>
                <a:ea typeface="微软雅黑" panose="020B0503020204020204" pitchFamily="34" charset="-122"/>
              </a:rPr>
              <a:t>编码分析和集成测试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后台</a:t>
            </a:r>
            <a:r>
              <a:rPr lang="zh-CN" altLang="en-US" sz="2000" b="1" dirty="0" smtClean="0">
                <a:solidFill>
                  <a:schemeClr val="bg1"/>
                </a:solidFill>
                <a:latin typeface="微软雅黑" panose="020B0503020204020204" pitchFamily="34" charset="-122"/>
                <a:ea typeface="微软雅黑" panose="020B0503020204020204" pitchFamily="34" charset="-122"/>
              </a:rPr>
              <a:t>首页</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825500" y="1268095"/>
            <a:ext cx="10541000" cy="51301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9131"/>
          <a:stretch>
            <a:fillRect/>
          </a:stretch>
        </p:blipFill>
        <p:spPr>
          <a:xfrm>
            <a:off x="-1" y="2812641"/>
            <a:ext cx="8098971" cy="4045359"/>
          </a:xfrm>
          <a:custGeom>
            <a:avLst/>
            <a:gdLst>
              <a:gd name="connsiteX0" fmla="*/ 3619500 w 7239000"/>
              <a:gd name="connsiteY0" fmla="*/ 0 h 4045359"/>
              <a:gd name="connsiteX1" fmla="*/ 7239000 w 7239000"/>
              <a:gd name="connsiteY1" fmla="*/ 4045359 h 4045359"/>
              <a:gd name="connsiteX2" fmla="*/ 0 w 7239000"/>
              <a:gd name="connsiteY2" fmla="*/ 4045359 h 4045359"/>
            </a:gdLst>
            <a:ahLst/>
            <a:cxnLst>
              <a:cxn ang="0">
                <a:pos x="connsiteX0" y="connsiteY0"/>
              </a:cxn>
              <a:cxn ang="0">
                <a:pos x="connsiteX1" y="connsiteY1"/>
              </a:cxn>
              <a:cxn ang="0">
                <a:pos x="connsiteX2" y="connsiteY2"/>
              </a:cxn>
            </a:cxnLst>
            <a:rect l="l" t="t" r="r" b="b"/>
            <a:pathLst>
              <a:path w="7239000" h="4045359">
                <a:moveTo>
                  <a:pt x="3619500" y="0"/>
                </a:moveTo>
                <a:lnTo>
                  <a:pt x="7239000" y="4045359"/>
                </a:lnTo>
                <a:lnTo>
                  <a:pt x="0" y="4045359"/>
                </a:lnTo>
                <a:close/>
              </a:path>
            </a:pathLst>
          </a:custGeom>
        </p:spPr>
      </p:pic>
      <p:sp>
        <p:nvSpPr>
          <p:cNvPr id="5" name="等腰三角形 4"/>
          <p:cNvSpPr/>
          <p:nvPr/>
        </p:nvSpPr>
        <p:spPr>
          <a:xfrm>
            <a:off x="0" y="281264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496816" y="0"/>
            <a:ext cx="8098971" cy="4045359"/>
          </a:xfrm>
          <a:prstGeom prst="triangle">
            <a:avLst/>
          </a:prstGeom>
          <a:solidFill>
            <a:srgbClr val="333F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a:off x="4797862" y="2141755"/>
            <a:ext cx="6294741" cy="3144163"/>
          </a:xfrm>
          <a:prstGeom prst="triangle">
            <a:avLst/>
          </a:prstGeom>
          <a:solidFill>
            <a:srgbClr val="9F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3993271" y="716935"/>
            <a:ext cx="2961640" cy="706755"/>
          </a:xfrm>
          <a:prstGeom prst="rect">
            <a:avLst/>
          </a:prstGeom>
          <a:noFill/>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PART F</a:t>
            </a:r>
            <a:r>
              <a:rPr lang="en-US" sz="4000" dirty="0" smtClean="0">
                <a:solidFill>
                  <a:schemeClr val="bg1"/>
                </a:solidFill>
                <a:latin typeface="微软雅黑" panose="020B0503020204020204" pitchFamily="34" charset="-122"/>
                <a:ea typeface="微软雅黑" panose="020B0503020204020204" pitchFamily="34" charset="-122"/>
              </a:rPr>
              <a:t>OUR</a:t>
            </a: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91234" y="3309257"/>
            <a:ext cx="1107996" cy="1200329"/>
          </a:xfrm>
          <a:prstGeom prst="rect">
            <a:avLst/>
          </a:prstGeom>
          <a:noFill/>
        </p:spPr>
        <p:txBody>
          <a:bodyPr wrap="none" rtlCol="0">
            <a:spAutoFit/>
          </a:bodyPr>
          <a:lstStyle/>
          <a:p>
            <a:r>
              <a:rPr lang="en-US" altLang="zh-CN" sz="7200" dirty="0" smtClean="0">
                <a:solidFill>
                  <a:schemeClr val="bg1"/>
                </a:solidFill>
                <a:latin typeface="Times New Roman" panose="02020603050405020304" pitchFamily="18" charset="0"/>
                <a:cs typeface="Times New Roman" panose="02020603050405020304" pitchFamily="18" charset="0"/>
              </a:rPr>
              <a:t>04</a:t>
            </a:r>
            <a:endParaRPr lang="zh-CN" altLang="en-US" sz="7200"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049484" y="1474689"/>
            <a:ext cx="16878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个人总结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0"/>
            <a:ext cx="2957195" cy="943610"/>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558165" y="210820"/>
            <a:ext cx="1840865" cy="521970"/>
          </a:xfrm>
          <a:prstGeom prst="rect">
            <a:avLst/>
          </a:prstGeom>
          <a:noFill/>
        </p:spPr>
        <p:txBody>
          <a:bodyPr wrap="square" rtlCol="0">
            <a:spAutoFit/>
          </a:bodyPr>
          <a:lstStyle/>
          <a:p>
            <a:r>
              <a:rPr lang="zh-CN" sz="2800" b="1" dirty="0" smtClean="0">
                <a:solidFill>
                  <a:schemeClr val="bg1"/>
                </a:solidFill>
                <a:latin typeface="微软雅黑" panose="020B0503020204020204" pitchFamily="34" charset="-122"/>
                <a:ea typeface="微软雅黑" panose="020B0503020204020204" pitchFamily="34" charset="-122"/>
              </a:rPr>
              <a:t>个人总结</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25905" y="1564640"/>
            <a:ext cx="9139555" cy="4892675"/>
          </a:xfrm>
          <a:prstGeom prst="rect">
            <a:avLst/>
          </a:prstGeom>
          <a:noFill/>
        </p:spPr>
        <p:txBody>
          <a:bodyPr wrap="square" rtlCol="0">
            <a:spAutoFit/>
          </a:bodyPr>
          <a:p>
            <a:pPr>
              <a:lnSpc>
                <a:spcPct val="120000"/>
              </a:lnSpc>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使用</a:t>
            </a:r>
            <a:r>
              <a:rPr lang="en-US" altLang="zh-CN" sz="2000">
                <a:latin typeface="宋体" panose="02010600030101010101" pitchFamily="2" charset="-122"/>
                <a:ea typeface="宋体" panose="02010600030101010101" pitchFamily="2" charset="-122"/>
                <a:cs typeface="宋体" panose="02010600030101010101" pitchFamily="2" charset="-122"/>
              </a:rPr>
              <a:t>THINKPHP</a:t>
            </a:r>
            <a:r>
              <a:rPr lang="zh-CN" altLang="en-US" sz="2000">
                <a:latin typeface="宋体" panose="02010600030101010101" pitchFamily="2" charset="-122"/>
                <a:ea typeface="宋体" panose="02010600030101010101" pitchFamily="2" charset="-122"/>
                <a:cs typeface="宋体" panose="02010600030101010101" pitchFamily="2" charset="-122"/>
              </a:rPr>
              <a:t>框架进行开发，内建了一款卓越的基于XML的编译型模板引擎，轻松动态地创建数据库视图，多表查询相对简单，随意使用自己熟悉的AJAX类库进行操作。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000">
                <a:latin typeface="宋体" panose="02010600030101010101" pitchFamily="2" charset="-122"/>
                <a:ea typeface="宋体" panose="02010600030101010101" pitchFamily="2" charset="-122"/>
                <a:cs typeface="宋体" panose="02010600030101010101" pitchFamily="2" charset="-122"/>
              </a:rPr>
              <a:t>    项目的创新点一在于驿站和志愿者注册、登录，相较于其他项目，更多与现实结合、实际操作的机会。对于驿站和志愿者，以实名登记为管理约束，人工审核注册信息，追求网站的安全性。</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000">
                <a:latin typeface="宋体" panose="02010600030101010101" pitchFamily="2" charset="-122"/>
                <a:ea typeface="宋体" panose="02010600030101010101" pitchFamily="2" charset="-122"/>
                <a:cs typeface="宋体" panose="02010600030101010101" pitchFamily="2" charset="-122"/>
              </a:rPr>
              <a:t>    创新点二在于项目的百科板块不同于普通的百度百科等，而是由管理员后台录入基本信息，带给用户更准确、更直观的信息学习，并且根据用户的评价及反馈意见，后台可以作出及时调整，易于维护。</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000">
                <a:latin typeface="宋体" panose="02010600030101010101" pitchFamily="2" charset="-122"/>
                <a:ea typeface="宋体" panose="02010600030101010101" pitchFamily="2" charset="-122"/>
                <a:cs typeface="宋体" panose="02010600030101010101" pitchFamily="2" charset="-122"/>
              </a:rPr>
              <a:t>    本项目很好地将互联网和宠物结合，打造出一个养宠、百科、驿站登功能的平台，后期可考虑投入到一些宠物店商家，并上架电商功能等。</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000">
                <a:latin typeface="宋体" panose="02010600030101010101" pitchFamily="2" charset="-122"/>
                <a:ea typeface="宋体" panose="02010600030101010101" pitchFamily="2" charset="-122"/>
                <a:cs typeface="宋体" panose="02010600030101010101" pitchFamily="2" charset="-122"/>
              </a:rPr>
              <a:t>    不足之处在于，在驿站和志愿者实名验证板块，无法读取国家身份证信息库，实现智能验证，本项目只能有后台管理员人工审核，人工成本较高。</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b="5026"/>
          <a:stretch>
            <a:fillRect/>
          </a:stretch>
        </p:blipFill>
        <p:spPr>
          <a:xfrm>
            <a:off x="0" y="0"/>
            <a:ext cx="6705600" cy="6858000"/>
          </a:xfrm>
          <a:custGeom>
            <a:avLst/>
            <a:gdLst>
              <a:gd name="connsiteX0" fmla="*/ 0 w 6585839"/>
              <a:gd name="connsiteY0" fmla="*/ 0 h 5210628"/>
              <a:gd name="connsiteX1" fmla="*/ 6585839 w 6585839"/>
              <a:gd name="connsiteY1" fmla="*/ 5210628 h 5210628"/>
              <a:gd name="connsiteX2" fmla="*/ 0 w 6585839"/>
              <a:gd name="connsiteY2" fmla="*/ 5210628 h 5210628"/>
            </a:gdLst>
            <a:ahLst/>
            <a:cxnLst>
              <a:cxn ang="0">
                <a:pos x="connsiteX0" y="connsiteY0"/>
              </a:cxn>
              <a:cxn ang="0">
                <a:pos x="connsiteX1" y="connsiteY1"/>
              </a:cxn>
              <a:cxn ang="0">
                <a:pos x="connsiteX2" y="connsiteY2"/>
              </a:cxn>
            </a:cxnLst>
            <a:rect l="l" t="t" r="r" b="b"/>
            <a:pathLst>
              <a:path w="6585839" h="5210628">
                <a:moveTo>
                  <a:pt x="0" y="0"/>
                </a:moveTo>
                <a:lnTo>
                  <a:pt x="6585839" y="5210628"/>
                </a:lnTo>
                <a:lnTo>
                  <a:pt x="0" y="5210628"/>
                </a:lnTo>
                <a:close/>
              </a:path>
            </a:pathLst>
          </a:custGeom>
        </p:spPr>
      </p:pic>
      <p:sp>
        <p:nvSpPr>
          <p:cNvPr id="10" name="直角三角形 9"/>
          <p:cNvSpPr/>
          <p:nvPr/>
        </p:nvSpPr>
        <p:spPr>
          <a:xfrm>
            <a:off x="0" y="0"/>
            <a:ext cx="6705600" cy="6858000"/>
          </a:xfrm>
          <a:prstGeom prst="rtTriangle">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斜纹 10"/>
          <p:cNvSpPr/>
          <p:nvPr/>
        </p:nvSpPr>
        <p:spPr>
          <a:xfrm rot="5181431">
            <a:off x="-3549575" y="-4767916"/>
            <a:ext cx="8445425" cy="7287931"/>
          </a:xfrm>
          <a:prstGeom prst="diagStripe">
            <a:avLst>
              <a:gd name="adj" fmla="val 9073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斜纹 11"/>
          <p:cNvSpPr/>
          <p:nvPr/>
        </p:nvSpPr>
        <p:spPr>
          <a:xfrm>
            <a:off x="6705600" y="1210711"/>
            <a:ext cx="8445425" cy="7287931"/>
          </a:xfrm>
          <a:prstGeom prst="diagStripe">
            <a:avLst>
              <a:gd name="adj" fmla="val 9073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直角三角形 12"/>
          <p:cNvSpPr/>
          <p:nvPr/>
        </p:nvSpPr>
        <p:spPr>
          <a:xfrm flipH="1" flipV="1">
            <a:off x="9867900" y="0"/>
            <a:ext cx="2324100" cy="2324100"/>
          </a:xfrm>
          <a:prstGeom prst="rtTriangle">
            <a:avLst/>
          </a:prstGeom>
          <a:solidFill>
            <a:schemeClr val="tx2">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rot="2730072">
            <a:off x="523885" y="2718468"/>
            <a:ext cx="6038833" cy="707886"/>
          </a:xfrm>
          <a:prstGeom prst="rect">
            <a:avLst/>
          </a:prstGeom>
          <a:noFill/>
        </p:spPr>
        <p:txBody>
          <a:bodyPr wrap="none" rtlCol="0">
            <a:spAutoFit/>
          </a:bodyPr>
          <a:lstStyle/>
          <a:p>
            <a:r>
              <a:rPr lang="en-US" altLang="zh-CN" sz="4000" dirty="0" smtClean="0">
                <a:solidFill>
                  <a:schemeClr val="tx2">
                    <a:lumMod val="75000"/>
                  </a:schemeClr>
                </a:solidFill>
                <a:latin typeface="Times New Roman" panose="02020603050405020304" pitchFamily="18" charset="0"/>
                <a:cs typeface="Times New Roman" panose="02020603050405020304" pitchFamily="18" charset="0"/>
              </a:rPr>
              <a:t>BUSINESS POWERPOINT</a:t>
            </a:r>
            <a:endParaRPr lang="zh-CN"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6197244" y="1545655"/>
            <a:ext cx="4487062" cy="923330"/>
          </a:xfrm>
          <a:prstGeom prst="rect">
            <a:avLst/>
          </a:prstGeom>
          <a:noFill/>
        </p:spPr>
        <p:txBody>
          <a:bodyPr wrap="none" rtlCol="0">
            <a:spAutoFit/>
          </a:bodyPr>
          <a:lstStyle/>
          <a:p>
            <a:r>
              <a:rPr lang="en-US" altLang="zh-CN" sz="5400" dirty="0" smtClean="0">
                <a:solidFill>
                  <a:srgbClr val="333F50">
                    <a:alpha val="70000"/>
                  </a:srgbClr>
                </a:solidFill>
                <a:latin typeface="Times New Roman" panose="02020603050405020304" pitchFamily="18" charset="0"/>
                <a:ea typeface="微软雅黑" panose="020B0503020204020204" pitchFamily="34" charset="-122"/>
                <a:cs typeface="Times New Roman" panose="02020603050405020304" pitchFamily="18" charset="0"/>
              </a:rPr>
              <a:t>THANK YOU!</a:t>
            </a:r>
            <a:endParaRPr lang="zh-CN" altLang="en-US" sz="5400" dirty="0">
              <a:solidFill>
                <a:srgbClr val="333F50">
                  <a:alpha val="7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5310325" y="2615139"/>
            <a:ext cx="6259830" cy="706755"/>
          </a:xfrm>
          <a:prstGeom prst="rect">
            <a:avLst/>
          </a:prstGeom>
          <a:noFill/>
        </p:spPr>
        <p:txBody>
          <a:bodyPr wrap="none" rtlCol="0">
            <a:spAutoFit/>
          </a:bodyPr>
          <a:lstStyle/>
          <a:p>
            <a:r>
              <a:rPr lang="zh-CN" altLang="en-US" sz="4000" dirty="0" smtClean="0">
                <a:solidFill>
                  <a:srgbClr val="596371"/>
                </a:solidFill>
                <a:latin typeface="微软雅黑" panose="020B0503020204020204" pitchFamily="34" charset="-122"/>
                <a:ea typeface="微软雅黑" panose="020B0503020204020204" pitchFamily="34" charset="-122"/>
              </a:rPr>
              <a:t>感 谢 观 看   请 老 师 指 正</a:t>
            </a:r>
            <a:endParaRPr lang="zh-CN" altLang="en-US" sz="4000" dirty="0">
              <a:solidFill>
                <a:srgbClr val="59637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9131"/>
          <a:stretch>
            <a:fillRect/>
          </a:stretch>
        </p:blipFill>
        <p:spPr>
          <a:xfrm>
            <a:off x="-1" y="2812641"/>
            <a:ext cx="8098971" cy="4045359"/>
          </a:xfrm>
          <a:custGeom>
            <a:avLst/>
            <a:gdLst>
              <a:gd name="connsiteX0" fmla="*/ 3619500 w 7239000"/>
              <a:gd name="connsiteY0" fmla="*/ 0 h 4045359"/>
              <a:gd name="connsiteX1" fmla="*/ 7239000 w 7239000"/>
              <a:gd name="connsiteY1" fmla="*/ 4045359 h 4045359"/>
              <a:gd name="connsiteX2" fmla="*/ 0 w 7239000"/>
              <a:gd name="connsiteY2" fmla="*/ 4045359 h 4045359"/>
            </a:gdLst>
            <a:ahLst/>
            <a:cxnLst>
              <a:cxn ang="0">
                <a:pos x="connsiteX0" y="connsiteY0"/>
              </a:cxn>
              <a:cxn ang="0">
                <a:pos x="connsiteX1" y="connsiteY1"/>
              </a:cxn>
              <a:cxn ang="0">
                <a:pos x="connsiteX2" y="connsiteY2"/>
              </a:cxn>
            </a:cxnLst>
            <a:rect l="l" t="t" r="r" b="b"/>
            <a:pathLst>
              <a:path w="7239000" h="4045359">
                <a:moveTo>
                  <a:pt x="3619500" y="0"/>
                </a:moveTo>
                <a:lnTo>
                  <a:pt x="7239000" y="4045359"/>
                </a:lnTo>
                <a:lnTo>
                  <a:pt x="0" y="4045359"/>
                </a:lnTo>
                <a:close/>
              </a:path>
            </a:pathLst>
          </a:custGeom>
        </p:spPr>
      </p:pic>
      <p:sp>
        <p:nvSpPr>
          <p:cNvPr id="5" name="等腰三角形 4"/>
          <p:cNvSpPr/>
          <p:nvPr/>
        </p:nvSpPr>
        <p:spPr>
          <a:xfrm>
            <a:off x="0" y="281264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496816" y="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a:off x="4797862" y="2141755"/>
            <a:ext cx="6294741" cy="3144163"/>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3993271" y="716935"/>
            <a:ext cx="2700355" cy="707886"/>
          </a:xfrm>
          <a:prstGeom prst="rect">
            <a:avLst/>
          </a:prstGeom>
          <a:noFill/>
        </p:spPr>
        <p:txBody>
          <a:bodyPr wrap="none" rtlCol="0">
            <a:spAutoFit/>
          </a:bodyPr>
          <a:lstStyle/>
          <a:p>
            <a:r>
              <a:rPr lang="en-US" altLang="zh-CN" sz="4000" dirty="0" smtClean="0">
                <a:solidFill>
                  <a:srgbClr val="333F50"/>
                </a:solidFill>
                <a:latin typeface="微软雅黑" panose="020B0503020204020204" pitchFamily="34" charset="-122"/>
                <a:ea typeface="微软雅黑" panose="020B0503020204020204" pitchFamily="34" charset="-122"/>
              </a:rPr>
              <a:t>PART ONE</a:t>
            </a:r>
            <a:endParaRPr lang="zh-CN" altLang="en-US" sz="4000" dirty="0">
              <a:solidFill>
                <a:srgbClr val="333F5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91234" y="3309257"/>
            <a:ext cx="1107996" cy="1200329"/>
          </a:xfrm>
          <a:prstGeom prst="rect">
            <a:avLst/>
          </a:prstGeom>
          <a:noFill/>
        </p:spPr>
        <p:txBody>
          <a:bodyPr wrap="none" rtlCol="0">
            <a:spAutoFit/>
          </a:bodyPr>
          <a:lstStyle/>
          <a:p>
            <a:r>
              <a:rPr lang="en-US" altLang="zh-CN" sz="7200" dirty="0" smtClean="0">
                <a:solidFill>
                  <a:schemeClr val="bg1"/>
                </a:solidFill>
                <a:latin typeface="Times New Roman" panose="02020603050405020304" pitchFamily="18" charset="0"/>
                <a:cs typeface="Times New Roman" panose="02020603050405020304" pitchFamily="18" charset="0"/>
              </a:rPr>
              <a:t>01</a:t>
            </a:r>
            <a:endParaRPr lang="zh-CN" altLang="en-US" sz="7200"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049484" y="1474689"/>
            <a:ext cx="29070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solidFill>
                  <a:srgbClr val="333F50"/>
                </a:solidFill>
                <a:latin typeface="微软雅黑" panose="020B0503020204020204" pitchFamily="34" charset="-122"/>
                <a:ea typeface="微软雅黑" panose="020B0503020204020204" pitchFamily="34" charset="-122"/>
              </a:rPr>
              <a:t>项目个人任务分工</a:t>
            </a:r>
            <a:endParaRPr lang="zh-CN" altLang="en-US" sz="2400" dirty="0">
              <a:solidFill>
                <a:srgbClr val="333F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16" name="文本框 15"/>
          <p:cNvSpPr txBox="1"/>
          <p:nvPr/>
        </p:nvSpPr>
        <p:spPr>
          <a:xfrm>
            <a:off x="5470559" y="1408793"/>
            <a:ext cx="12496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萌宠汇</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609772" y="1931105"/>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090074" y="2070479"/>
            <a:ext cx="2011680" cy="368300"/>
          </a:xfrm>
          <a:prstGeom prst="rect">
            <a:avLst/>
          </a:prstGeom>
          <a:noFill/>
        </p:spPr>
        <p:txBody>
          <a:bodyPr wrap="none" rtlCol="0">
            <a:spAutoFit/>
          </a:bodyPr>
          <a:lstStyle/>
          <a:p>
            <a:r>
              <a:rPr lang="zh-CN" altLang="en-US" dirty="0"/>
              <a:t>个人任务分工详情</a:t>
            </a:r>
            <a:endParaRPr lang="zh-CN" altLang="en-US" dirty="0"/>
          </a:p>
        </p:txBody>
      </p:sp>
      <p:sp>
        <p:nvSpPr>
          <p:cNvPr id="29" name="文本框 28"/>
          <p:cNvSpPr txBox="1"/>
          <p:nvPr/>
        </p:nvSpPr>
        <p:spPr>
          <a:xfrm>
            <a:off x="1942850" y="5002455"/>
            <a:ext cx="1097280" cy="368300"/>
          </a:xfrm>
          <a:prstGeom prst="rect">
            <a:avLst/>
          </a:prstGeom>
          <a:noFill/>
        </p:spPr>
        <p:txBody>
          <a:bodyPr wrap="none" rtlCol="0">
            <a:spAutoFit/>
          </a:bodyPr>
          <a:lstStyle/>
          <a:p>
            <a:r>
              <a:rPr lang="zh-CN" dirty="0" smtClean="0"/>
              <a:t>宠物驿站</a:t>
            </a:r>
            <a:endParaRPr lang="zh-CN" dirty="0"/>
          </a:p>
        </p:txBody>
      </p:sp>
      <p:sp>
        <p:nvSpPr>
          <p:cNvPr id="30" name="文本框 29"/>
          <p:cNvSpPr txBox="1"/>
          <p:nvPr/>
        </p:nvSpPr>
        <p:spPr>
          <a:xfrm>
            <a:off x="5635024" y="5002364"/>
            <a:ext cx="1325880" cy="368300"/>
          </a:xfrm>
          <a:prstGeom prst="rect">
            <a:avLst/>
          </a:prstGeom>
          <a:noFill/>
        </p:spPr>
        <p:txBody>
          <a:bodyPr wrap="none" rtlCol="0">
            <a:spAutoFit/>
          </a:bodyPr>
          <a:lstStyle/>
          <a:p>
            <a:r>
              <a:rPr lang="zh-CN" dirty="0" smtClean="0"/>
              <a:t>宠物小知识</a:t>
            </a:r>
            <a:endParaRPr lang="zh-CN" dirty="0"/>
          </a:p>
        </p:txBody>
      </p:sp>
      <p:sp>
        <p:nvSpPr>
          <p:cNvPr id="31" name="文本框 30"/>
          <p:cNvSpPr txBox="1"/>
          <p:nvPr/>
        </p:nvSpPr>
        <p:spPr>
          <a:xfrm>
            <a:off x="9436816" y="5002364"/>
            <a:ext cx="1325880" cy="368300"/>
          </a:xfrm>
          <a:prstGeom prst="rect">
            <a:avLst/>
          </a:prstGeom>
          <a:noFill/>
        </p:spPr>
        <p:txBody>
          <a:bodyPr wrap="none" rtlCol="0">
            <a:spAutoFit/>
          </a:bodyPr>
          <a:lstStyle/>
          <a:p>
            <a:r>
              <a:rPr lang="zh-CN" dirty="0" smtClean="0"/>
              <a:t>萌宠汇后台</a:t>
            </a:r>
            <a:endParaRPr lang="zh-CN" dirty="0"/>
          </a:p>
        </p:txBody>
      </p:sp>
      <p:sp>
        <p:nvSpPr>
          <p:cNvPr id="32" name="文本框 31"/>
          <p:cNvSpPr txBox="1"/>
          <p:nvPr/>
        </p:nvSpPr>
        <p:spPr>
          <a:xfrm>
            <a:off x="387594" y="241218"/>
            <a:ext cx="26212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项目个人任务分工</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127760" y="2827020"/>
            <a:ext cx="2727325" cy="1654175"/>
          </a:xfrm>
          <a:prstGeom prst="rect">
            <a:avLst/>
          </a:prstGeom>
        </p:spPr>
      </p:pic>
      <p:pic>
        <p:nvPicPr>
          <p:cNvPr id="3" name="图片 2" descr="timg[2]"/>
          <p:cNvPicPr>
            <a:picLocks noChangeAspect="1"/>
          </p:cNvPicPr>
          <p:nvPr/>
        </p:nvPicPr>
        <p:blipFill>
          <a:blip r:embed="rId3"/>
          <a:stretch>
            <a:fillRect/>
          </a:stretch>
        </p:blipFill>
        <p:spPr>
          <a:xfrm>
            <a:off x="4934585" y="2846070"/>
            <a:ext cx="2726690" cy="1635125"/>
          </a:xfrm>
          <a:prstGeom prst="rect">
            <a:avLst/>
          </a:prstGeom>
        </p:spPr>
      </p:pic>
      <p:pic>
        <p:nvPicPr>
          <p:cNvPr id="10" name="图片 9"/>
          <p:cNvPicPr>
            <a:picLocks noChangeAspect="1"/>
          </p:cNvPicPr>
          <p:nvPr/>
        </p:nvPicPr>
        <p:blipFill>
          <a:blip r:embed="rId4"/>
          <a:stretch>
            <a:fillRect/>
          </a:stretch>
        </p:blipFill>
        <p:spPr>
          <a:xfrm>
            <a:off x="8736330" y="2827020"/>
            <a:ext cx="2726055" cy="1634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16" name="文本框 15"/>
          <p:cNvSpPr txBox="1"/>
          <p:nvPr/>
        </p:nvSpPr>
        <p:spPr>
          <a:xfrm>
            <a:off x="4582194" y="1316083"/>
            <a:ext cx="30276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个人任务分工详情</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609772" y="1931105"/>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547274" y="2043809"/>
            <a:ext cx="1097280" cy="368300"/>
          </a:xfrm>
          <a:prstGeom prst="rect">
            <a:avLst/>
          </a:prstGeom>
          <a:noFill/>
        </p:spPr>
        <p:txBody>
          <a:bodyPr wrap="none" rtlCol="0">
            <a:spAutoFit/>
          </a:bodyPr>
          <a:lstStyle/>
          <a:p>
            <a:r>
              <a:rPr lang="zh-CN" dirty="0" smtClean="0"/>
              <a:t>宠物驿站</a:t>
            </a:r>
            <a:endParaRPr lang="zh-CN" dirty="0"/>
          </a:p>
        </p:txBody>
      </p:sp>
      <p:sp>
        <p:nvSpPr>
          <p:cNvPr id="32" name="文本框 31"/>
          <p:cNvSpPr txBox="1"/>
          <p:nvPr/>
        </p:nvSpPr>
        <p:spPr>
          <a:xfrm>
            <a:off x="387594" y="241218"/>
            <a:ext cx="2621280" cy="460375"/>
          </a:xfrm>
          <a:prstGeom prst="rect">
            <a:avLst/>
          </a:prstGeom>
          <a:noFill/>
        </p:spPr>
        <p:txBody>
          <a:bodyPr wrap="none" rtlCol="0">
            <a:spAutoFit/>
          </a:bodyPr>
          <a:lstStyle/>
          <a:p>
            <a:pPr algn="l"/>
            <a:r>
              <a:rPr lang="zh-CN" altLang="en-US" sz="2400" b="1" dirty="0" smtClean="0">
                <a:solidFill>
                  <a:schemeClr val="bg1"/>
                </a:solidFill>
                <a:latin typeface="微软雅黑" panose="020B0503020204020204" pitchFamily="34" charset="-122"/>
                <a:ea typeface="微软雅黑" panose="020B0503020204020204" pitchFamily="34" charset="-122"/>
                <a:sym typeface="+mn-ea"/>
              </a:rPr>
              <a:t>项目个人任务分工</a:t>
            </a:r>
            <a:endParaRPr lang="zh-CN" altLang="en-US" sz="2400" b="1"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945515" y="2729230"/>
            <a:ext cx="3928745" cy="2383155"/>
          </a:xfrm>
          <a:prstGeom prst="rect">
            <a:avLst/>
          </a:prstGeom>
        </p:spPr>
      </p:pic>
      <p:sp>
        <p:nvSpPr>
          <p:cNvPr id="7" name="文本框 6"/>
          <p:cNvSpPr txBox="1"/>
          <p:nvPr/>
        </p:nvSpPr>
        <p:spPr>
          <a:xfrm>
            <a:off x="8072120" y="2729230"/>
            <a:ext cx="133985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宠物驿站</a:t>
            </a:r>
            <a:endParaRPr lang="zh-CN" altLang="en-US" sz="2000">
              <a:latin typeface="宋体" panose="02010600030101010101" pitchFamily="2" charset="-122"/>
              <a:ea typeface="宋体" panose="02010600030101010101" pitchFamily="2" charset="-122"/>
            </a:endParaRPr>
          </a:p>
        </p:txBody>
      </p:sp>
      <p:sp>
        <p:nvSpPr>
          <p:cNvPr id="8" name="左大括号 7"/>
          <p:cNvSpPr/>
          <p:nvPr/>
        </p:nvSpPr>
        <p:spPr>
          <a:xfrm rot="5400000">
            <a:off x="8569325" y="1874520"/>
            <a:ext cx="344805" cy="285178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6745605" y="3635375"/>
            <a:ext cx="1223010" cy="7067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驿站管理者注册</a:t>
            </a: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9578340" y="3635375"/>
            <a:ext cx="1223010" cy="7067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驿站管理者登录</a:t>
            </a:r>
            <a:endParaRPr lang="zh-CN" altLang="en-US" sz="2000">
              <a:latin typeface="宋体" panose="02010600030101010101" pitchFamily="2" charset="-122"/>
              <a:ea typeface="宋体" panose="02010600030101010101" pitchFamily="2" charset="-122"/>
            </a:endParaRPr>
          </a:p>
        </p:txBody>
      </p:sp>
      <p:sp>
        <p:nvSpPr>
          <p:cNvPr id="13" name="左大括号 12"/>
          <p:cNvSpPr/>
          <p:nvPr/>
        </p:nvSpPr>
        <p:spPr>
          <a:xfrm rot="5400000">
            <a:off x="7184390" y="3822065"/>
            <a:ext cx="344805" cy="13849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5936615" y="4789805"/>
            <a:ext cx="1153795" cy="368300"/>
          </a:xfrm>
          <a:prstGeom prst="rect">
            <a:avLst/>
          </a:prstGeom>
          <a:noFill/>
        </p:spPr>
        <p:txBody>
          <a:bodyPr wrap="square" rtlCol="0">
            <a:spAutoFit/>
          </a:bodyPr>
          <a:p>
            <a:r>
              <a:rPr lang="zh-CN" altLang="en-US"/>
              <a:t>相关信息</a:t>
            </a:r>
            <a:endParaRPr lang="zh-CN" altLang="en-US"/>
          </a:p>
        </p:txBody>
      </p:sp>
      <p:sp>
        <p:nvSpPr>
          <p:cNvPr id="19" name="文本框 18"/>
          <p:cNvSpPr txBox="1"/>
          <p:nvPr/>
        </p:nvSpPr>
        <p:spPr>
          <a:xfrm>
            <a:off x="7647305" y="4789805"/>
            <a:ext cx="1154430" cy="368300"/>
          </a:xfrm>
          <a:prstGeom prst="rect">
            <a:avLst/>
          </a:prstGeom>
          <a:noFill/>
        </p:spPr>
        <p:txBody>
          <a:bodyPr wrap="square" rtlCol="0">
            <a:spAutoFit/>
          </a:bodyPr>
          <a:p>
            <a:r>
              <a:rPr lang="zh-CN" altLang="en-US"/>
              <a:t>相关图片</a:t>
            </a:r>
            <a:endParaRPr lang="zh-CN" altLang="en-US"/>
          </a:p>
        </p:txBody>
      </p:sp>
      <p:sp>
        <p:nvSpPr>
          <p:cNvPr id="20" name="左大括号 19"/>
          <p:cNvSpPr/>
          <p:nvPr/>
        </p:nvSpPr>
        <p:spPr>
          <a:xfrm rot="5400000">
            <a:off x="10017125" y="3822065"/>
            <a:ext cx="344805" cy="13849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22" name="文本框 21"/>
          <p:cNvSpPr txBox="1"/>
          <p:nvPr/>
        </p:nvSpPr>
        <p:spPr>
          <a:xfrm>
            <a:off x="9186545" y="4789805"/>
            <a:ext cx="704215" cy="368300"/>
          </a:xfrm>
          <a:prstGeom prst="rect">
            <a:avLst/>
          </a:prstGeom>
          <a:noFill/>
        </p:spPr>
        <p:txBody>
          <a:bodyPr wrap="square" rtlCol="0">
            <a:spAutoFit/>
          </a:bodyPr>
          <a:p>
            <a:r>
              <a:rPr lang="zh-CN" altLang="en-US"/>
              <a:t>账号</a:t>
            </a:r>
            <a:endParaRPr lang="zh-CN" altLang="en-US"/>
          </a:p>
        </p:txBody>
      </p:sp>
      <p:sp>
        <p:nvSpPr>
          <p:cNvPr id="24" name="文本框 23"/>
          <p:cNvSpPr txBox="1"/>
          <p:nvPr/>
        </p:nvSpPr>
        <p:spPr>
          <a:xfrm>
            <a:off x="10507980" y="4789805"/>
            <a:ext cx="704215" cy="368300"/>
          </a:xfrm>
          <a:prstGeom prst="rect">
            <a:avLst/>
          </a:prstGeom>
          <a:noFill/>
        </p:spPr>
        <p:txBody>
          <a:bodyPr wrap="square" rtlCol="0">
            <a:spAutoFit/>
          </a:bodyPr>
          <a:p>
            <a:r>
              <a:rPr lang="zh-CN" altLang="en-US"/>
              <a:t>密码</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16" name="文本框 15"/>
          <p:cNvSpPr txBox="1"/>
          <p:nvPr/>
        </p:nvSpPr>
        <p:spPr>
          <a:xfrm>
            <a:off x="4582194" y="1316083"/>
            <a:ext cx="30276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个人任务分工详情</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609772" y="1931105"/>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32339" y="2043809"/>
            <a:ext cx="1325880" cy="368300"/>
          </a:xfrm>
          <a:prstGeom prst="rect">
            <a:avLst/>
          </a:prstGeom>
          <a:noFill/>
        </p:spPr>
        <p:txBody>
          <a:bodyPr wrap="none" rtlCol="0">
            <a:spAutoFit/>
          </a:bodyPr>
          <a:lstStyle/>
          <a:p>
            <a:r>
              <a:rPr lang="zh-CN" dirty="0"/>
              <a:t>宠物小知识</a:t>
            </a:r>
            <a:endParaRPr lang="zh-CN" dirty="0"/>
          </a:p>
        </p:txBody>
      </p:sp>
      <p:sp>
        <p:nvSpPr>
          <p:cNvPr id="32" name="文本框 31"/>
          <p:cNvSpPr txBox="1"/>
          <p:nvPr/>
        </p:nvSpPr>
        <p:spPr>
          <a:xfrm>
            <a:off x="387594" y="241218"/>
            <a:ext cx="2621280" cy="460375"/>
          </a:xfrm>
          <a:prstGeom prst="rect">
            <a:avLst/>
          </a:prstGeom>
          <a:noFill/>
        </p:spPr>
        <p:txBody>
          <a:bodyPr wrap="none" rtlCol="0">
            <a:spAutoFit/>
          </a:bodyPr>
          <a:lstStyle/>
          <a:p>
            <a:pPr algn="l"/>
            <a:r>
              <a:rPr lang="zh-CN" altLang="en-US" sz="2400" b="1" dirty="0" smtClean="0">
                <a:solidFill>
                  <a:schemeClr val="bg1"/>
                </a:solidFill>
                <a:latin typeface="微软雅黑" panose="020B0503020204020204" pitchFamily="34" charset="-122"/>
                <a:ea typeface="微软雅黑" panose="020B0503020204020204" pitchFamily="34" charset="-122"/>
                <a:sym typeface="+mn-ea"/>
              </a:rPr>
              <a:t>项目个人任务分工</a:t>
            </a:r>
            <a:endParaRPr lang="zh-CN" altLang="en-US" sz="24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7988300" y="2667000"/>
            <a:ext cx="150622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宠物小知识</a:t>
            </a:r>
            <a:endParaRPr lang="zh-CN" altLang="en-US" sz="2000">
              <a:latin typeface="宋体" panose="02010600030101010101" pitchFamily="2" charset="-122"/>
              <a:ea typeface="宋体" panose="02010600030101010101" pitchFamily="2" charset="-122"/>
            </a:endParaRPr>
          </a:p>
        </p:txBody>
      </p:sp>
      <p:sp>
        <p:nvSpPr>
          <p:cNvPr id="8" name="左大括号 7"/>
          <p:cNvSpPr/>
          <p:nvPr/>
        </p:nvSpPr>
        <p:spPr>
          <a:xfrm rot="5400000">
            <a:off x="8569325" y="1874520"/>
            <a:ext cx="344805" cy="285178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6954520" y="3635375"/>
            <a:ext cx="692785"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用户</a:t>
            </a: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9665335" y="3635375"/>
            <a:ext cx="104775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管理员</a:t>
            </a:r>
            <a:endParaRPr lang="zh-CN" altLang="en-US" sz="2000">
              <a:latin typeface="宋体" panose="02010600030101010101" pitchFamily="2" charset="-122"/>
              <a:ea typeface="宋体" panose="02010600030101010101" pitchFamily="2" charset="-122"/>
            </a:endParaRPr>
          </a:p>
        </p:txBody>
      </p:sp>
      <p:sp>
        <p:nvSpPr>
          <p:cNvPr id="13" name="左大括号 12"/>
          <p:cNvSpPr/>
          <p:nvPr/>
        </p:nvSpPr>
        <p:spPr>
          <a:xfrm rot="5400000">
            <a:off x="7123430" y="3649980"/>
            <a:ext cx="344805" cy="13849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5936615" y="4789805"/>
            <a:ext cx="1153795" cy="645160"/>
          </a:xfrm>
          <a:prstGeom prst="rect">
            <a:avLst/>
          </a:prstGeom>
          <a:noFill/>
        </p:spPr>
        <p:txBody>
          <a:bodyPr wrap="square" rtlCol="0">
            <a:spAutoFit/>
          </a:bodyPr>
          <a:p>
            <a:r>
              <a:rPr lang="zh-CN" altLang="en-US"/>
              <a:t>查看更新时间</a:t>
            </a:r>
            <a:endParaRPr lang="zh-CN" altLang="en-US"/>
          </a:p>
        </p:txBody>
      </p:sp>
      <p:sp>
        <p:nvSpPr>
          <p:cNvPr id="19" name="文本框 18"/>
          <p:cNvSpPr txBox="1"/>
          <p:nvPr/>
        </p:nvSpPr>
        <p:spPr>
          <a:xfrm>
            <a:off x="7647305" y="4789805"/>
            <a:ext cx="1154430" cy="645160"/>
          </a:xfrm>
          <a:prstGeom prst="rect">
            <a:avLst/>
          </a:prstGeom>
          <a:noFill/>
        </p:spPr>
        <p:txBody>
          <a:bodyPr wrap="square" rtlCol="0">
            <a:spAutoFit/>
          </a:bodyPr>
          <a:p>
            <a:r>
              <a:rPr lang="zh-CN" altLang="en-US"/>
              <a:t>查看更新常见问题</a:t>
            </a:r>
            <a:endParaRPr lang="zh-CN" altLang="en-US"/>
          </a:p>
        </p:txBody>
      </p:sp>
      <p:sp>
        <p:nvSpPr>
          <p:cNvPr id="22" name="文本框 21"/>
          <p:cNvSpPr txBox="1"/>
          <p:nvPr/>
        </p:nvSpPr>
        <p:spPr>
          <a:xfrm>
            <a:off x="9041130" y="4651375"/>
            <a:ext cx="704215" cy="922020"/>
          </a:xfrm>
          <a:prstGeom prst="rect">
            <a:avLst/>
          </a:prstGeom>
          <a:noFill/>
        </p:spPr>
        <p:txBody>
          <a:bodyPr wrap="square" rtlCol="0">
            <a:spAutoFit/>
          </a:bodyPr>
          <a:p>
            <a:r>
              <a:rPr lang="zh-CN" altLang="en-US"/>
              <a:t>增加常见问题</a:t>
            </a:r>
            <a:endParaRPr lang="zh-CN" altLang="en-US"/>
          </a:p>
        </p:txBody>
      </p:sp>
      <p:sp>
        <p:nvSpPr>
          <p:cNvPr id="24" name="文本框 23"/>
          <p:cNvSpPr txBox="1"/>
          <p:nvPr/>
        </p:nvSpPr>
        <p:spPr>
          <a:xfrm>
            <a:off x="10362565" y="4651375"/>
            <a:ext cx="704215" cy="922020"/>
          </a:xfrm>
          <a:prstGeom prst="rect">
            <a:avLst/>
          </a:prstGeom>
          <a:noFill/>
        </p:spPr>
        <p:txBody>
          <a:bodyPr wrap="square" rtlCol="0">
            <a:spAutoFit/>
          </a:bodyPr>
          <a:p>
            <a:r>
              <a:rPr lang="zh-CN" altLang="en-US"/>
              <a:t>删除常见问题</a:t>
            </a:r>
            <a:endParaRPr lang="zh-CN" altLang="en-US"/>
          </a:p>
        </p:txBody>
      </p:sp>
      <p:pic>
        <p:nvPicPr>
          <p:cNvPr id="3" name="图片 2" descr="timg[2]"/>
          <p:cNvPicPr>
            <a:picLocks noChangeAspect="1"/>
          </p:cNvPicPr>
          <p:nvPr/>
        </p:nvPicPr>
        <p:blipFill>
          <a:blip r:embed="rId2"/>
          <a:stretch>
            <a:fillRect/>
          </a:stretch>
        </p:blipFill>
        <p:spPr>
          <a:xfrm>
            <a:off x="998220" y="2729230"/>
            <a:ext cx="3928110" cy="2382520"/>
          </a:xfrm>
          <a:prstGeom prst="rect">
            <a:avLst/>
          </a:prstGeom>
        </p:spPr>
      </p:pic>
      <p:sp>
        <p:nvSpPr>
          <p:cNvPr id="2" name="文本框 1"/>
          <p:cNvSpPr txBox="1"/>
          <p:nvPr/>
        </p:nvSpPr>
        <p:spPr>
          <a:xfrm>
            <a:off x="9745345" y="4651375"/>
            <a:ext cx="704215" cy="922020"/>
          </a:xfrm>
          <a:prstGeom prst="rect">
            <a:avLst/>
          </a:prstGeom>
          <a:noFill/>
        </p:spPr>
        <p:txBody>
          <a:bodyPr wrap="square" rtlCol="0">
            <a:spAutoFit/>
          </a:bodyPr>
          <a:p>
            <a:r>
              <a:rPr lang="zh-CN" altLang="en-US"/>
              <a:t>修改常见问题</a:t>
            </a:r>
            <a:endParaRPr lang="zh-CN" altLang="en-US"/>
          </a:p>
        </p:txBody>
      </p:sp>
      <p:sp>
        <p:nvSpPr>
          <p:cNvPr id="4" name="文本框 3"/>
          <p:cNvSpPr txBox="1"/>
          <p:nvPr/>
        </p:nvSpPr>
        <p:spPr>
          <a:xfrm>
            <a:off x="10947400" y="4651375"/>
            <a:ext cx="704215" cy="922020"/>
          </a:xfrm>
          <a:prstGeom prst="rect">
            <a:avLst/>
          </a:prstGeom>
          <a:noFill/>
        </p:spPr>
        <p:txBody>
          <a:bodyPr wrap="square" rtlCol="0">
            <a:spAutoFit/>
          </a:bodyPr>
          <a:p>
            <a:r>
              <a:rPr lang="zh-CN" altLang="en-US"/>
              <a:t>更新常见问题</a:t>
            </a:r>
            <a:endParaRPr lang="zh-CN" altLang="en-US"/>
          </a:p>
        </p:txBody>
      </p:sp>
      <p:cxnSp>
        <p:nvCxnSpPr>
          <p:cNvPr id="5" name="肘形连接符 4"/>
          <p:cNvCxnSpPr>
            <a:stCxn id="10" idx="2"/>
            <a:endCxn id="22" idx="0"/>
          </p:cNvCxnSpPr>
          <p:nvPr/>
        </p:nvCxnSpPr>
        <p:spPr>
          <a:xfrm rot="5400000">
            <a:off x="9482773" y="3944938"/>
            <a:ext cx="617220" cy="795655"/>
          </a:xfrm>
          <a:prstGeom prst="bentConnector3">
            <a:avLst>
              <a:gd name="adj1" fmla="val 49949"/>
            </a:avLst>
          </a:prstGeom>
        </p:spPr>
        <p:style>
          <a:lnRef idx="3">
            <a:schemeClr val="dk1"/>
          </a:lnRef>
          <a:fillRef idx="0">
            <a:schemeClr val="dk1"/>
          </a:fillRef>
          <a:effectRef idx="2">
            <a:schemeClr val="dk1"/>
          </a:effectRef>
          <a:fontRef idx="minor">
            <a:schemeClr val="tx1"/>
          </a:fontRef>
        </p:style>
      </p:cxnSp>
      <p:cxnSp>
        <p:nvCxnSpPr>
          <p:cNvPr id="11" name="肘形连接符 10"/>
          <p:cNvCxnSpPr/>
          <p:nvPr/>
        </p:nvCxnSpPr>
        <p:spPr>
          <a:xfrm rot="5400000">
            <a:off x="9768840" y="4220845"/>
            <a:ext cx="607695" cy="23368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2" name="肘形连接符 11"/>
          <p:cNvCxnSpPr>
            <a:stCxn id="10" idx="2"/>
          </p:cNvCxnSpPr>
          <p:nvPr/>
        </p:nvCxnSpPr>
        <p:spPr>
          <a:xfrm rot="5400000" flipV="1">
            <a:off x="10079990" y="4142740"/>
            <a:ext cx="621030" cy="403225"/>
          </a:xfrm>
          <a:prstGeom prst="bentConnector3">
            <a:avLst>
              <a:gd name="adj1" fmla="val 49949"/>
            </a:avLst>
          </a:prstGeom>
        </p:spPr>
        <p:style>
          <a:lnRef idx="3">
            <a:schemeClr val="dk1"/>
          </a:lnRef>
          <a:fillRef idx="0">
            <a:schemeClr val="dk1"/>
          </a:fillRef>
          <a:effectRef idx="2">
            <a:schemeClr val="dk1"/>
          </a:effectRef>
          <a:fontRef idx="minor">
            <a:schemeClr val="tx1"/>
          </a:fontRef>
        </p:style>
      </p:cxnSp>
      <p:cxnSp>
        <p:nvCxnSpPr>
          <p:cNvPr id="25" name="肘形连接符 24"/>
          <p:cNvCxnSpPr>
            <a:stCxn id="10" idx="2"/>
            <a:endCxn id="4" idx="0"/>
          </p:cNvCxnSpPr>
          <p:nvPr/>
        </p:nvCxnSpPr>
        <p:spPr>
          <a:xfrm rot="5400000" flipV="1">
            <a:off x="10435590" y="3787140"/>
            <a:ext cx="617220" cy="1110615"/>
          </a:xfrm>
          <a:prstGeom prst="bentConnector3">
            <a:avLst>
              <a:gd name="adj1" fmla="val 49949"/>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16" name="文本框 15"/>
          <p:cNvSpPr txBox="1"/>
          <p:nvPr/>
        </p:nvSpPr>
        <p:spPr>
          <a:xfrm>
            <a:off x="4582194" y="1316083"/>
            <a:ext cx="30276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个人任务分工详情</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609772" y="1931105"/>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32339" y="2043809"/>
            <a:ext cx="1325880" cy="368300"/>
          </a:xfrm>
          <a:prstGeom prst="rect">
            <a:avLst/>
          </a:prstGeom>
          <a:noFill/>
        </p:spPr>
        <p:txBody>
          <a:bodyPr wrap="none" rtlCol="0">
            <a:spAutoFit/>
          </a:bodyPr>
          <a:lstStyle/>
          <a:p>
            <a:r>
              <a:rPr lang="zh-CN" dirty="0" smtClean="0"/>
              <a:t>萌宠汇后台</a:t>
            </a:r>
            <a:endParaRPr lang="zh-CN" dirty="0"/>
          </a:p>
        </p:txBody>
      </p:sp>
      <p:sp>
        <p:nvSpPr>
          <p:cNvPr id="32" name="文本框 31"/>
          <p:cNvSpPr txBox="1"/>
          <p:nvPr/>
        </p:nvSpPr>
        <p:spPr>
          <a:xfrm>
            <a:off x="387594" y="241218"/>
            <a:ext cx="2621280" cy="460375"/>
          </a:xfrm>
          <a:prstGeom prst="rect">
            <a:avLst/>
          </a:prstGeom>
          <a:noFill/>
        </p:spPr>
        <p:txBody>
          <a:bodyPr wrap="none" rtlCol="0">
            <a:spAutoFit/>
          </a:bodyPr>
          <a:lstStyle/>
          <a:p>
            <a:pPr algn="l"/>
            <a:r>
              <a:rPr lang="zh-CN" altLang="en-US" sz="2400" b="1" dirty="0" smtClean="0">
                <a:solidFill>
                  <a:schemeClr val="bg1"/>
                </a:solidFill>
                <a:latin typeface="微软雅黑" panose="020B0503020204020204" pitchFamily="34" charset="-122"/>
                <a:ea typeface="微软雅黑" panose="020B0503020204020204" pitchFamily="34" charset="-122"/>
                <a:sym typeface="+mn-ea"/>
              </a:rPr>
              <a:t>项目个人任务分工</a:t>
            </a:r>
            <a:endParaRPr lang="zh-CN" altLang="en-US" sz="24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7990840" y="2667000"/>
            <a:ext cx="150622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萌宠汇后台</a:t>
            </a:r>
            <a:endParaRPr lang="zh-CN" altLang="en-US" sz="2000">
              <a:latin typeface="宋体" panose="02010600030101010101" pitchFamily="2" charset="-122"/>
              <a:ea typeface="宋体" panose="02010600030101010101" pitchFamily="2" charset="-122"/>
            </a:endParaRPr>
          </a:p>
        </p:txBody>
      </p:sp>
      <p:sp>
        <p:nvSpPr>
          <p:cNvPr id="8" name="左大括号 7"/>
          <p:cNvSpPr/>
          <p:nvPr/>
        </p:nvSpPr>
        <p:spPr>
          <a:xfrm rot="5400000">
            <a:off x="8569325" y="1874520"/>
            <a:ext cx="344805" cy="285178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6745605" y="3635375"/>
            <a:ext cx="122301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内容编辑</a:t>
            </a: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9578340" y="3635375"/>
            <a:ext cx="122301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首页设计</a:t>
            </a:r>
            <a:endParaRPr lang="zh-CN" altLang="en-US" sz="2000">
              <a:latin typeface="宋体" panose="02010600030101010101" pitchFamily="2" charset="-122"/>
              <a:ea typeface="宋体" panose="02010600030101010101" pitchFamily="2" charset="-122"/>
            </a:endParaRPr>
          </a:p>
        </p:txBody>
      </p:sp>
      <p:sp>
        <p:nvSpPr>
          <p:cNvPr id="13" name="左大括号 12"/>
          <p:cNvSpPr/>
          <p:nvPr/>
        </p:nvSpPr>
        <p:spPr>
          <a:xfrm rot="5400000">
            <a:off x="7184390" y="3719195"/>
            <a:ext cx="344805" cy="13849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5936615" y="4789805"/>
            <a:ext cx="1153795" cy="368300"/>
          </a:xfrm>
          <a:prstGeom prst="rect">
            <a:avLst/>
          </a:prstGeom>
          <a:noFill/>
        </p:spPr>
        <p:txBody>
          <a:bodyPr wrap="square" rtlCol="0">
            <a:spAutoFit/>
          </a:bodyPr>
          <a:p>
            <a:r>
              <a:rPr lang="zh-CN" altLang="en-US"/>
              <a:t>网站名称</a:t>
            </a:r>
            <a:endParaRPr lang="zh-CN" altLang="en-US"/>
          </a:p>
        </p:txBody>
      </p:sp>
      <p:sp>
        <p:nvSpPr>
          <p:cNvPr id="19" name="文本框 18"/>
          <p:cNvSpPr txBox="1"/>
          <p:nvPr/>
        </p:nvSpPr>
        <p:spPr>
          <a:xfrm>
            <a:off x="7647305" y="4789805"/>
            <a:ext cx="1154430" cy="645160"/>
          </a:xfrm>
          <a:prstGeom prst="rect">
            <a:avLst/>
          </a:prstGeom>
          <a:noFill/>
        </p:spPr>
        <p:txBody>
          <a:bodyPr wrap="square" rtlCol="0">
            <a:spAutoFit/>
          </a:bodyPr>
          <a:p>
            <a:r>
              <a:rPr lang="zh-CN" altLang="en-US"/>
              <a:t>网站基本信息</a:t>
            </a:r>
            <a:endParaRPr lang="zh-CN" altLang="en-US"/>
          </a:p>
        </p:txBody>
      </p:sp>
      <p:sp>
        <p:nvSpPr>
          <p:cNvPr id="20" name="左大括号 19"/>
          <p:cNvSpPr/>
          <p:nvPr/>
        </p:nvSpPr>
        <p:spPr>
          <a:xfrm rot="5400000">
            <a:off x="10017125" y="3719195"/>
            <a:ext cx="344805" cy="138493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sz="2000">
              <a:latin typeface="宋体" panose="02010600030101010101" pitchFamily="2" charset="-122"/>
              <a:ea typeface="宋体" panose="02010600030101010101" pitchFamily="2" charset="-122"/>
            </a:endParaRPr>
          </a:p>
        </p:txBody>
      </p:sp>
      <p:sp>
        <p:nvSpPr>
          <p:cNvPr id="22" name="文本框 21"/>
          <p:cNvSpPr txBox="1"/>
          <p:nvPr/>
        </p:nvSpPr>
        <p:spPr>
          <a:xfrm>
            <a:off x="9186545" y="4789805"/>
            <a:ext cx="704215" cy="368300"/>
          </a:xfrm>
          <a:prstGeom prst="rect">
            <a:avLst/>
          </a:prstGeom>
          <a:noFill/>
        </p:spPr>
        <p:txBody>
          <a:bodyPr wrap="square" rtlCol="0">
            <a:spAutoFit/>
          </a:bodyPr>
          <a:p>
            <a:r>
              <a:rPr lang="zh-CN" altLang="en-US"/>
              <a:t>框架</a:t>
            </a:r>
            <a:endParaRPr lang="zh-CN" altLang="en-US"/>
          </a:p>
        </p:txBody>
      </p:sp>
      <p:sp>
        <p:nvSpPr>
          <p:cNvPr id="24" name="文本框 23"/>
          <p:cNvSpPr txBox="1"/>
          <p:nvPr/>
        </p:nvSpPr>
        <p:spPr>
          <a:xfrm>
            <a:off x="10507980" y="4789805"/>
            <a:ext cx="704215" cy="368300"/>
          </a:xfrm>
          <a:prstGeom prst="rect">
            <a:avLst/>
          </a:prstGeom>
          <a:noFill/>
        </p:spPr>
        <p:txBody>
          <a:bodyPr wrap="square" rtlCol="0">
            <a:spAutoFit/>
          </a:bodyPr>
          <a:p>
            <a:r>
              <a:rPr lang="zh-CN" altLang="en-US"/>
              <a:t>模块</a:t>
            </a:r>
            <a:endParaRPr lang="zh-CN" altLang="en-US"/>
          </a:p>
        </p:txBody>
      </p:sp>
      <p:pic>
        <p:nvPicPr>
          <p:cNvPr id="2" name="图片 1"/>
          <p:cNvPicPr>
            <a:picLocks noChangeAspect="1"/>
          </p:cNvPicPr>
          <p:nvPr/>
        </p:nvPicPr>
        <p:blipFill>
          <a:blip r:embed="rId2"/>
          <a:stretch>
            <a:fillRect/>
          </a:stretch>
        </p:blipFill>
        <p:spPr>
          <a:xfrm>
            <a:off x="861695" y="2667000"/>
            <a:ext cx="4952365" cy="2410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9131"/>
          <a:stretch>
            <a:fillRect/>
          </a:stretch>
        </p:blipFill>
        <p:spPr>
          <a:xfrm>
            <a:off x="-1" y="2812641"/>
            <a:ext cx="8098971" cy="4045359"/>
          </a:xfrm>
          <a:custGeom>
            <a:avLst/>
            <a:gdLst>
              <a:gd name="connsiteX0" fmla="*/ 3619500 w 7239000"/>
              <a:gd name="connsiteY0" fmla="*/ 0 h 4045359"/>
              <a:gd name="connsiteX1" fmla="*/ 7239000 w 7239000"/>
              <a:gd name="connsiteY1" fmla="*/ 4045359 h 4045359"/>
              <a:gd name="connsiteX2" fmla="*/ 0 w 7239000"/>
              <a:gd name="connsiteY2" fmla="*/ 4045359 h 4045359"/>
            </a:gdLst>
            <a:ahLst/>
            <a:cxnLst>
              <a:cxn ang="0">
                <a:pos x="connsiteX0" y="connsiteY0"/>
              </a:cxn>
              <a:cxn ang="0">
                <a:pos x="connsiteX1" y="connsiteY1"/>
              </a:cxn>
              <a:cxn ang="0">
                <a:pos x="connsiteX2" y="connsiteY2"/>
              </a:cxn>
            </a:cxnLst>
            <a:rect l="l" t="t" r="r" b="b"/>
            <a:pathLst>
              <a:path w="7239000" h="4045359">
                <a:moveTo>
                  <a:pt x="3619500" y="0"/>
                </a:moveTo>
                <a:lnTo>
                  <a:pt x="7239000" y="4045359"/>
                </a:lnTo>
                <a:lnTo>
                  <a:pt x="0" y="4045359"/>
                </a:lnTo>
                <a:close/>
              </a:path>
            </a:pathLst>
          </a:custGeom>
        </p:spPr>
      </p:pic>
      <p:sp>
        <p:nvSpPr>
          <p:cNvPr id="5" name="等腰三角形 4"/>
          <p:cNvSpPr/>
          <p:nvPr/>
        </p:nvSpPr>
        <p:spPr>
          <a:xfrm>
            <a:off x="0" y="2812640"/>
            <a:ext cx="8098971" cy="4045359"/>
          </a:xfrm>
          <a:prstGeom prst="triangle">
            <a:avLst/>
          </a:prstGeom>
          <a:solidFill>
            <a:srgbClr val="596371">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496816" y="0"/>
            <a:ext cx="8098971" cy="4045359"/>
          </a:xfrm>
          <a:prstGeom prst="triangle">
            <a:avLst/>
          </a:prstGeom>
          <a:solidFill>
            <a:srgbClr val="333F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a:off x="4797862" y="2141755"/>
            <a:ext cx="6294741" cy="3144163"/>
          </a:xfrm>
          <a:prstGeom prst="triangle">
            <a:avLst/>
          </a:prstGeom>
          <a:solidFill>
            <a:srgbClr val="9F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3993271" y="716935"/>
            <a:ext cx="2799715" cy="706755"/>
          </a:xfrm>
          <a:prstGeom prst="rect">
            <a:avLst/>
          </a:prstGeom>
          <a:noFill/>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PART </a:t>
            </a:r>
            <a:r>
              <a:rPr lang="en-US" sz="4000" dirty="0" smtClean="0">
                <a:solidFill>
                  <a:schemeClr val="bg1"/>
                </a:solidFill>
                <a:latin typeface="微软雅黑" panose="020B0503020204020204" pitchFamily="34" charset="-122"/>
                <a:ea typeface="微软雅黑" panose="020B0503020204020204" pitchFamily="34" charset="-122"/>
              </a:rPr>
              <a:t>TWO</a:t>
            </a: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91234" y="3309257"/>
            <a:ext cx="1107996" cy="1200329"/>
          </a:xfrm>
          <a:prstGeom prst="rect">
            <a:avLst/>
          </a:prstGeom>
          <a:noFill/>
        </p:spPr>
        <p:txBody>
          <a:bodyPr wrap="none" rtlCol="0">
            <a:spAutoFit/>
          </a:bodyPr>
          <a:lstStyle/>
          <a:p>
            <a:r>
              <a:rPr lang="en-US" altLang="zh-CN" sz="7200" dirty="0" smtClean="0">
                <a:solidFill>
                  <a:schemeClr val="tx2">
                    <a:lumMod val="75000"/>
                  </a:schemeClr>
                </a:solidFill>
                <a:latin typeface="Times New Roman" panose="02020603050405020304" pitchFamily="18" charset="0"/>
                <a:cs typeface="Times New Roman" panose="02020603050405020304" pitchFamily="18" charset="0"/>
              </a:rPr>
              <a:t>02</a:t>
            </a:r>
            <a:endParaRPr lang="zh-CN" altLang="en-US" sz="7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049484" y="1474689"/>
            <a:ext cx="26022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需求分析及建模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43428"/>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b="8708"/>
          <a:stretch>
            <a:fillRect/>
          </a:stretch>
        </p:blipFill>
        <p:spPr>
          <a:xfrm>
            <a:off x="0" y="-1"/>
            <a:ext cx="3395766" cy="943429"/>
          </a:xfrm>
          <a:custGeom>
            <a:avLst/>
            <a:gdLst>
              <a:gd name="connsiteX0" fmla="*/ 0 w 3395766"/>
              <a:gd name="connsiteY0" fmla="*/ 0 h 740228"/>
              <a:gd name="connsiteX1" fmla="*/ 3395766 w 3395766"/>
              <a:gd name="connsiteY1" fmla="*/ 0 h 740228"/>
              <a:gd name="connsiteX2" fmla="*/ 3395766 w 3395766"/>
              <a:gd name="connsiteY2" fmla="*/ 740228 h 740228"/>
              <a:gd name="connsiteX3" fmla="*/ 0 w 3395766"/>
              <a:gd name="connsiteY3" fmla="*/ 740228 h 740228"/>
              <a:gd name="connsiteX4" fmla="*/ 0 w 3395766"/>
              <a:gd name="connsiteY4" fmla="*/ 0 h 7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766" h="740228">
                <a:moveTo>
                  <a:pt x="0" y="0"/>
                </a:moveTo>
                <a:lnTo>
                  <a:pt x="3395766" y="0"/>
                </a:lnTo>
                <a:lnTo>
                  <a:pt x="3395766" y="740228"/>
                </a:lnTo>
                <a:lnTo>
                  <a:pt x="0" y="740228"/>
                </a:lnTo>
                <a:lnTo>
                  <a:pt x="0" y="0"/>
                </a:lnTo>
                <a:close/>
              </a:path>
            </a:pathLst>
          </a:custGeom>
        </p:spPr>
      </p:pic>
      <p:sp>
        <p:nvSpPr>
          <p:cNvPr id="4" name="文本框 3"/>
          <p:cNvSpPr txBox="1"/>
          <p:nvPr/>
        </p:nvSpPr>
        <p:spPr>
          <a:xfrm>
            <a:off x="488950" y="241300"/>
            <a:ext cx="2418715" cy="460375"/>
          </a:xfrm>
          <a:prstGeom prst="rect">
            <a:avLst/>
          </a:prstGeom>
          <a:noFill/>
        </p:spPr>
        <p:txBody>
          <a:bodyPr wrap="squar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需求分析及建模</a:t>
            </a:r>
            <a:endParaRPr 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339749" y="1383393"/>
            <a:ext cx="1605280" cy="521970"/>
          </a:xfrm>
          <a:prstGeom prst="rect">
            <a:avLst/>
          </a:prstGeom>
          <a:noFill/>
        </p:spPr>
        <p:txBody>
          <a:bodyPr wrap="none" rtlCol="0">
            <a:spAutoFit/>
          </a:bodyPr>
          <a:lstStyle/>
          <a:p>
            <a:r>
              <a:rPr lang="zh-CN" sz="2800" dirty="0" smtClean="0">
                <a:solidFill>
                  <a:srgbClr val="333F50"/>
                </a:solidFill>
                <a:latin typeface="微软雅黑" panose="020B0503020204020204" pitchFamily="34" charset="-122"/>
                <a:ea typeface="微软雅黑" panose="020B0503020204020204" pitchFamily="34" charset="-122"/>
              </a:rPr>
              <a:t>编写目的</a:t>
            </a:r>
            <a:endParaRPr lang="zh-CN" sz="2800" dirty="0">
              <a:solidFill>
                <a:srgbClr val="333F50"/>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5609772" y="1974647"/>
            <a:ext cx="972457" cy="0"/>
          </a:xfrm>
          <a:prstGeom prst="line">
            <a:avLst/>
          </a:prstGeom>
          <a:ln w="50800" cap="rnd">
            <a:solidFill>
              <a:schemeClr val="bg1">
                <a:lumMod val="50000"/>
              </a:schemeClr>
            </a:solidFill>
            <a:headEnd type="non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7215" y="2346325"/>
            <a:ext cx="11129645" cy="1337945"/>
          </a:xfrm>
          <a:prstGeom prst="rect">
            <a:avLst/>
          </a:prstGeom>
          <a:noFill/>
        </p:spPr>
        <p:txBody>
          <a:bodyPr wrap="square" rtlCol="0">
            <a:spAutoFit/>
          </a:bodyPr>
          <a:p>
            <a:pPr>
              <a:lnSpc>
                <a:spcPct val="150000"/>
              </a:lnSpc>
            </a:pPr>
            <a:r>
              <a:rPr lang="en-US" altLang="zh-CN"/>
              <a:t>       </a:t>
            </a:r>
            <a:r>
              <a:rPr lang="zh-CN" altLang="en-US"/>
              <a:t>宠物驿站是本项目的一个创新点，作为保护动物的机构，可以对流浪的动物进行查询和收留。社会上的热心人士，如果有地方提供并且有想法，可以验证自己的身份信息进行创建驿站。驿站创建完成之后，可以进行招募志愿者，完成志愿者帮助流浪动物，然后转交给驿站，驿站作为中间传播者，起更好的容纳作用。</a:t>
            </a:r>
            <a:endParaRPr lang="zh-CN" altLang="en-US"/>
          </a:p>
        </p:txBody>
      </p:sp>
      <p:sp>
        <p:nvSpPr>
          <p:cNvPr id="21" name="文本框 20"/>
          <p:cNvSpPr txBox="1"/>
          <p:nvPr/>
        </p:nvSpPr>
        <p:spPr>
          <a:xfrm>
            <a:off x="577215" y="3886200"/>
            <a:ext cx="11129645" cy="1337945"/>
          </a:xfrm>
          <a:prstGeom prst="rect">
            <a:avLst/>
          </a:prstGeom>
          <a:noFill/>
        </p:spPr>
        <p:txBody>
          <a:bodyPr wrap="square" rtlCol="0">
            <a:spAutoFit/>
          </a:bodyPr>
          <a:p>
            <a:pPr>
              <a:lnSpc>
                <a:spcPct val="150000"/>
              </a:lnSpc>
            </a:pPr>
            <a:r>
              <a:rPr lang="en-US" altLang="zh-CN"/>
              <a:t>       </a:t>
            </a:r>
            <a:r>
              <a:rPr lang="zh-CN" altLang="en-US"/>
              <a:t>宠物小常识是相当于百科一样的阅读页面，里面包含的内容是一些常见养宠遇到的一些问题，是由本网站的管理员（创建者）广泛收集各项资料提供而成，用户（游客）可以在观看完这些资料之后，提供自己的建议或者建议或者更好的想法，管理员会实时更新，在后台进行添、删、改、更新。</a:t>
            </a:r>
            <a:endParaRPr lang="en-US" altLang="zh-CN"/>
          </a:p>
        </p:txBody>
      </p:sp>
      <p:sp>
        <p:nvSpPr>
          <p:cNvPr id="24" name="文本框 23"/>
          <p:cNvSpPr txBox="1"/>
          <p:nvPr/>
        </p:nvSpPr>
        <p:spPr>
          <a:xfrm>
            <a:off x="531495" y="5426075"/>
            <a:ext cx="11129645" cy="478155"/>
          </a:xfrm>
          <a:prstGeom prst="rect">
            <a:avLst/>
          </a:prstGeom>
          <a:noFill/>
        </p:spPr>
        <p:txBody>
          <a:bodyPr wrap="square" rtlCol="0">
            <a:spAutoFit/>
          </a:bodyPr>
          <a:p>
            <a:pPr>
              <a:lnSpc>
                <a:spcPct val="140000"/>
              </a:lnSpc>
            </a:pPr>
            <a:r>
              <a:rPr lang="en-US" altLang="zh-CN"/>
              <a:t>        </a:t>
            </a:r>
            <a:r>
              <a:rPr lang="zh-CN"/>
              <a:t>最后是后台，我主要负责了后台的一些内容构建和首页的设计。</a:t>
            </a:r>
            <a:endParaRPr 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2516</Words>
  <Application>WPS 演示</Application>
  <PresentationFormat>宽屏</PresentationFormat>
  <Paragraphs>243</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Times New Roman</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123</cp:lastModifiedBy>
  <cp:revision>389</cp:revision>
  <dcterms:created xsi:type="dcterms:W3CDTF">2018-09-02T06:25:00Z</dcterms:created>
  <dcterms:modified xsi:type="dcterms:W3CDTF">2020-07-01T13:17:00Z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