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1" r:id="rId10"/>
    <p:sldId id="262" r:id="rId11"/>
    <p:sldId id="263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45" d="100"/>
          <a:sy n="145" d="100"/>
        </p:scale>
        <p:origin x="1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066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1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29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17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coffee_blackboard_teachers_day_celebration_ppt_template_vplus_20230817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coffee_blackboard_teachers_day_celebration_ppt_template_vplus_20230817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coffee_blackboard_teachers_day_celebration_ppt_template_vplus_20230817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coffee_blackboard_teachers_day_celebration_ppt_template_vplus_20230817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3437" y="1733550"/>
            <a:ext cx="7559040" cy="838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0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Java大作业课程展示</a:t>
            </a:r>
            <a:endParaRPr lang="en-US" sz="4060" dirty="0"/>
          </a:p>
        </p:txBody>
      </p:sp>
      <p:sp>
        <p:nvSpPr>
          <p:cNvPr id="3" name="Text 1"/>
          <p:cNvSpPr/>
          <p:nvPr/>
        </p:nvSpPr>
        <p:spPr>
          <a:xfrm>
            <a:off x="3395663" y="3648075"/>
            <a:ext cx="2352675" cy="2905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黎世强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3395663" y="3938588"/>
            <a:ext cx="2352675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2024-01-13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4338" y="304800"/>
            <a:ext cx="8068628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BD905B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结束语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395288" y="1038225"/>
            <a:ext cx="8296275" cy="38719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感谢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/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感谢各位对本次演示的耐心聆听和支持，期待未来与大家的更多交流与合作。</a:t>
            </a:r>
            <a:endParaRPr lang="en-US" sz="168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6763" y="1652588"/>
            <a:ext cx="4148138" cy="585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64" b="1" dirty="0">
                <a:solidFill>
                  <a:srgbClr val="BD905B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3264" dirty="0"/>
          </a:p>
        </p:txBody>
      </p:sp>
      <p:sp>
        <p:nvSpPr>
          <p:cNvPr id="3" name="Text 1"/>
          <p:cNvSpPr/>
          <p:nvPr/>
        </p:nvSpPr>
        <p:spPr>
          <a:xfrm>
            <a:off x="4576763" y="2181225"/>
            <a:ext cx="4148138" cy="12620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6144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614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48100" y="590550"/>
            <a:ext cx="4586288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520" b="1" dirty="0">
                <a:solidFill>
                  <a:srgbClr val="BD905B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CONTENTS </a:t>
            </a:r>
            <a:endParaRPr lang="en-US" sz="3520" dirty="0"/>
          </a:p>
        </p:txBody>
      </p:sp>
      <p:sp>
        <p:nvSpPr>
          <p:cNvPr id="3" name="Text 1"/>
          <p:cNvSpPr/>
          <p:nvPr/>
        </p:nvSpPr>
        <p:spPr>
          <a:xfrm>
            <a:off x="3905250" y="1476375"/>
            <a:ext cx="4348163" cy="2462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技术架构概述</a:t>
            </a:r>
            <a:endParaRPr lang="en-US" sz="175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zh-CN" alt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功能难点</a:t>
            </a:r>
            <a:endParaRPr lang="en-US" sz="175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结束语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652588" y="1795463"/>
            <a:ext cx="1619250" cy="1338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6208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6208" dirty="0"/>
          </a:p>
        </p:txBody>
      </p:sp>
      <p:sp>
        <p:nvSpPr>
          <p:cNvPr id="3" name="Text 1"/>
          <p:cNvSpPr/>
          <p:nvPr/>
        </p:nvSpPr>
        <p:spPr>
          <a:xfrm>
            <a:off x="3486150" y="2181225"/>
            <a:ext cx="4615815" cy="7667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71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技术架构概述</a:t>
            </a:r>
            <a:endParaRPr lang="en-US" sz="37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66725" y="376238"/>
            <a:ext cx="408622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2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技术架构概述</a:t>
            </a:r>
            <a:endParaRPr lang="en-US" sz="2240" dirty="0"/>
          </a:p>
        </p:txBody>
      </p:sp>
      <p:sp>
        <p:nvSpPr>
          <p:cNvPr id="4" name="Text 1"/>
          <p:cNvSpPr/>
          <p:nvPr/>
        </p:nvSpPr>
        <p:spPr>
          <a:xfrm>
            <a:off x="544391" y="975580"/>
            <a:ext cx="3895724" cy="40272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770" b="1" dirty="0" err="1">
                <a:solidFill>
                  <a:srgbClr val="383838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Noto Sans SC" pitchFamily="34" charset="-120"/>
              </a:rPr>
              <a:t>开发平台</a:t>
            </a:r>
            <a:r>
              <a:rPr lang="en-US" sz="770" dirty="0">
                <a:solidFill>
                  <a:srgbClr val="383838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Noto Sans SC" pitchFamily="34" charset="-120"/>
              </a:rPr>
              <a:t>：</a:t>
            </a:r>
            <a:br>
              <a:rPr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sz="770" dirty="0">
                <a:solidFill>
                  <a:srgbClr val="383838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Noto Sans SC" pitchFamily="34" charset="-120"/>
              </a:rPr>
              <a:t>Java
</a:t>
            </a:r>
            <a:endParaRPr lang="en-US" sz="77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770" b="1" dirty="0">
                <a:solidFill>
                  <a:srgbClr val="383838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Noto Sans SC" pitchFamily="34" charset="-120"/>
              </a:rPr>
              <a:t>开发工具</a:t>
            </a:r>
            <a:r>
              <a:rPr lang="en-US" sz="770" dirty="0">
                <a:solidFill>
                  <a:srgbClr val="383838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Noto Sans SC" pitchFamily="34" charset="-120"/>
              </a:rPr>
              <a:t>：</a:t>
            </a:r>
            <a:br>
              <a:rPr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sz="770" dirty="0">
                <a:solidFill>
                  <a:srgbClr val="383838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Noto Sans SC" pitchFamily="34" charset="-120"/>
              </a:rPr>
              <a:t>IntelliJ IDEA 2023.2.2
</a:t>
            </a:r>
            <a:endParaRPr lang="en-US" sz="77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 fontAlgn="base"/>
            <a:r>
              <a:rPr lang="zh-CN" altLang="en-US" sz="800" b="1" i="0" dirty="0">
                <a:solidFill>
                  <a:srgbClr val="333333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技术选型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666666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前端技术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sz="1000" b="0" i="0" dirty="0">
                <a:solidFill>
                  <a:srgbClr val="666666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Vue3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sz="1000" b="0" i="0" dirty="0" err="1">
                <a:solidFill>
                  <a:srgbClr val="666666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Vuex</a:t>
            </a:r>
            <a:endParaRPr lang="en-US" altLang="zh-CN" sz="1000" b="0" i="0" dirty="0">
              <a:solidFill>
                <a:srgbClr val="666666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sz="1000" b="0" i="0" dirty="0" err="1">
                <a:solidFill>
                  <a:srgbClr val="666666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Axios</a:t>
            </a:r>
            <a:endParaRPr lang="en-US" altLang="zh-CN" sz="1000" b="0" i="0" dirty="0">
              <a:solidFill>
                <a:srgbClr val="666666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sz="1000" b="0" i="0" dirty="0" err="1">
                <a:solidFill>
                  <a:srgbClr val="666666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ElementUI</a:t>
            </a:r>
            <a:r>
              <a:rPr lang="en-US" altLang="zh-CN" sz="1000" b="0" i="0" dirty="0">
                <a:solidFill>
                  <a:srgbClr val="666666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-Plus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666666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后端技术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sz="1000" b="0" i="0" dirty="0">
                <a:solidFill>
                  <a:srgbClr val="666666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Springboot3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sz="1000" b="0" i="0" dirty="0" err="1">
                <a:solidFill>
                  <a:srgbClr val="666666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Mybatis</a:t>
            </a:r>
            <a:r>
              <a:rPr lang="en-US" altLang="zh-CN" sz="1000" b="0" i="0" dirty="0">
                <a:solidFill>
                  <a:srgbClr val="666666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-Plus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sz="1000" b="0" i="0" dirty="0">
                <a:solidFill>
                  <a:srgbClr val="666666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Lombok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666666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数据库技术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sz="1000" b="0" i="0" dirty="0" err="1">
                <a:solidFill>
                  <a:srgbClr val="666666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endParaRPr lang="en-US" altLang="zh-CN" sz="1000" b="0" i="0" dirty="0">
              <a:solidFill>
                <a:srgbClr val="666666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sz="1000" b="0" i="0" dirty="0">
                <a:solidFill>
                  <a:srgbClr val="666666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Redis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rgbClr val="6666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权限框架</a:t>
            </a:r>
            <a:endParaRPr lang="en-US" altLang="zh-CN" sz="1000" dirty="0">
              <a:solidFill>
                <a:srgbClr val="6666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sz="1000" dirty="0" err="1">
                <a:solidFill>
                  <a:srgbClr val="6666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sa</a:t>
            </a:r>
            <a:r>
              <a:rPr lang="en-US" altLang="zh-CN" sz="1000" dirty="0">
                <a:solidFill>
                  <a:srgbClr val="6666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-token</a:t>
            </a:r>
            <a:endParaRPr lang="en-US" altLang="zh-CN" sz="1000" b="0" i="0" dirty="0">
              <a:solidFill>
                <a:srgbClr val="666666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77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
</a:t>
            </a:r>
            <a:endParaRPr lang="en-US" sz="77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77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
</a:t>
            </a:r>
            <a:endParaRPr lang="en-US" sz="77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66725" y="376238"/>
            <a:ext cx="408622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2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开发时间</a:t>
            </a:r>
            <a:endParaRPr lang="en-US" sz="2240" dirty="0"/>
          </a:p>
        </p:txBody>
      </p:sp>
      <p:sp>
        <p:nvSpPr>
          <p:cNvPr id="4" name="Text 1"/>
          <p:cNvSpPr/>
          <p:nvPr/>
        </p:nvSpPr>
        <p:spPr>
          <a:xfrm>
            <a:off x="504825" y="1309688"/>
            <a:ext cx="3048000" cy="3357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使用的技术</a:t>
            </a:r>
            <a: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/>
            <a: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Java平台和相关工具进行开发，采用SpringBoot框架以及Mybatis-plus等技术支持，结合vue3和ElementUI-Plus进行前端开发，符合JavaEE行业标准。项目开发过程中使用浏览器为Chrome进行测试，并利用Apifox软件进行接口测试。总共耗时2个星期完成开发。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652588" y="1795463"/>
            <a:ext cx="1619250" cy="1338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6208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6208" dirty="0"/>
          </a:p>
        </p:txBody>
      </p:sp>
      <p:sp>
        <p:nvSpPr>
          <p:cNvPr id="3" name="Text 1"/>
          <p:cNvSpPr/>
          <p:nvPr/>
        </p:nvSpPr>
        <p:spPr>
          <a:xfrm>
            <a:off x="3486150" y="2181225"/>
            <a:ext cx="4615815" cy="7667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371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功能难点</a:t>
            </a:r>
            <a:endParaRPr lang="en-US" sz="3710" dirty="0"/>
          </a:p>
        </p:txBody>
      </p:sp>
    </p:spTree>
    <p:extLst>
      <p:ext uri="{BB962C8B-B14F-4D97-AF65-F5344CB8AC3E}">
        <p14:creationId xmlns:p14="http://schemas.microsoft.com/office/powerpoint/2010/main" val="296551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4338" y="304800"/>
            <a:ext cx="8068628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BD905B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难点一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395288" y="1038225"/>
            <a:ext cx="8296275" cy="38719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权限和用户的控制</a:t>
            </a:r>
            <a:endParaRPr lang="en-US" altLang="zh-CN" sz="1680" b="1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zh-CN" altLang="en-US" sz="1600" b="0" i="0" dirty="0">
                <a:solidFill>
                  <a:srgbClr val="383838"/>
                </a:solidFill>
                <a:effectLst/>
                <a:latin typeface="Avenir"/>
              </a:rPr>
              <a:t>采用</a:t>
            </a:r>
            <a:r>
              <a:rPr lang="en-US" altLang="zh-CN" sz="1600" b="0" i="0" dirty="0" err="1">
                <a:solidFill>
                  <a:srgbClr val="383838"/>
                </a:solidFill>
                <a:effectLst/>
                <a:latin typeface="Avenir"/>
              </a:rPr>
              <a:t>sa</a:t>
            </a:r>
            <a:r>
              <a:rPr lang="en-US" altLang="zh-CN" sz="1600" b="0" i="0" dirty="0">
                <a:solidFill>
                  <a:srgbClr val="383838"/>
                </a:solidFill>
                <a:effectLst/>
                <a:latin typeface="Avenir"/>
              </a:rPr>
              <a:t>-token</a:t>
            </a:r>
            <a:r>
              <a:rPr lang="zh-CN" altLang="en-US" sz="1600" b="0" i="0" dirty="0">
                <a:solidFill>
                  <a:srgbClr val="383838"/>
                </a:solidFill>
                <a:effectLst/>
                <a:latin typeface="Avenir"/>
              </a:rPr>
              <a:t>框架，比起</a:t>
            </a:r>
            <a:r>
              <a:rPr lang="en-US" altLang="zh-CN" sz="1600" b="0" i="0" dirty="0">
                <a:solidFill>
                  <a:srgbClr val="383838"/>
                </a:solidFill>
                <a:effectLst/>
                <a:latin typeface="Avenir"/>
              </a:rPr>
              <a:t>Shiro</a:t>
            </a:r>
            <a:r>
              <a:rPr lang="zh-CN" altLang="en-US" sz="1600" b="0" i="0" dirty="0">
                <a:solidFill>
                  <a:srgbClr val="383838"/>
                </a:solidFill>
                <a:effectLst/>
                <a:latin typeface="Avenir"/>
              </a:rPr>
              <a:t>和</a:t>
            </a:r>
            <a:r>
              <a:rPr lang="en-US" altLang="zh-CN" sz="1600" b="0" i="0" dirty="0">
                <a:solidFill>
                  <a:srgbClr val="383838"/>
                </a:solidFill>
                <a:effectLst/>
                <a:latin typeface="Avenir"/>
              </a:rPr>
              <a:t>Spring Security</a:t>
            </a:r>
            <a:r>
              <a:rPr lang="zh-CN" altLang="en-US" sz="1600" b="0" i="0" dirty="0">
                <a:solidFill>
                  <a:srgbClr val="383838"/>
                </a:solidFill>
                <a:effectLst/>
                <a:latin typeface="Avenir"/>
              </a:rPr>
              <a:t>更加方便和轻量级。</a:t>
            </a:r>
            <a:endParaRPr lang="en-US" altLang="zh-CN" sz="1600" b="0" i="0" dirty="0">
              <a:solidFill>
                <a:srgbClr val="383838"/>
              </a:solidFill>
              <a:effectLst/>
              <a:latin typeface="Avenir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zh-CN" altLang="en-US" sz="1600" b="0" i="0" dirty="0">
                <a:solidFill>
                  <a:srgbClr val="383838"/>
                </a:solidFill>
                <a:effectLst/>
                <a:latin typeface="Avenir"/>
              </a:rPr>
              <a:t>使用</a:t>
            </a:r>
            <a:r>
              <a:rPr lang="en-US" altLang="zh-CN" sz="1600" b="0" i="0" dirty="0" err="1">
                <a:solidFill>
                  <a:srgbClr val="383838"/>
                </a:solidFill>
                <a:effectLst/>
                <a:latin typeface="Avenir"/>
              </a:rPr>
              <a:t>sa</a:t>
            </a:r>
            <a:r>
              <a:rPr lang="en-US" altLang="zh-CN" sz="1600" b="0" i="0" dirty="0">
                <a:solidFill>
                  <a:srgbClr val="383838"/>
                </a:solidFill>
                <a:effectLst/>
                <a:latin typeface="Avenir"/>
              </a:rPr>
              <a:t>-token</a:t>
            </a:r>
            <a:r>
              <a:rPr lang="zh-CN" altLang="en-US" sz="1600" b="0" i="0" dirty="0">
                <a:solidFill>
                  <a:srgbClr val="383838"/>
                </a:solidFill>
                <a:effectLst/>
                <a:latin typeface="Avenir"/>
              </a:rPr>
              <a:t>框架为该项目完成了登录认证，权限认证，</a:t>
            </a:r>
            <a:r>
              <a:rPr lang="en-US" altLang="zh-CN" sz="1600" b="0" i="0" dirty="0" err="1">
                <a:solidFill>
                  <a:srgbClr val="383838"/>
                </a:solidFill>
                <a:effectLst/>
                <a:latin typeface="Avenir"/>
              </a:rPr>
              <a:t>redis</a:t>
            </a:r>
            <a:r>
              <a:rPr lang="zh-CN" altLang="en-US" sz="1600" b="0" i="0" dirty="0">
                <a:solidFill>
                  <a:srgbClr val="383838"/>
                </a:solidFill>
                <a:effectLst/>
                <a:latin typeface="Avenir"/>
              </a:rPr>
              <a:t>集成等等。</a:t>
            </a:r>
            <a:endParaRPr lang="en-US" altLang="zh-CN" sz="1600" b="0" i="0" dirty="0">
              <a:solidFill>
                <a:srgbClr val="383838"/>
              </a:solidFill>
              <a:effectLst/>
              <a:latin typeface="Avenir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zh-CN" altLang="en-US" sz="1600" dirty="0">
                <a:solidFill>
                  <a:srgbClr val="383838"/>
                </a:solidFill>
                <a:latin typeface="Avenir"/>
              </a:rPr>
              <a:t>使用</a:t>
            </a:r>
            <a:r>
              <a:rPr lang="en-US" altLang="zh-CN" sz="1600" dirty="0" err="1">
                <a:solidFill>
                  <a:srgbClr val="383838"/>
                </a:solidFill>
                <a:latin typeface="Avenir"/>
              </a:rPr>
              <a:t>sa</a:t>
            </a:r>
            <a:r>
              <a:rPr lang="en-US" altLang="zh-CN" sz="1600" dirty="0">
                <a:solidFill>
                  <a:srgbClr val="383838"/>
                </a:solidFill>
                <a:latin typeface="Avenir"/>
              </a:rPr>
              <a:t>-token</a:t>
            </a:r>
            <a:r>
              <a:rPr lang="zh-CN" altLang="en-US" sz="1600" dirty="0">
                <a:solidFill>
                  <a:srgbClr val="383838"/>
                </a:solidFill>
                <a:latin typeface="Avenir"/>
              </a:rPr>
              <a:t>框架集成了用户管理，权限管理等操作</a:t>
            </a:r>
            <a:endParaRPr lang="en-US" sz="1680" dirty="0"/>
          </a:p>
        </p:txBody>
      </p:sp>
    </p:spTree>
    <p:extLst>
      <p:ext uri="{BB962C8B-B14F-4D97-AF65-F5344CB8AC3E}">
        <p14:creationId xmlns:p14="http://schemas.microsoft.com/office/powerpoint/2010/main" val="333142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4338" y="304800"/>
            <a:ext cx="8068628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BD905B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难点二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395288" y="1038225"/>
            <a:ext cx="8296275" cy="38719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我的任务流程</a:t>
            </a:r>
            <a:endParaRPr lang="en-US" altLang="zh-CN" sz="1680" b="1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zh-CN" altLang="en-US" sz="1600" dirty="0">
                <a:solidFill>
                  <a:srgbClr val="383838"/>
                </a:solidFill>
                <a:latin typeface="Avenir"/>
              </a:rPr>
              <a:t>设计多个表的查询和增删改查，要涉及多种限制条件。</a:t>
            </a:r>
            <a:endParaRPr lang="en-US" altLang="zh-CN" sz="1600" dirty="0">
              <a:solidFill>
                <a:srgbClr val="383838"/>
              </a:solidFill>
              <a:latin typeface="Avenir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zh-CN" altLang="en-US" sz="1600" dirty="0">
                <a:solidFill>
                  <a:srgbClr val="383838"/>
                </a:solidFill>
                <a:latin typeface="Avenir"/>
              </a:rPr>
              <a:t>前端页面需要涉及到多个</a:t>
            </a:r>
            <a:r>
              <a:rPr lang="en-US" altLang="zh-CN" sz="1600" dirty="0">
                <a:solidFill>
                  <a:srgbClr val="383838"/>
                </a:solidFill>
                <a:latin typeface="Avenir"/>
              </a:rPr>
              <a:t>Api</a:t>
            </a:r>
            <a:r>
              <a:rPr lang="zh-CN" altLang="en-US" sz="1600" dirty="0">
                <a:solidFill>
                  <a:srgbClr val="383838"/>
                </a:solidFill>
                <a:latin typeface="Avenir"/>
              </a:rPr>
              <a:t>接口。各类属性和参数的调用。</a:t>
            </a:r>
            <a:endParaRPr lang="en-US" altLang="zh-CN" sz="1600" dirty="0">
              <a:solidFill>
                <a:srgbClr val="383838"/>
              </a:solidFill>
              <a:latin typeface="Avenir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zh-CN" altLang="en-US" sz="1600" dirty="0">
                <a:solidFill>
                  <a:srgbClr val="383838"/>
                </a:solidFill>
                <a:latin typeface="Avenir"/>
              </a:rPr>
              <a:t>传递参数的选择，有时要进行修改以后传递。</a:t>
            </a:r>
            <a:endParaRPr lang="en-US" altLang="zh-CN" sz="1600" dirty="0">
              <a:solidFill>
                <a:srgbClr val="383838"/>
              </a:solidFill>
              <a:latin typeface="Avenir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+mj-lt"/>
              <a:buAutoNum type="arabicPeriod"/>
            </a:pPr>
            <a:endParaRPr lang="en-US" sz="1680" dirty="0"/>
          </a:p>
        </p:txBody>
      </p:sp>
    </p:spTree>
    <p:extLst>
      <p:ext uri="{BB962C8B-B14F-4D97-AF65-F5344CB8AC3E}">
        <p14:creationId xmlns:p14="http://schemas.microsoft.com/office/powerpoint/2010/main" val="130071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652588" y="1795463"/>
            <a:ext cx="1619250" cy="1338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6208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6208" dirty="0"/>
          </a:p>
        </p:txBody>
      </p:sp>
      <p:sp>
        <p:nvSpPr>
          <p:cNvPr id="3" name="Text 1"/>
          <p:cNvSpPr/>
          <p:nvPr/>
        </p:nvSpPr>
        <p:spPr>
          <a:xfrm>
            <a:off x="3486150" y="2181225"/>
            <a:ext cx="4615815" cy="7667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71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结束语</a:t>
            </a:r>
            <a:endParaRPr lang="en-US" sz="37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2055</TotalTime>
  <Words>215</Words>
  <Application>Microsoft Office PowerPoint</Application>
  <PresentationFormat>全屏显示(16:9)</PresentationFormat>
  <Paragraphs>60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Avenir</vt:lpstr>
      <vt:lpstr>Noto Sans SC</vt:lpstr>
      <vt:lpstr>华文楷体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Java大作业课程展示</dc:title>
  <dc:subject/>
  <dc:creator>黎世强</dc:creator>
  <cp:lastModifiedBy>i Li</cp:lastModifiedBy>
  <cp:revision>2</cp:revision>
  <dcterms:created xsi:type="dcterms:W3CDTF">2024-01-13T06:01:31Z</dcterms:created>
  <dcterms:modified xsi:type="dcterms:W3CDTF">2024-01-14T16:17:01Z</dcterms:modified>
</cp:coreProperties>
</file>