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6" r:id="rId4"/>
  </p:sldMasterIdLst>
  <p:notesMasterIdLst>
    <p:notesMasterId r:id="rId15"/>
  </p:notesMasterIdLst>
  <p:handoutMasterIdLst>
    <p:handoutMasterId r:id="rId16"/>
  </p:handoutMasterIdLst>
  <p:sldIdLst>
    <p:sldId id="322" r:id="rId5"/>
    <p:sldId id="314" r:id="rId6"/>
    <p:sldId id="352" r:id="rId7"/>
    <p:sldId id="346" r:id="rId8"/>
    <p:sldId id="328" r:id="rId9"/>
    <p:sldId id="351" r:id="rId10"/>
    <p:sldId id="349" r:id="rId11"/>
    <p:sldId id="350" r:id="rId12"/>
    <p:sldId id="347" r:id="rId13"/>
    <p:sldId id="34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ic slides" id="{181D2C02-83EB-4D36-8480-ADD192D6B133}">
          <p14:sldIdLst>
            <p14:sldId id="322"/>
            <p14:sldId id="314"/>
            <p14:sldId id="352"/>
            <p14:sldId id="346"/>
            <p14:sldId id="328"/>
            <p14:sldId id="351"/>
            <p14:sldId id="349"/>
            <p14:sldId id="350"/>
            <p14:sldId id="347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29" userDrawn="1">
          <p15:clr>
            <a:srgbClr val="A4A3A4"/>
          </p15:clr>
        </p15:guide>
        <p15:guide id="2" pos="4363" userDrawn="1">
          <p15:clr>
            <a:srgbClr val="A4A3A4"/>
          </p15:clr>
        </p15:guide>
        <p15:guide id="3" orient="horz" pos="21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70D12E-466F-4C18-AC9A-E3A1B40E5E41}" v="3469" dt="2020-05-04T07:50:16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83688" autoAdjust="0"/>
  </p:normalViewPr>
  <p:slideViewPr>
    <p:cSldViewPr snapToGrid="0" snapToObjects="1">
      <p:cViewPr varScale="1">
        <p:scale>
          <a:sx n="63" d="100"/>
          <a:sy n="63" d="100"/>
        </p:scale>
        <p:origin x="772" y="52"/>
      </p:cViewPr>
      <p:guideLst>
        <p:guide orient="horz" pos="1729"/>
        <p:guide pos="4363"/>
        <p:guide orient="horz" pos="21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9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BEB51-FB0B-4122-930F-C76579434EBC}" type="datetimeFigureOut">
              <a:rPr lang="en-GB" smtClean="0"/>
              <a:t>04/05/2020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379911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© Amadeus IT Group and its affiliates and subsidiaries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855029" y="8685213"/>
            <a:ext cx="200138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73864-8AF9-4AF7-8C43-8DE0AF56500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6838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55AE2-5BD9-4A29-8080-AC129110D5D3}" type="datetimeFigureOut">
              <a:rPr lang="en-GB" noProof="0" smtClean="0"/>
              <a:t>04/05/2020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685213"/>
            <a:ext cx="3788229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© Amadeus IT Group and its affiliates and subsidiaries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8739B-D4C8-44A6-B797-7501FD315B16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0131740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20000"/>
              <a:buFont typeface="Verdana" pitchFamily="34" charset="0"/>
              <a:buNone/>
              <a:tabLst/>
              <a:defRPr/>
            </a:pPr>
            <a:endParaRPr lang="en-GB" sz="12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1</a:t>
            </a:fld>
            <a:endParaRPr lang="es-ES"/>
          </a:p>
        </p:txBody>
      </p:sp>
      <p:sp>
        <p:nvSpPr>
          <p:cNvPr id="6" name="Marcador de encabezad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33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699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Spent 6 months to come up with the first implementation of a workable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44444"/>
                </a:solidFill>
                <a:latin typeface="IBM Plex Sans"/>
              </a:rPr>
              <a:t>Because of the relative small size of ATC units in Europe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44444"/>
                </a:solidFill>
                <a:latin typeface="IBM Plex Sans"/>
              </a:rPr>
              <a:t>Boeing’s engineers have published related paper </a:t>
            </a:r>
            <a:r>
              <a:rPr lang="en-US" dirty="0" err="1">
                <a:solidFill>
                  <a:srgbClr val="444444"/>
                </a:solidFill>
                <a:latin typeface="IBM Plex Sans"/>
              </a:rPr>
              <a:t>alr</a:t>
            </a:r>
            <a:endParaRPr lang="en-U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127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 err="1"/>
              <a:t>Backcover</a:t>
            </a:r>
            <a:r>
              <a:rPr lang="en-GB" baseline="0" noProof="0" dirty="0"/>
              <a:t> option 1</a:t>
            </a:r>
            <a:endParaRPr lang="en-GB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8739B-D4C8-44A6-B797-7501FD315B16}" type="slidenum">
              <a:rPr lang="es-ES" smtClean="0"/>
              <a:t>10</a:t>
            </a:fld>
            <a:endParaRPr lang="es-ES"/>
          </a:p>
        </p:txBody>
      </p:sp>
      <p:sp>
        <p:nvSpPr>
          <p:cNvPr id="6" name="Marcador de encabezad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49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67802" y="296865"/>
            <a:ext cx="11253216" cy="48254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8224" y="789351"/>
            <a:ext cx="11252997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10833517" y="6533899"/>
            <a:ext cx="742135" cy="102870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292609" y="1480159"/>
            <a:ext cx="11228409" cy="4828567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buClr>
                <a:schemeClr val="accent2"/>
              </a:buClr>
              <a:defRPr sz="2800" baseline="0">
                <a:solidFill>
                  <a:srgbClr val="323232"/>
                </a:solidFill>
              </a:defRPr>
            </a:lvl1pPr>
            <a:lvl2pPr>
              <a:lnSpc>
                <a:spcPct val="100000"/>
              </a:lnSpc>
              <a:buClr>
                <a:schemeClr val="accent2"/>
              </a:buClr>
              <a:defRPr sz="2400" baseline="0">
                <a:solidFill>
                  <a:srgbClr val="323232"/>
                </a:solidFill>
              </a:defRPr>
            </a:lvl2pPr>
            <a:lvl3pPr>
              <a:lnSpc>
                <a:spcPct val="100000"/>
              </a:lnSpc>
              <a:buClr>
                <a:schemeClr val="accent2"/>
              </a:buClr>
              <a:defRPr sz="2000" baseline="0">
                <a:solidFill>
                  <a:srgbClr val="323232"/>
                </a:solidFill>
              </a:defRPr>
            </a:lvl3pPr>
            <a:lvl4pPr>
              <a:lnSpc>
                <a:spcPct val="100000"/>
              </a:lnSpc>
              <a:buClr>
                <a:schemeClr val="accent2"/>
              </a:buClr>
              <a:defRPr sz="1800" baseline="0">
                <a:solidFill>
                  <a:srgbClr val="323232"/>
                </a:solidFill>
              </a:defRPr>
            </a:lvl4pPr>
            <a:lvl5pPr>
              <a:lnSpc>
                <a:spcPct val="100000"/>
              </a:lnSpc>
              <a:buClr>
                <a:schemeClr val="accent2"/>
              </a:buClr>
              <a:defRPr sz="1600" baseline="0">
                <a:solidFill>
                  <a:srgbClr val="323232"/>
                </a:solidFill>
              </a:defRPr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	</a:t>
            </a:r>
          </a:p>
          <a:p>
            <a:pPr lvl="3"/>
            <a:r>
              <a:rPr lang="en-GB" noProof="0" dirty="0"/>
              <a:t>Bullet level 4</a:t>
            </a:r>
          </a:p>
          <a:p>
            <a:pPr lvl="4"/>
            <a:r>
              <a:rPr lang="en-GB" noProof="0" dirty="0"/>
              <a:t>Bullet level 5</a:t>
            </a:r>
          </a:p>
        </p:txBody>
      </p:sp>
    </p:spTree>
    <p:extLst>
      <p:ext uri="{BB962C8B-B14F-4D97-AF65-F5344CB8AC3E}">
        <p14:creationId xmlns:p14="http://schemas.microsoft.com/office/powerpoint/2010/main" val="139133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68225" y="310463"/>
            <a:ext cx="11252793" cy="596766"/>
          </a:xfrm>
        </p:spPr>
        <p:txBody>
          <a:bodyPr tIns="0" anchor="b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Agenda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302728" y="1470991"/>
            <a:ext cx="11252792" cy="4613152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Clr>
                <a:schemeClr val="accent2"/>
              </a:buClr>
              <a:buSzPct val="100000"/>
              <a:buFont typeface="+mj-lt"/>
              <a:buAutoNum type="arabicPeriod"/>
              <a:defRPr sz="2800" baseline="0">
                <a:solidFill>
                  <a:srgbClr val="323232"/>
                </a:solidFill>
              </a:defRPr>
            </a:lvl1pPr>
            <a:lvl2pPr marL="342875" indent="0">
              <a:buNone/>
              <a:defRPr/>
            </a:lvl2pPr>
            <a:lvl3pPr marL="685749" indent="0">
              <a:buNone/>
              <a:defRPr/>
            </a:lvl3pPr>
            <a:lvl4pPr marL="1028624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GB" noProof="0" dirty="0"/>
              <a:t>Index 1</a:t>
            </a:r>
          </a:p>
          <a:p>
            <a:pPr lvl="0"/>
            <a:r>
              <a:rPr lang="en-GB" noProof="0" dirty="0"/>
              <a:t>Index 2</a:t>
            </a:r>
          </a:p>
          <a:p>
            <a:pPr lvl="0"/>
            <a:r>
              <a:rPr lang="en-GB" noProof="0" dirty="0"/>
              <a:t>Index 3</a:t>
            </a:r>
          </a:p>
        </p:txBody>
      </p:sp>
      <p:sp>
        <p:nvSpPr>
          <p:cNvPr id="25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© Amadeus IT Group and its affiliates and subsidiaries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9110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292609" y="1480159"/>
            <a:ext cx="11228409" cy="4828567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buClr>
                <a:schemeClr val="accent2"/>
              </a:buClr>
              <a:defRPr sz="2800" baseline="0">
                <a:solidFill>
                  <a:srgbClr val="323232"/>
                </a:solidFill>
              </a:defRPr>
            </a:lvl1pPr>
            <a:lvl2pPr>
              <a:lnSpc>
                <a:spcPct val="100000"/>
              </a:lnSpc>
              <a:buClr>
                <a:schemeClr val="accent2"/>
              </a:buClr>
              <a:defRPr sz="2400" baseline="0">
                <a:solidFill>
                  <a:srgbClr val="323232"/>
                </a:solidFill>
              </a:defRPr>
            </a:lvl2pPr>
            <a:lvl3pPr>
              <a:lnSpc>
                <a:spcPct val="100000"/>
              </a:lnSpc>
              <a:buClr>
                <a:schemeClr val="accent2"/>
              </a:buClr>
              <a:defRPr sz="2000" baseline="0">
                <a:solidFill>
                  <a:srgbClr val="323232"/>
                </a:solidFill>
              </a:defRPr>
            </a:lvl3pPr>
            <a:lvl4pPr>
              <a:lnSpc>
                <a:spcPct val="100000"/>
              </a:lnSpc>
              <a:buClr>
                <a:schemeClr val="accent2"/>
              </a:buClr>
              <a:defRPr sz="1800" baseline="0">
                <a:solidFill>
                  <a:srgbClr val="323232"/>
                </a:solidFill>
              </a:defRPr>
            </a:lvl4pPr>
            <a:lvl5pPr>
              <a:lnSpc>
                <a:spcPct val="100000"/>
              </a:lnSpc>
              <a:buClr>
                <a:schemeClr val="accent2"/>
              </a:buClr>
              <a:defRPr sz="1600" baseline="0">
                <a:solidFill>
                  <a:srgbClr val="323232"/>
                </a:solidFill>
              </a:defRPr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	</a:t>
            </a:r>
          </a:p>
          <a:p>
            <a:pPr lvl="3"/>
            <a:r>
              <a:rPr lang="en-GB" noProof="0" dirty="0"/>
              <a:t>Bullet level 4</a:t>
            </a:r>
          </a:p>
          <a:p>
            <a:pPr lvl="4"/>
            <a:r>
              <a:rPr lang="en-GB" noProof="0" dirty="0"/>
              <a:t>Bullet level 5</a:t>
            </a:r>
          </a:p>
        </p:txBody>
      </p:sp>
      <p:sp>
        <p:nvSpPr>
          <p:cNvPr id="14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68224" y="296865"/>
            <a:ext cx="11253216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8224" y="779412"/>
            <a:ext cx="11228613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3284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292608" y="1480173"/>
            <a:ext cx="5492496" cy="4828566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buClr>
                <a:schemeClr val="accent2"/>
              </a:buClr>
              <a:defRPr sz="2800" baseline="0">
                <a:solidFill>
                  <a:srgbClr val="323232"/>
                </a:solidFill>
              </a:defRPr>
            </a:lvl1pPr>
            <a:lvl2pPr>
              <a:lnSpc>
                <a:spcPct val="100000"/>
              </a:lnSpc>
              <a:buClr>
                <a:schemeClr val="accent2"/>
              </a:buClr>
              <a:defRPr sz="2400" baseline="0">
                <a:solidFill>
                  <a:srgbClr val="323232"/>
                </a:solidFill>
              </a:defRPr>
            </a:lvl2pPr>
            <a:lvl3pPr>
              <a:lnSpc>
                <a:spcPct val="100000"/>
              </a:lnSpc>
              <a:buClr>
                <a:schemeClr val="accent2"/>
              </a:buClr>
              <a:defRPr sz="2000" baseline="0">
                <a:solidFill>
                  <a:srgbClr val="323232"/>
                </a:solidFill>
              </a:defRPr>
            </a:lvl3pPr>
            <a:lvl4pPr>
              <a:lnSpc>
                <a:spcPct val="100000"/>
              </a:lnSpc>
              <a:buClr>
                <a:schemeClr val="accent2"/>
              </a:buClr>
              <a:defRPr sz="1800" baseline="0">
                <a:solidFill>
                  <a:srgbClr val="323232"/>
                </a:solidFill>
              </a:defRPr>
            </a:lvl4pPr>
            <a:lvl5pPr>
              <a:lnSpc>
                <a:spcPct val="100000"/>
              </a:lnSpc>
              <a:buClr>
                <a:schemeClr val="accent2"/>
              </a:buClr>
              <a:defRPr sz="1400" baseline="0">
                <a:solidFill>
                  <a:srgbClr val="323232"/>
                </a:solidFill>
              </a:defRPr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	</a:t>
            </a:r>
          </a:p>
          <a:p>
            <a:pPr lvl="3"/>
            <a:r>
              <a:rPr lang="en-GB" noProof="0" dirty="0"/>
              <a:t>Bullet level 4</a:t>
            </a:r>
          </a:p>
          <a:p>
            <a:pPr lvl="4"/>
            <a:r>
              <a:rPr lang="en-GB" noProof="0" dirty="0"/>
              <a:t>Bullet level 5</a:t>
            </a:r>
          </a:p>
        </p:txBody>
      </p:sp>
      <p:sp>
        <p:nvSpPr>
          <p:cNvPr id="11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68224" y="296865"/>
            <a:ext cx="11253216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8224" y="779412"/>
            <a:ext cx="11228613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Marcador de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6063308" y="1472789"/>
            <a:ext cx="5492496" cy="4828566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buClr>
                <a:schemeClr val="accent2"/>
              </a:buClr>
              <a:defRPr sz="2800" baseline="0">
                <a:solidFill>
                  <a:srgbClr val="323232"/>
                </a:solidFill>
              </a:defRPr>
            </a:lvl1pPr>
            <a:lvl2pPr>
              <a:lnSpc>
                <a:spcPct val="100000"/>
              </a:lnSpc>
              <a:buClr>
                <a:schemeClr val="accent2"/>
              </a:buClr>
              <a:defRPr sz="2400" baseline="0">
                <a:solidFill>
                  <a:srgbClr val="323232"/>
                </a:solidFill>
              </a:defRPr>
            </a:lvl2pPr>
            <a:lvl3pPr>
              <a:lnSpc>
                <a:spcPct val="100000"/>
              </a:lnSpc>
              <a:buClr>
                <a:schemeClr val="accent2"/>
              </a:buClr>
              <a:defRPr sz="2000" baseline="0">
                <a:solidFill>
                  <a:srgbClr val="323232"/>
                </a:solidFill>
              </a:defRPr>
            </a:lvl3pPr>
            <a:lvl4pPr>
              <a:lnSpc>
                <a:spcPct val="100000"/>
              </a:lnSpc>
              <a:buClr>
                <a:schemeClr val="accent2"/>
              </a:buClr>
              <a:defRPr sz="1800" baseline="0">
                <a:solidFill>
                  <a:srgbClr val="323232"/>
                </a:solidFill>
              </a:defRPr>
            </a:lvl4pPr>
            <a:lvl5pPr>
              <a:lnSpc>
                <a:spcPct val="100000"/>
              </a:lnSpc>
              <a:buClr>
                <a:schemeClr val="accent2"/>
              </a:buClr>
              <a:defRPr sz="1400" baseline="0">
                <a:solidFill>
                  <a:srgbClr val="323232"/>
                </a:solidFill>
              </a:defRPr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	</a:t>
            </a:r>
          </a:p>
          <a:p>
            <a:pPr lvl="3"/>
            <a:r>
              <a:rPr lang="en-GB" noProof="0" dirty="0"/>
              <a:t>Bullet level 4</a:t>
            </a:r>
          </a:p>
          <a:p>
            <a:pPr lvl="4"/>
            <a:r>
              <a:rPr lang="en-GB" noProof="0" dirty="0"/>
              <a:t>Bullet level 5</a:t>
            </a:r>
          </a:p>
        </p:txBody>
      </p:sp>
    </p:spTree>
    <p:extLst>
      <p:ext uri="{BB962C8B-B14F-4D97-AF65-F5344CB8AC3E}">
        <p14:creationId xmlns:p14="http://schemas.microsoft.com/office/powerpoint/2010/main" val="1441641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8224" y="1480159"/>
            <a:ext cx="4886028" cy="13495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425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mtClean="0"/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68224" y="296865"/>
            <a:ext cx="11253216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268224" y="779412"/>
            <a:ext cx="11228613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30"/>
          <p:cNvSpPr>
            <a:spLocks noGrp="1"/>
          </p:cNvSpPr>
          <p:nvPr>
            <p:ph type="pic" sz="quarter" idx="14" hasCustomPrompt="1"/>
          </p:nvPr>
        </p:nvSpPr>
        <p:spPr>
          <a:xfrm>
            <a:off x="6" y="2979036"/>
            <a:ext cx="4002685" cy="3878978"/>
          </a:xfrm>
          <a:custGeom>
            <a:avLst/>
            <a:gdLst>
              <a:gd name="connsiteX0" fmla="*/ 2435667 w 3352801"/>
              <a:gd name="connsiteY0" fmla="*/ 0 h 2652713"/>
              <a:gd name="connsiteX1" fmla="*/ 2441681 w 3352801"/>
              <a:gd name="connsiteY1" fmla="*/ 0 h 2652713"/>
              <a:gd name="connsiteX2" fmla="*/ 2467241 w 3352801"/>
              <a:gd name="connsiteY2" fmla="*/ 0 h 2652713"/>
              <a:gd name="connsiteX3" fmla="*/ 3352801 w 3352801"/>
              <a:gd name="connsiteY3" fmla="*/ 884739 h 2652713"/>
              <a:gd name="connsiteX4" fmla="*/ 3300179 w 3352801"/>
              <a:gd name="connsiteY4" fmla="*/ 1183657 h 2652713"/>
              <a:gd name="connsiteX5" fmla="*/ 3301682 w 3352801"/>
              <a:gd name="connsiteY5" fmla="*/ 1183657 h 2652713"/>
              <a:gd name="connsiteX6" fmla="*/ 2837101 w 3352801"/>
              <a:gd name="connsiteY6" fmla="*/ 2652713 h 2652713"/>
              <a:gd name="connsiteX7" fmla="*/ 4511 w 3352801"/>
              <a:gd name="connsiteY7" fmla="*/ 2652713 h 2652713"/>
              <a:gd name="connsiteX8" fmla="*/ 0 w 3352801"/>
              <a:gd name="connsiteY8" fmla="*/ 268876 h 2652713"/>
              <a:gd name="connsiteX9" fmla="*/ 2301856 w 3352801"/>
              <a:gd name="connsiteY9" fmla="*/ 15021 h 2652713"/>
              <a:gd name="connsiteX10" fmla="*/ 2435667 w 3352801"/>
              <a:gd name="connsiteY10" fmla="*/ 0 h 2652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52801" h="2652713">
                <a:moveTo>
                  <a:pt x="2435667" y="0"/>
                </a:moveTo>
                <a:cubicBezTo>
                  <a:pt x="2435667" y="0"/>
                  <a:pt x="2435667" y="0"/>
                  <a:pt x="2441681" y="0"/>
                </a:cubicBezTo>
                <a:cubicBezTo>
                  <a:pt x="2449199" y="0"/>
                  <a:pt x="2458220" y="0"/>
                  <a:pt x="2467241" y="0"/>
                </a:cubicBezTo>
                <a:cubicBezTo>
                  <a:pt x="2955878" y="0"/>
                  <a:pt x="3352801" y="395053"/>
                  <a:pt x="3352801" y="884739"/>
                </a:cubicBezTo>
                <a:cubicBezTo>
                  <a:pt x="3352801" y="989886"/>
                  <a:pt x="3334759" y="1090527"/>
                  <a:pt x="3300179" y="1183657"/>
                </a:cubicBezTo>
                <a:cubicBezTo>
                  <a:pt x="3300179" y="1183657"/>
                  <a:pt x="3300179" y="1183657"/>
                  <a:pt x="3301682" y="1183657"/>
                </a:cubicBezTo>
                <a:cubicBezTo>
                  <a:pt x="3301682" y="1183657"/>
                  <a:pt x="3301682" y="1183657"/>
                  <a:pt x="2837101" y="2652713"/>
                </a:cubicBezTo>
                <a:cubicBezTo>
                  <a:pt x="2837101" y="2652713"/>
                  <a:pt x="2837101" y="2652713"/>
                  <a:pt x="4511" y="2652713"/>
                </a:cubicBezTo>
                <a:cubicBezTo>
                  <a:pt x="4511" y="2652713"/>
                  <a:pt x="4511" y="2652713"/>
                  <a:pt x="0" y="268876"/>
                </a:cubicBezTo>
                <a:cubicBezTo>
                  <a:pt x="0" y="268876"/>
                  <a:pt x="0" y="268876"/>
                  <a:pt x="2301856" y="15021"/>
                </a:cubicBezTo>
                <a:cubicBezTo>
                  <a:pt x="2345457" y="6008"/>
                  <a:pt x="2390562" y="1502"/>
                  <a:pt x="243566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your picture here</a:t>
            </a:r>
          </a:p>
        </p:txBody>
      </p:sp>
      <p:sp>
        <p:nvSpPr>
          <p:cNvPr id="12" name="Marcador de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6063308" y="1472789"/>
            <a:ext cx="5492496" cy="4828566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buClr>
                <a:schemeClr val="accent2"/>
              </a:buClr>
              <a:defRPr sz="2800" baseline="0">
                <a:solidFill>
                  <a:srgbClr val="323232"/>
                </a:solidFill>
              </a:defRPr>
            </a:lvl1pPr>
            <a:lvl2pPr>
              <a:lnSpc>
                <a:spcPct val="100000"/>
              </a:lnSpc>
              <a:buClr>
                <a:schemeClr val="accent2"/>
              </a:buClr>
              <a:defRPr sz="2400" baseline="0">
                <a:solidFill>
                  <a:srgbClr val="323232"/>
                </a:solidFill>
              </a:defRPr>
            </a:lvl2pPr>
            <a:lvl3pPr>
              <a:lnSpc>
                <a:spcPct val="100000"/>
              </a:lnSpc>
              <a:buClr>
                <a:schemeClr val="accent2"/>
              </a:buClr>
              <a:defRPr sz="2000" baseline="0">
                <a:solidFill>
                  <a:srgbClr val="323232"/>
                </a:solidFill>
              </a:defRPr>
            </a:lvl3pPr>
            <a:lvl4pPr>
              <a:lnSpc>
                <a:spcPct val="100000"/>
              </a:lnSpc>
              <a:buClr>
                <a:schemeClr val="accent2"/>
              </a:buClr>
              <a:defRPr sz="1800" baseline="0">
                <a:solidFill>
                  <a:srgbClr val="323232"/>
                </a:solidFill>
              </a:defRPr>
            </a:lvl4pPr>
            <a:lvl5pPr>
              <a:lnSpc>
                <a:spcPct val="100000"/>
              </a:lnSpc>
              <a:buClr>
                <a:schemeClr val="accent2"/>
              </a:buClr>
              <a:defRPr sz="1400" baseline="0">
                <a:solidFill>
                  <a:srgbClr val="323232"/>
                </a:solidFill>
              </a:defRPr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	</a:t>
            </a:r>
          </a:p>
          <a:p>
            <a:pPr lvl="3"/>
            <a:r>
              <a:rPr lang="en-GB" noProof="0" dirty="0"/>
              <a:t>Bullet level 4</a:t>
            </a:r>
          </a:p>
          <a:p>
            <a:pPr lvl="4"/>
            <a:r>
              <a:rPr lang="en-GB" noProof="0" dirty="0"/>
              <a:t>Bullet level 5</a:t>
            </a:r>
          </a:p>
        </p:txBody>
      </p:sp>
    </p:spTree>
    <p:extLst>
      <p:ext uri="{BB962C8B-B14F-4D97-AF65-F5344CB8AC3E}">
        <p14:creationId xmlns:p14="http://schemas.microsoft.com/office/powerpoint/2010/main" val="2281091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050347" y="3548744"/>
            <a:ext cx="5717597" cy="2542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749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Lucida Grande"/>
              <a:buNone/>
              <a:tabLst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your picture here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60571" y="6106866"/>
            <a:ext cx="5717599" cy="2018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i="0" baseline="0">
                <a:solidFill>
                  <a:srgbClr val="323232"/>
                </a:solidFill>
                <a:latin typeface="+mj-lt"/>
              </a:defRPr>
            </a:lvl1pPr>
            <a:lvl2pPr>
              <a:defRPr sz="1050">
                <a:latin typeface="+mj-lt"/>
              </a:defRPr>
            </a:lvl2pPr>
            <a:lvl3pPr>
              <a:defRPr sz="900">
                <a:latin typeface="+mj-lt"/>
              </a:defRPr>
            </a:lvl3pPr>
            <a:lvl4pPr>
              <a:defRPr sz="825">
                <a:latin typeface="+mj-lt"/>
              </a:defRPr>
            </a:lvl4pPr>
            <a:lvl5pPr>
              <a:defRPr sz="825"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6050084" y="564189"/>
            <a:ext cx="5717597" cy="2542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749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Lucida Grande"/>
              <a:buNone/>
              <a:tabLst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your picture here</a:t>
            </a:r>
          </a:p>
        </p:txBody>
      </p:sp>
      <p:sp>
        <p:nvSpPr>
          <p:cNvPr id="25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68225" y="296865"/>
            <a:ext cx="5628609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8225" y="779412"/>
            <a:ext cx="5616304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268225" y="1302026"/>
            <a:ext cx="5492496" cy="4999329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buClr>
                <a:schemeClr val="accent2"/>
              </a:buClr>
              <a:defRPr sz="2800" baseline="0">
                <a:solidFill>
                  <a:srgbClr val="323232"/>
                </a:solidFill>
              </a:defRPr>
            </a:lvl1pPr>
            <a:lvl2pPr>
              <a:lnSpc>
                <a:spcPct val="100000"/>
              </a:lnSpc>
              <a:buClr>
                <a:schemeClr val="accent2"/>
              </a:buClr>
              <a:defRPr sz="2400" baseline="0">
                <a:solidFill>
                  <a:srgbClr val="323232"/>
                </a:solidFill>
              </a:defRPr>
            </a:lvl2pPr>
            <a:lvl3pPr>
              <a:lnSpc>
                <a:spcPct val="100000"/>
              </a:lnSpc>
              <a:buClr>
                <a:schemeClr val="accent2"/>
              </a:buClr>
              <a:defRPr sz="2000" baseline="0">
                <a:solidFill>
                  <a:srgbClr val="323232"/>
                </a:solidFill>
              </a:defRPr>
            </a:lvl3pPr>
            <a:lvl4pPr>
              <a:lnSpc>
                <a:spcPct val="100000"/>
              </a:lnSpc>
              <a:buClr>
                <a:schemeClr val="accent2"/>
              </a:buClr>
              <a:defRPr sz="1800" baseline="0">
                <a:solidFill>
                  <a:srgbClr val="323232"/>
                </a:solidFill>
              </a:defRPr>
            </a:lvl4pPr>
            <a:lvl5pPr>
              <a:lnSpc>
                <a:spcPct val="100000"/>
              </a:lnSpc>
              <a:buClr>
                <a:schemeClr val="accent2"/>
              </a:buClr>
              <a:defRPr sz="1400" baseline="0">
                <a:solidFill>
                  <a:srgbClr val="323232"/>
                </a:solidFill>
              </a:defRPr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	</a:t>
            </a:r>
          </a:p>
          <a:p>
            <a:pPr lvl="3"/>
            <a:r>
              <a:rPr lang="en-GB" noProof="0" dirty="0"/>
              <a:t>Bullet level 4</a:t>
            </a:r>
          </a:p>
          <a:p>
            <a:pPr lvl="4"/>
            <a:r>
              <a:rPr lang="en-GB" noProof="0" dirty="0"/>
              <a:t>Bullet level 5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050085" y="3143850"/>
            <a:ext cx="5717599" cy="2018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i="0" baseline="0">
                <a:solidFill>
                  <a:srgbClr val="323232"/>
                </a:solidFill>
                <a:latin typeface="+mj-lt"/>
              </a:defRPr>
            </a:lvl1pPr>
            <a:lvl2pPr>
              <a:defRPr sz="1050">
                <a:latin typeface="+mj-lt"/>
              </a:defRPr>
            </a:lvl2pPr>
            <a:lvl3pPr>
              <a:defRPr sz="900">
                <a:latin typeface="+mj-lt"/>
              </a:defRPr>
            </a:lvl3pPr>
            <a:lvl4pPr>
              <a:defRPr sz="825">
                <a:latin typeface="+mj-lt"/>
              </a:defRPr>
            </a:lvl4pPr>
            <a:lvl5pPr>
              <a:defRPr sz="825"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9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83873" y="899886"/>
            <a:ext cx="11022863" cy="42672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“Click to insert your quote”</a:t>
            </a:r>
          </a:p>
        </p:txBody>
      </p:sp>
      <p:sp>
        <p:nvSpPr>
          <p:cNvPr id="6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83657" y="5240908"/>
            <a:ext cx="4602163" cy="4989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425"/>
              </a:lnSpc>
              <a:buNone/>
              <a:defRPr sz="1350" i="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</p:spTree>
    <p:extLst>
      <p:ext uri="{BB962C8B-B14F-4D97-AF65-F5344CB8AC3E}">
        <p14:creationId xmlns:p14="http://schemas.microsoft.com/office/powerpoint/2010/main" val="4000934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5"/>
          <p:cNvSpPr>
            <a:spLocks noGrp="1"/>
          </p:cNvSpPr>
          <p:nvPr>
            <p:ph sz="quarter" idx="4"/>
          </p:nvPr>
        </p:nvSpPr>
        <p:spPr>
          <a:xfrm>
            <a:off x="304085" y="4034980"/>
            <a:ext cx="3630108" cy="22402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Aft>
                <a:spcPts val="900"/>
              </a:spcAft>
              <a:buNone/>
              <a:defRPr sz="2000">
                <a:solidFill>
                  <a:srgbClr val="323232"/>
                </a:solidFill>
                <a:latin typeface="+mj-lt"/>
              </a:defRPr>
            </a:lvl1pPr>
            <a:lvl2pPr marL="342875" indent="0">
              <a:lnSpc>
                <a:spcPts val="1575"/>
              </a:lnSpc>
              <a:spcAft>
                <a:spcPts val="900"/>
              </a:spcAft>
              <a:buNone/>
              <a:defRPr sz="90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685749" indent="0">
              <a:lnSpc>
                <a:spcPts val="1575"/>
              </a:lnSpc>
              <a:spcAft>
                <a:spcPts val="900"/>
              </a:spcAft>
              <a:buNone/>
              <a:defRPr sz="825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 marL="1028624" indent="0">
              <a:lnSpc>
                <a:spcPts val="1575"/>
              </a:lnSpc>
              <a:spcAft>
                <a:spcPts val="900"/>
              </a:spcAft>
              <a:buNone/>
              <a:defRPr sz="788">
                <a:solidFill>
                  <a:schemeClr val="bg1">
                    <a:lumMod val="50000"/>
                  </a:schemeClr>
                </a:solidFill>
                <a:latin typeface="+mj-lt"/>
              </a:defRPr>
            </a:lvl4pPr>
            <a:lvl5pPr marL="1371498" indent="0">
              <a:lnSpc>
                <a:spcPts val="1575"/>
              </a:lnSpc>
              <a:spcAft>
                <a:spcPts val="900"/>
              </a:spcAft>
              <a:buNone/>
              <a:defRPr sz="788">
                <a:solidFill>
                  <a:schemeClr val="bg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Marcador de número de diapositiva 32"/>
          <p:cNvSpPr>
            <a:spLocks noGrp="1"/>
          </p:cNvSpPr>
          <p:nvPr>
            <p:ph type="sldNum" sz="quarter" idx="31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68224" y="296865"/>
            <a:ext cx="5165422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8224" y="787824"/>
            <a:ext cx="5141038" cy="4515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Picture Placeholder 59"/>
          <p:cNvSpPr>
            <a:spLocks noGrp="1"/>
          </p:cNvSpPr>
          <p:nvPr>
            <p:ph type="pic" sz="quarter" idx="22" hasCustomPrompt="1"/>
          </p:nvPr>
        </p:nvSpPr>
        <p:spPr>
          <a:xfrm>
            <a:off x="6217528" y="13343"/>
            <a:ext cx="5956887" cy="4900446"/>
          </a:xfrm>
          <a:custGeom>
            <a:avLst/>
            <a:gdLst>
              <a:gd name="connsiteX0" fmla="*/ 1507176 w 7526189"/>
              <a:gd name="connsiteY0" fmla="*/ 0 h 4900446"/>
              <a:gd name="connsiteX1" fmla="*/ 7526189 w 7526189"/>
              <a:gd name="connsiteY1" fmla="*/ 0 h 4900446"/>
              <a:gd name="connsiteX2" fmla="*/ 7526189 w 7526189"/>
              <a:gd name="connsiteY2" fmla="*/ 3753700 h 4900446"/>
              <a:gd name="connsiteX3" fmla="*/ 416883 w 7526189"/>
              <a:gd name="connsiteY3" fmla="*/ 3876833 h 4900446"/>
              <a:gd name="connsiteX4" fmla="*/ 1507176 w 7526189"/>
              <a:gd name="connsiteY4" fmla="*/ 0 h 490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6189" h="4900446">
                <a:moveTo>
                  <a:pt x="1507176" y="0"/>
                </a:moveTo>
                <a:lnTo>
                  <a:pt x="7526189" y="0"/>
                </a:lnTo>
                <a:cubicBezTo>
                  <a:pt x="7526189" y="0"/>
                  <a:pt x="7526189" y="0"/>
                  <a:pt x="7526189" y="3753700"/>
                </a:cubicBezTo>
                <a:cubicBezTo>
                  <a:pt x="6581517" y="4171607"/>
                  <a:pt x="1660265" y="6037263"/>
                  <a:pt x="416883" y="3876833"/>
                </a:cubicBezTo>
                <a:cubicBezTo>
                  <a:pt x="-852636" y="1667897"/>
                  <a:pt x="1148723" y="235073"/>
                  <a:pt x="1507176" y="0"/>
                </a:cubicBezTo>
                <a:close/>
              </a:path>
            </a:pathLst>
          </a:custGeom>
          <a:solidFill>
            <a:srgbClr val="ECECEC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your picture here</a:t>
            </a:r>
          </a:p>
        </p:txBody>
      </p:sp>
      <p:sp>
        <p:nvSpPr>
          <p:cNvPr id="17" name="Text Placeholder 68"/>
          <p:cNvSpPr>
            <a:spLocks noGrp="1"/>
          </p:cNvSpPr>
          <p:nvPr>
            <p:ph type="body" sz="quarter" idx="23" hasCustomPrompt="1"/>
          </p:nvPr>
        </p:nvSpPr>
        <p:spPr>
          <a:xfrm>
            <a:off x="5759505" y="1091922"/>
            <a:ext cx="1388744" cy="1438317"/>
          </a:xfrm>
          <a:custGeom>
            <a:avLst/>
            <a:gdLst>
              <a:gd name="connsiteX0" fmla="*/ 925829 w 1851658"/>
              <a:gd name="connsiteY0" fmla="*/ 0 h 1809056"/>
              <a:gd name="connsiteX1" fmla="*/ 1851658 w 1851658"/>
              <a:gd name="connsiteY1" fmla="*/ 904528 h 1809056"/>
              <a:gd name="connsiteX2" fmla="*/ 925829 w 1851658"/>
              <a:gd name="connsiteY2" fmla="*/ 1809056 h 1809056"/>
              <a:gd name="connsiteX3" fmla="*/ 0 w 1851658"/>
              <a:gd name="connsiteY3" fmla="*/ 904528 h 1809056"/>
              <a:gd name="connsiteX4" fmla="*/ 925829 w 1851658"/>
              <a:gd name="connsiteY4" fmla="*/ 0 h 180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1658" h="1809056">
                <a:moveTo>
                  <a:pt x="925829" y="0"/>
                </a:moveTo>
                <a:cubicBezTo>
                  <a:pt x="1437150" y="0"/>
                  <a:pt x="1851658" y="404971"/>
                  <a:pt x="1851658" y="904528"/>
                </a:cubicBezTo>
                <a:cubicBezTo>
                  <a:pt x="1851658" y="1404085"/>
                  <a:pt x="1437150" y="1809056"/>
                  <a:pt x="925829" y="1809056"/>
                </a:cubicBezTo>
                <a:cubicBezTo>
                  <a:pt x="414508" y="1809056"/>
                  <a:pt x="0" y="1404085"/>
                  <a:pt x="0" y="904528"/>
                </a:cubicBezTo>
                <a:cubicBezTo>
                  <a:pt x="0" y="404971"/>
                  <a:pt x="414508" y="0"/>
                  <a:pt x="925829" y="0"/>
                </a:cubicBezTo>
                <a:close/>
              </a:path>
            </a:pathLst>
          </a:custGeom>
          <a:solidFill>
            <a:srgbClr val="E6E6E6"/>
          </a:solidFill>
        </p:spPr>
        <p:txBody>
          <a:bodyPr wrap="square" tIns="864000">
            <a:noAutofit/>
          </a:bodyPr>
          <a:lstStyle>
            <a:lvl1pPr marL="0" indent="0" algn="ctr">
              <a:lnSpc>
                <a:spcPct val="50000"/>
              </a:lnSpc>
              <a:spcBef>
                <a:spcPts val="450"/>
              </a:spcBef>
              <a:buNone/>
              <a:defRPr sz="1200" baseline="0">
                <a:solidFill>
                  <a:schemeClr val="accent1"/>
                </a:solidFill>
              </a:defRPr>
            </a:lvl1pPr>
            <a:lvl2pPr algn="ctr">
              <a:defRPr/>
            </a:lvl2pPr>
          </a:lstStyle>
          <a:p>
            <a:pPr lvl="0"/>
            <a:r>
              <a:rPr lang="en-GB" noProof="0" dirty="0"/>
              <a:t>Click to edit</a:t>
            </a:r>
          </a:p>
        </p:txBody>
      </p:sp>
      <p:sp>
        <p:nvSpPr>
          <p:cNvPr id="18" name="Text Placeholder 70"/>
          <p:cNvSpPr>
            <a:spLocks noGrp="1"/>
          </p:cNvSpPr>
          <p:nvPr>
            <p:ph type="body" sz="quarter" idx="24" hasCustomPrompt="1"/>
          </p:nvPr>
        </p:nvSpPr>
        <p:spPr>
          <a:xfrm>
            <a:off x="5883419" y="1517411"/>
            <a:ext cx="1205942" cy="4638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 dirty="0"/>
              <a:t>Numb</a:t>
            </a:r>
          </a:p>
        </p:txBody>
      </p:sp>
      <p:sp>
        <p:nvSpPr>
          <p:cNvPr id="19" name="Text Placeholder 71"/>
          <p:cNvSpPr>
            <a:spLocks noGrp="1"/>
          </p:cNvSpPr>
          <p:nvPr>
            <p:ph type="body" sz="quarter" idx="25" hasCustomPrompt="1"/>
          </p:nvPr>
        </p:nvSpPr>
        <p:spPr>
          <a:xfrm>
            <a:off x="6415026" y="3686660"/>
            <a:ext cx="2068498" cy="2142336"/>
          </a:xfrm>
          <a:custGeom>
            <a:avLst/>
            <a:gdLst>
              <a:gd name="connsiteX0" fmla="*/ 925829 w 1851658"/>
              <a:gd name="connsiteY0" fmla="*/ 0 h 1809056"/>
              <a:gd name="connsiteX1" fmla="*/ 1851658 w 1851658"/>
              <a:gd name="connsiteY1" fmla="*/ 904528 h 1809056"/>
              <a:gd name="connsiteX2" fmla="*/ 925829 w 1851658"/>
              <a:gd name="connsiteY2" fmla="*/ 1809056 h 1809056"/>
              <a:gd name="connsiteX3" fmla="*/ 0 w 1851658"/>
              <a:gd name="connsiteY3" fmla="*/ 904528 h 1809056"/>
              <a:gd name="connsiteX4" fmla="*/ 925829 w 1851658"/>
              <a:gd name="connsiteY4" fmla="*/ 0 h 180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1658" h="1809056">
                <a:moveTo>
                  <a:pt x="925829" y="0"/>
                </a:moveTo>
                <a:cubicBezTo>
                  <a:pt x="1437150" y="0"/>
                  <a:pt x="1851658" y="404971"/>
                  <a:pt x="1851658" y="904528"/>
                </a:cubicBezTo>
                <a:cubicBezTo>
                  <a:pt x="1851658" y="1404085"/>
                  <a:pt x="1437150" y="1809056"/>
                  <a:pt x="925829" y="1809056"/>
                </a:cubicBezTo>
                <a:cubicBezTo>
                  <a:pt x="414508" y="1809056"/>
                  <a:pt x="0" y="1404085"/>
                  <a:pt x="0" y="904528"/>
                </a:cubicBezTo>
                <a:cubicBezTo>
                  <a:pt x="0" y="404971"/>
                  <a:pt x="414508" y="0"/>
                  <a:pt x="92582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tIns="1368000">
            <a:noAutofit/>
          </a:bodyPr>
          <a:lstStyle>
            <a:lvl1pPr marL="0" indent="0" algn="ctr">
              <a:lnSpc>
                <a:spcPct val="50000"/>
              </a:lnSpc>
              <a:spcBef>
                <a:spcPts val="45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algn="ctr">
              <a:defRPr/>
            </a:lvl2pPr>
          </a:lstStyle>
          <a:p>
            <a:pPr lvl="0"/>
            <a:r>
              <a:rPr lang="en-GB" noProof="0" dirty="0"/>
              <a:t>Click to edit</a:t>
            </a:r>
          </a:p>
        </p:txBody>
      </p:sp>
      <p:sp>
        <p:nvSpPr>
          <p:cNvPr id="20" name="Text Placeholder 70"/>
          <p:cNvSpPr>
            <a:spLocks noGrp="1"/>
          </p:cNvSpPr>
          <p:nvPr>
            <p:ph type="body" sz="quarter" idx="26" hasCustomPrompt="1"/>
          </p:nvPr>
        </p:nvSpPr>
        <p:spPr>
          <a:xfrm>
            <a:off x="6453877" y="4415153"/>
            <a:ext cx="1939187" cy="6150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05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Numb</a:t>
            </a:r>
          </a:p>
        </p:txBody>
      </p:sp>
      <p:sp>
        <p:nvSpPr>
          <p:cNvPr id="21" name="Text Placeholder 73"/>
          <p:cNvSpPr>
            <a:spLocks noGrp="1"/>
          </p:cNvSpPr>
          <p:nvPr>
            <p:ph type="body" sz="quarter" idx="27" hasCustomPrompt="1"/>
          </p:nvPr>
        </p:nvSpPr>
        <p:spPr>
          <a:xfrm>
            <a:off x="8897242" y="3533043"/>
            <a:ext cx="1375616" cy="1424721"/>
          </a:xfrm>
          <a:custGeom>
            <a:avLst/>
            <a:gdLst>
              <a:gd name="connsiteX0" fmla="*/ 925829 w 1851658"/>
              <a:gd name="connsiteY0" fmla="*/ 0 h 1809056"/>
              <a:gd name="connsiteX1" fmla="*/ 1851658 w 1851658"/>
              <a:gd name="connsiteY1" fmla="*/ 904528 h 1809056"/>
              <a:gd name="connsiteX2" fmla="*/ 925829 w 1851658"/>
              <a:gd name="connsiteY2" fmla="*/ 1809056 h 1809056"/>
              <a:gd name="connsiteX3" fmla="*/ 0 w 1851658"/>
              <a:gd name="connsiteY3" fmla="*/ 904528 h 1809056"/>
              <a:gd name="connsiteX4" fmla="*/ 925829 w 1851658"/>
              <a:gd name="connsiteY4" fmla="*/ 0 h 180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1658" h="1809056">
                <a:moveTo>
                  <a:pt x="925829" y="0"/>
                </a:moveTo>
                <a:cubicBezTo>
                  <a:pt x="1437150" y="0"/>
                  <a:pt x="1851658" y="404971"/>
                  <a:pt x="1851658" y="904528"/>
                </a:cubicBezTo>
                <a:cubicBezTo>
                  <a:pt x="1851658" y="1404085"/>
                  <a:pt x="1437150" y="1809056"/>
                  <a:pt x="925829" y="1809056"/>
                </a:cubicBezTo>
                <a:cubicBezTo>
                  <a:pt x="414508" y="1809056"/>
                  <a:pt x="0" y="1404085"/>
                  <a:pt x="0" y="904528"/>
                </a:cubicBezTo>
                <a:cubicBezTo>
                  <a:pt x="0" y="404971"/>
                  <a:pt x="414508" y="0"/>
                  <a:pt x="925829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900000">
            <a:noAutofit/>
          </a:bodyPr>
          <a:lstStyle>
            <a:lvl1pPr marL="0" indent="0" algn="ctr">
              <a:lnSpc>
                <a:spcPct val="50000"/>
              </a:lnSpc>
              <a:spcBef>
                <a:spcPts val="450"/>
              </a:spcBef>
              <a:buNone/>
              <a:defRPr sz="1200" baseline="0">
                <a:solidFill>
                  <a:schemeClr val="bg1"/>
                </a:solidFill>
              </a:defRPr>
            </a:lvl1pPr>
            <a:lvl2pPr algn="ctr">
              <a:defRPr/>
            </a:lvl2pPr>
          </a:lstStyle>
          <a:p>
            <a:pPr lvl="0"/>
            <a:r>
              <a:rPr lang="en-GB" noProof="0" dirty="0"/>
              <a:t>Click to edit</a:t>
            </a:r>
          </a:p>
        </p:txBody>
      </p:sp>
      <p:sp>
        <p:nvSpPr>
          <p:cNvPr id="22" name="Text Placeholder 70"/>
          <p:cNvSpPr>
            <a:spLocks noGrp="1"/>
          </p:cNvSpPr>
          <p:nvPr>
            <p:ph type="body" sz="quarter" idx="28" hasCustomPrompt="1"/>
          </p:nvPr>
        </p:nvSpPr>
        <p:spPr>
          <a:xfrm>
            <a:off x="8950110" y="4001070"/>
            <a:ext cx="1266262" cy="4140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Numb</a:t>
            </a:r>
          </a:p>
        </p:txBody>
      </p:sp>
      <p:sp>
        <p:nvSpPr>
          <p:cNvPr id="26" name="Text Placeholder 75"/>
          <p:cNvSpPr>
            <a:spLocks noGrp="1"/>
          </p:cNvSpPr>
          <p:nvPr>
            <p:ph type="body" sz="quarter" idx="29" hasCustomPrompt="1"/>
          </p:nvPr>
        </p:nvSpPr>
        <p:spPr>
          <a:xfrm>
            <a:off x="10520740" y="4644293"/>
            <a:ext cx="998726" cy="1034377"/>
          </a:xfrm>
          <a:custGeom>
            <a:avLst/>
            <a:gdLst>
              <a:gd name="connsiteX0" fmla="*/ 925829 w 1851658"/>
              <a:gd name="connsiteY0" fmla="*/ 0 h 1809056"/>
              <a:gd name="connsiteX1" fmla="*/ 1851658 w 1851658"/>
              <a:gd name="connsiteY1" fmla="*/ 904528 h 1809056"/>
              <a:gd name="connsiteX2" fmla="*/ 925829 w 1851658"/>
              <a:gd name="connsiteY2" fmla="*/ 1809056 h 1809056"/>
              <a:gd name="connsiteX3" fmla="*/ 0 w 1851658"/>
              <a:gd name="connsiteY3" fmla="*/ 904528 h 1809056"/>
              <a:gd name="connsiteX4" fmla="*/ 925829 w 1851658"/>
              <a:gd name="connsiteY4" fmla="*/ 0 h 180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1658" h="1809056">
                <a:moveTo>
                  <a:pt x="925829" y="0"/>
                </a:moveTo>
                <a:cubicBezTo>
                  <a:pt x="1437150" y="0"/>
                  <a:pt x="1851658" y="404971"/>
                  <a:pt x="1851658" y="904528"/>
                </a:cubicBezTo>
                <a:cubicBezTo>
                  <a:pt x="1851658" y="1404085"/>
                  <a:pt x="1437150" y="1809056"/>
                  <a:pt x="925829" y="1809056"/>
                </a:cubicBezTo>
                <a:cubicBezTo>
                  <a:pt x="414508" y="1809056"/>
                  <a:pt x="0" y="1404085"/>
                  <a:pt x="0" y="904528"/>
                </a:cubicBezTo>
                <a:cubicBezTo>
                  <a:pt x="0" y="404971"/>
                  <a:pt x="414508" y="0"/>
                  <a:pt x="925829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tIns="684000">
            <a:noAutofit/>
          </a:bodyPr>
          <a:lstStyle>
            <a:lvl1pPr marL="0" indent="0" algn="ctr">
              <a:lnSpc>
                <a:spcPct val="50000"/>
              </a:lnSpc>
              <a:spcBef>
                <a:spcPts val="450"/>
              </a:spcBef>
              <a:buNone/>
              <a:defRPr sz="1050" baseline="0">
                <a:solidFill>
                  <a:schemeClr val="tx2"/>
                </a:solidFill>
              </a:defRPr>
            </a:lvl1pPr>
            <a:lvl2pPr algn="ctr">
              <a:defRPr/>
            </a:lvl2pPr>
          </a:lstStyle>
          <a:p>
            <a:pPr lvl="0"/>
            <a:r>
              <a:rPr lang="en-GB" noProof="0" dirty="0"/>
              <a:t>Click to edit</a:t>
            </a:r>
          </a:p>
        </p:txBody>
      </p:sp>
      <p:sp>
        <p:nvSpPr>
          <p:cNvPr id="27" name="Text Placeholder 70"/>
          <p:cNvSpPr>
            <a:spLocks noGrp="1"/>
          </p:cNvSpPr>
          <p:nvPr>
            <p:ph type="body" sz="quarter" idx="30" hasCustomPrompt="1"/>
          </p:nvPr>
        </p:nvSpPr>
        <p:spPr>
          <a:xfrm>
            <a:off x="10551870" y="4923524"/>
            <a:ext cx="967596" cy="300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Numb</a:t>
            </a:r>
          </a:p>
        </p:txBody>
      </p:sp>
    </p:spTree>
    <p:extLst>
      <p:ext uri="{BB962C8B-B14F-4D97-AF65-F5344CB8AC3E}">
        <p14:creationId xmlns:p14="http://schemas.microsoft.com/office/powerpoint/2010/main" val="599917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268225" y="2117672"/>
            <a:ext cx="4909841" cy="7097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Aft>
                <a:spcPts val="675"/>
              </a:spcAft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lnSpc>
                <a:spcPts val="1575"/>
              </a:lnSpc>
              <a:spcAft>
                <a:spcPts val="900"/>
              </a:spcAft>
              <a:buNone/>
              <a:defRPr sz="105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685749" indent="0">
              <a:lnSpc>
                <a:spcPts val="1575"/>
              </a:lnSpc>
              <a:spcAft>
                <a:spcPts val="900"/>
              </a:spcAft>
              <a:buNone/>
              <a:defRPr sz="900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 marL="1028624" indent="0">
              <a:lnSpc>
                <a:spcPts val="1575"/>
              </a:lnSpc>
              <a:spcAft>
                <a:spcPts val="900"/>
              </a:spcAft>
              <a:buNone/>
              <a:defRPr sz="825">
                <a:solidFill>
                  <a:schemeClr val="bg1">
                    <a:lumMod val="50000"/>
                  </a:schemeClr>
                </a:solidFill>
                <a:latin typeface="+mj-lt"/>
              </a:defRPr>
            </a:lvl4pPr>
            <a:lvl5pPr marL="1371498" indent="0">
              <a:lnSpc>
                <a:spcPts val="1575"/>
              </a:lnSpc>
              <a:spcAft>
                <a:spcPts val="900"/>
              </a:spcAft>
              <a:buNone/>
              <a:defRPr sz="825">
                <a:solidFill>
                  <a:schemeClr val="bg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Object</a:t>
            </a:r>
          </a:p>
        </p:txBody>
      </p:sp>
      <p:sp>
        <p:nvSpPr>
          <p:cNvPr id="2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268225" y="2854989"/>
            <a:ext cx="4909840" cy="7097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Aft>
                <a:spcPts val="675"/>
              </a:spcAft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lnSpc>
                <a:spcPts val="1575"/>
              </a:lnSpc>
              <a:spcAft>
                <a:spcPts val="900"/>
              </a:spcAft>
              <a:buNone/>
              <a:defRPr sz="105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685749" indent="0">
              <a:lnSpc>
                <a:spcPts val="1575"/>
              </a:lnSpc>
              <a:spcAft>
                <a:spcPts val="900"/>
              </a:spcAft>
              <a:buNone/>
              <a:defRPr sz="900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 marL="1028624" indent="0">
              <a:lnSpc>
                <a:spcPts val="1575"/>
              </a:lnSpc>
              <a:spcAft>
                <a:spcPts val="900"/>
              </a:spcAft>
              <a:buNone/>
              <a:defRPr sz="825">
                <a:solidFill>
                  <a:schemeClr val="bg1">
                    <a:lumMod val="50000"/>
                  </a:schemeClr>
                </a:solidFill>
                <a:latin typeface="+mj-lt"/>
              </a:defRPr>
            </a:lvl4pPr>
            <a:lvl5pPr marL="1371498" indent="0">
              <a:lnSpc>
                <a:spcPts val="1575"/>
              </a:lnSpc>
              <a:spcAft>
                <a:spcPts val="900"/>
              </a:spcAft>
              <a:buNone/>
              <a:defRPr sz="825">
                <a:solidFill>
                  <a:schemeClr val="bg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Object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268227" y="3592306"/>
            <a:ext cx="4910208" cy="7097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Aft>
                <a:spcPts val="675"/>
              </a:spcAft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lnSpc>
                <a:spcPts val="1575"/>
              </a:lnSpc>
              <a:spcAft>
                <a:spcPts val="900"/>
              </a:spcAft>
              <a:buNone/>
              <a:defRPr sz="105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685749" indent="0">
              <a:lnSpc>
                <a:spcPts val="1575"/>
              </a:lnSpc>
              <a:spcAft>
                <a:spcPts val="900"/>
              </a:spcAft>
              <a:buNone/>
              <a:defRPr sz="900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 marL="1028624" indent="0">
              <a:lnSpc>
                <a:spcPts val="1575"/>
              </a:lnSpc>
              <a:spcAft>
                <a:spcPts val="900"/>
              </a:spcAft>
              <a:buNone/>
              <a:defRPr sz="825">
                <a:solidFill>
                  <a:schemeClr val="bg1">
                    <a:lumMod val="50000"/>
                  </a:schemeClr>
                </a:solidFill>
                <a:latin typeface="+mj-lt"/>
              </a:defRPr>
            </a:lvl4pPr>
            <a:lvl5pPr marL="1371498" indent="0">
              <a:lnSpc>
                <a:spcPts val="1575"/>
              </a:lnSpc>
              <a:spcAft>
                <a:spcPts val="900"/>
              </a:spcAft>
              <a:buNone/>
              <a:defRPr sz="825">
                <a:solidFill>
                  <a:schemeClr val="bg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Object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268227" y="4322886"/>
            <a:ext cx="4909836" cy="7097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Aft>
                <a:spcPts val="675"/>
              </a:spcAft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lnSpc>
                <a:spcPts val="1575"/>
              </a:lnSpc>
              <a:spcAft>
                <a:spcPts val="900"/>
              </a:spcAft>
              <a:buNone/>
              <a:defRPr sz="1050">
                <a:solidFill>
                  <a:schemeClr val="bg1">
                    <a:lumMod val="50000"/>
                  </a:schemeClr>
                </a:solidFill>
                <a:latin typeface="+mj-lt"/>
              </a:defRPr>
            </a:lvl2pPr>
            <a:lvl3pPr marL="685749" indent="0">
              <a:lnSpc>
                <a:spcPts val="1575"/>
              </a:lnSpc>
              <a:spcAft>
                <a:spcPts val="900"/>
              </a:spcAft>
              <a:buNone/>
              <a:defRPr sz="900">
                <a:solidFill>
                  <a:schemeClr val="bg1">
                    <a:lumMod val="50000"/>
                  </a:schemeClr>
                </a:solidFill>
                <a:latin typeface="+mj-lt"/>
              </a:defRPr>
            </a:lvl3pPr>
            <a:lvl4pPr marL="1028624" indent="0">
              <a:lnSpc>
                <a:spcPts val="1575"/>
              </a:lnSpc>
              <a:spcAft>
                <a:spcPts val="900"/>
              </a:spcAft>
              <a:buNone/>
              <a:defRPr sz="825">
                <a:solidFill>
                  <a:schemeClr val="bg1">
                    <a:lumMod val="50000"/>
                  </a:schemeClr>
                </a:solidFill>
                <a:latin typeface="+mj-lt"/>
              </a:defRPr>
            </a:lvl4pPr>
            <a:lvl5pPr marL="1371498" indent="0">
              <a:lnSpc>
                <a:spcPts val="1575"/>
              </a:lnSpc>
              <a:spcAft>
                <a:spcPts val="900"/>
              </a:spcAft>
              <a:buNone/>
              <a:defRPr sz="825">
                <a:solidFill>
                  <a:schemeClr val="bg1">
                    <a:lumMod val="5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Object</a:t>
            </a:r>
          </a:p>
        </p:txBody>
      </p:sp>
      <p:sp>
        <p:nvSpPr>
          <p:cNvPr id="16" name="Marcador de número de diapositiva 32"/>
          <p:cNvSpPr>
            <a:spLocks noGrp="1"/>
          </p:cNvSpPr>
          <p:nvPr>
            <p:ph type="sldNum" sz="quarter" idx="17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68223" y="296865"/>
            <a:ext cx="10518596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8223" y="779414"/>
            <a:ext cx="10495600" cy="3761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4012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cons 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71623" y="2193938"/>
            <a:ext cx="2931239" cy="4472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471414" y="2747699"/>
            <a:ext cx="2931447" cy="1312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30" hasCustomPrompt="1"/>
          </p:nvPr>
        </p:nvSpPr>
        <p:spPr>
          <a:xfrm>
            <a:off x="2471405" y="4494906"/>
            <a:ext cx="2931448" cy="4472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31"/>
          </p:nvPr>
        </p:nvSpPr>
        <p:spPr>
          <a:xfrm>
            <a:off x="2471405" y="5048653"/>
            <a:ext cx="2931448" cy="12600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 hasCustomPrompt="1"/>
          </p:nvPr>
        </p:nvSpPr>
        <p:spPr>
          <a:xfrm>
            <a:off x="8216705" y="2202357"/>
            <a:ext cx="2835011" cy="4472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33"/>
          </p:nvPr>
        </p:nvSpPr>
        <p:spPr>
          <a:xfrm>
            <a:off x="8216497" y="2747699"/>
            <a:ext cx="2835011" cy="1312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34" hasCustomPrompt="1"/>
          </p:nvPr>
        </p:nvSpPr>
        <p:spPr>
          <a:xfrm>
            <a:off x="8216705" y="4494905"/>
            <a:ext cx="2835011" cy="4472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35"/>
          </p:nvPr>
        </p:nvSpPr>
        <p:spPr>
          <a:xfrm>
            <a:off x="8216705" y="5048653"/>
            <a:ext cx="2835011" cy="12600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68224" y="296865"/>
            <a:ext cx="11253216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8224" y="779413"/>
            <a:ext cx="11228613" cy="3000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4953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texto 31"/>
          <p:cNvSpPr>
            <a:spLocks noGrp="1"/>
          </p:cNvSpPr>
          <p:nvPr>
            <p:ph type="body" sz="quarter" idx="10" hasCustomPrompt="1"/>
          </p:nvPr>
        </p:nvSpPr>
        <p:spPr>
          <a:xfrm>
            <a:off x="3940081" y="2207676"/>
            <a:ext cx="3713163" cy="998708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33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/>
              <a:t>Title 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4" hasCustomPrompt="1"/>
          </p:nvPr>
        </p:nvSpPr>
        <p:spPr>
          <a:xfrm>
            <a:off x="8704890" y="4175599"/>
            <a:ext cx="2963793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8702635" y="4697061"/>
            <a:ext cx="2994075" cy="16116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6" hasCustomPrompt="1"/>
          </p:nvPr>
        </p:nvSpPr>
        <p:spPr>
          <a:xfrm>
            <a:off x="4459199" y="4228531"/>
            <a:ext cx="2991827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7"/>
          </p:nvPr>
        </p:nvSpPr>
        <p:spPr>
          <a:xfrm>
            <a:off x="4456951" y="4749993"/>
            <a:ext cx="2994075" cy="15587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 hasCustomPrompt="1"/>
          </p:nvPr>
        </p:nvSpPr>
        <p:spPr>
          <a:xfrm>
            <a:off x="320948" y="4228531"/>
            <a:ext cx="2991827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9"/>
          </p:nvPr>
        </p:nvSpPr>
        <p:spPr>
          <a:xfrm>
            <a:off x="318700" y="4749993"/>
            <a:ext cx="2994075" cy="15587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68224" y="296865"/>
            <a:ext cx="11253216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8224" y="779413"/>
            <a:ext cx="11228613" cy="3000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Marcador de número de diapositiva 32"/>
          <p:cNvSpPr>
            <a:spLocks noGrp="1"/>
          </p:cNvSpPr>
          <p:nvPr>
            <p:ph type="sldNum" sz="quarter" idx="17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409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8224" y="296865"/>
            <a:ext cx="11253216" cy="48254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8224" y="795425"/>
            <a:ext cx="11228613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87166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list slide 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4235" y="3788112"/>
            <a:ext cx="2688372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584027" y="4589189"/>
            <a:ext cx="2688564" cy="14120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Marcador de texto 4"/>
          <p:cNvSpPr>
            <a:spLocks noGrp="1"/>
          </p:cNvSpPr>
          <p:nvPr>
            <p:ph type="body" sz="quarter" idx="36" hasCustomPrompt="1"/>
          </p:nvPr>
        </p:nvSpPr>
        <p:spPr>
          <a:xfrm>
            <a:off x="1307634" y="2847398"/>
            <a:ext cx="1255923" cy="97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1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37" hasCustomPrompt="1"/>
          </p:nvPr>
        </p:nvSpPr>
        <p:spPr>
          <a:xfrm>
            <a:off x="3409175" y="3788112"/>
            <a:ext cx="2688372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38"/>
          </p:nvPr>
        </p:nvSpPr>
        <p:spPr>
          <a:xfrm>
            <a:off x="3408967" y="4589189"/>
            <a:ext cx="2688564" cy="14120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Marcador de texto 4"/>
          <p:cNvSpPr>
            <a:spLocks noGrp="1"/>
          </p:cNvSpPr>
          <p:nvPr>
            <p:ph type="body" sz="quarter" idx="39" hasCustomPrompt="1"/>
          </p:nvPr>
        </p:nvSpPr>
        <p:spPr>
          <a:xfrm>
            <a:off x="4117730" y="2847398"/>
            <a:ext cx="1271279" cy="97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2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40" hasCustomPrompt="1"/>
          </p:nvPr>
        </p:nvSpPr>
        <p:spPr>
          <a:xfrm>
            <a:off x="6201823" y="3788112"/>
            <a:ext cx="2688372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41"/>
          </p:nvPr>
        </p:nvSpPr>
        <p:spPr>
          <a:xfrm>
            <a:off x="6201611" y="4589189"/>
            <a:ext cx="2688564" cy="14120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Marcador de texto 4"/>
          <p:cNvSpPr>
            <a:spLocks noGrp="1"/>
          </p:cNvSpPr>
          <p:nvPr>
            <p:ph type="body" sz="quarter" idx="42" hasCustomPrompt="1"/>
          </p:nvPr>
        </p:nvSpPr>
        <p:spPr>
          <a:xfrm>
            <a:off x="6911748" y="2847398"/>
            <a:ext cx="1271279" cy="97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3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43" hasCustomPrompt="1"/>
          </p:nvPr>
        </p:nvSpPr>
        <p:spPr>
          <a:xfrm>
            <a:off x="9026759" y="3788112"/>
            <a:ext cx="2688372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37" name="Text Placeholder 23"/>
          <p:cNvSpPr>
            <a:spLocks noGrp="1"/>
          </p:cNvSpPr>
          <p:nvPr>
            <p:ph type="body" sz="quarter" idx="44"/>
          </p:nvPr>
        </p:nvSpPr>
        <p:spPr>
          <a:xfrm>
            <a:off x="9026551" y="4589189"/>
            <a:ext cx="2688564" cy="14120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Marcador de texto 4"/>
          <p:cNvSpPr>
            <a:spLocks noGrp="1"/>
          </p:cNvSpPr>
          <p:nvPr>
            <p:ph type="body" sz="quarter" idx="45" hasCustomPrompt="1"/>
          </p:nvPr>
        </p:nvSpPr>
        <p:spPr>
          <a:xfrm>
            <a:off x="9736687" y="2847398"/>
            <a:ext cx="1271279" cy="97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4</a:t>
            </a:r>
          </a:p>
        </p:txBody>
      </p:sp>
      <p:sp>
        <p:nvSpPr>
          <p:cNvPr id="40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68224" y="296865"/>
            <a:ext cx="11253216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8224" y="779413"/>
            <a:ext cx="11228613" cy="3000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Marcador de número de diapositiva 32"/>
          <p:cNvSpPr>
            <a:spLocks noGrp="1"/>
          </p:cNvSpPr>
          <p:nvPr>
            <p:ph type="sldNum" sz="quarter" idx="17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74732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list slide l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1245" y="3297489"/>
            <a:ext cx="2462491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755215" y="3818945"/>
            <a:ext cx="2462667" cy="24897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Marcador de texto 4"/>
          <p:cNvSpPr>
            <a:spLocks noGrp="1"/>
          </p:cNvSpPr>
          <p:nvPr>
            <p:ph type="body" sz="quarter" idx="36" hasCustomPrompt="1"/>
          </p:nvPr>
        </p:nvSpPr>
        <p:spPr>
          <a:xfrm>
            <a:off x="774793" y="2401759"/>
            <a:ext cx="1270115" cy="7843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1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37" hasCustomPrompt="1"/>
          </p:nvPr>
        </p:nvSpPr>
        <p:spPr>
          <a:xfrm>
            <a:off x="3549709" y="3297489"/>
            <a:ext cx="2462491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38"/>
          </p:nvPr>
        </p:nvSpPr>
        <p:spPr>
          <a:xfrm>
            <a:off x="3543679" y="3818945"/>
            <a:ext cx="2462667" cy="24897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Marcador de texto 4"/>
          <p:cNvSpPr>
            <a:spLocks noGrp="1"/>
          </p:cNvSpPr>
          <p:nvPr>
            <p:ph type="body" sz="quarter" idx="39" hasCustomPrompt="1"/>
          </p:nvPr>
        </p:nvSpPr>
        <p:spPr>
          <a:xfrm>
            <a:off x="3563257" y="2401759"/>
            <a:ext cx="1270115" cy="7843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2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40" hasCustomPrompt="1"/>
          </p:nvPr>
        </p:nvSpPr>
        <p:spPr>
          <a:xfrm>
            <a:off x="6283421" y="3297489"/>
            <a:ext cx="2462491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41"/>
          </p:nvPr>
        </p:nvSpPr>
        <p:spPr>
          <a:xfrm>
            <a:off x="6294324" y="3818945"/>
            <a:ext cx="2462667" cy="24897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Marcador de texto 4"/>
          <p:cNvSpPr>
            <a:spLocks noGrp="1"/>
          </p:cNvSpPr>
          <p:nvPr>
            <p:ph type="body" sz="quarter" idx="42" hasCustomPrompt="1"/>
          </p:nvPr>
        </p:nvSpPr>
        <p:spPr>
          <a:xfrm>
            <a:off x="6296969" y="2401759"/>
            <a:ext cx="1270115" cy="7843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3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43" hasCustomPrompt="1"/>
          </p:nvPr>
        </p:nvSpPr>
        <p:spPr>
          <a:xfrm>
            <a:off x="9122489" y="3297489"/>
            <a:ext cx="2462491" cy="4472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Edit text style</a:t>
            </a:r>
          </a:p>
        </p:txBody>
      </p:sp>
      <p:sp>
        <p:nvSpPr>
          <p:cNvPr id="37" name="Text Placeholder 23"/>
          <p:cNvSpPr>
            <a:spLocks noGrp="1"/>
          </p:cNvSpPr>
          <p:nvPr>
            <p:ph type="body" sz="quarter" idx="44"/>
          </p:nvPr>
        </p:nvSpPr>
        <p:spPr>
          <a:xfrm>
            <a:off x="9133392" y="3818945"/>
            <a:ext cx="2462667" cy="24897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Marcador de texto 4"/>
          <p:cNvSpPr>
            <a:spLocks noGrp="1"/>
          </p:cNvSpPr>
          <p:nvPr>
            <p:ph type="body" sz="quarter" idx="45" hasCustomPrompt="1"/>
          </p:nvPr>
        </p:nvSpPr>
        <p:spPr>
          <a:xfrm>
            <a:off x="9136037" y="2401759"/>
            <a:ext cx="1270115" cy="7843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4</a:t>
            </a:r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68224" y="296865"/>
            <a:ext cx="11253216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8224" y="779412"/>
            <a:ext cx="11228613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2994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list slid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8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1626500" y="2289059"/>
            <a:ext cx="5291145" cy="9566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323232"/>
                </a:solidFill>
              </a:defRPr>
            </a:lvl1pPr>
            <a:lvl2pPr marL="342875" indent="0">
              <a:buNone/>
              <a:defRPr/>
            </a:lvl2pPr>
            <a:lvl3pPr marL="685749" indent="0">
              <a:buNone/>
              <a:defRPr/>
            </a:lvl3pPr>
            <a:lvl4pPr marL="1028624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GB" noProof="0" dirty="0"/>
              <a:t>Edit master text slide</a:t>
            </a:r>
          </a:p>
        </p:txBody>
      </p:sp>
      <p:sp>
        <p:nvSpPr>
          <p:cNvPr id="20" name="Marcador de texto 4"/>
          <p:cNvSpPr>
            <a:spLocks noGrp="1"/>
          </p:cNvSpPr>
          <p:nvPr>
            <p:ph type="body" sz="quarter" idx="36" hasCustomPrompt="1"/>
          </p:nvPr>
        </p:nvSpPr>
        <p:spPr>
          <a:xfrm>
            <a:off x="628190" y="2291032"/>
            <a:ext cx="956105" cy="66364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5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1.</a:t>
            </a:r>
          </a:p>
        </p:txBody>
      </p:sp>
      <p:sp>
        <p:nvSpPr>
          <p:cNvPr id="24" name="Marcador de texto 4"/>
          <p:cNvSpPr>
            <a:spLocks noGrp="1"/>
          </p:cNvSpPr>
          <p:nvPr>
            <p:ph type="body" sz="quarter" idx="38" hasCustomPrompt="1"/>
          </p:nvPr>
        </p:nvSpPr>
        <p:spPr>
          <a:xfrm>
            <a:off x="628190" y="3380951"/>
            <a:ext cx="956105" cy="66364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5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2.</a:t>
            </a:r>
          </a:p>
        </p:txBody>
      </p:sp>
      <p:sp>
        <p:nvSpPr>
          <p:cNvPr id="26" name="Marcador de texto 2"/>
          <p:cNvSpPr>
            <a:spLocks noGrp="1"/>
          </p:cNvSpPr>
          <p:nvPr>
            <p:ph type="body" sz="quarter" idx="41" hasCustomPrompt="1"/>
          </p:nvPr>
        </p:nvSpPr>
        <p:spPr>
          <a:xfrm>
            <a:off x="1626500" y="3367948"/>
            <a:ext cx="5291145" cy="9566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323232"/>
                </a:solidFill>
              </a:defRPr>
            </a:lvl1pPr>
            <a:lvl2pPr marL="342875" indent="0">
              <a:buNone/>
              <a:defRPr/>
            </a:lvl2pPr>
            <a:lvl3pPr marL="685749" indent="0">
              <a:buNone/>
              <a:defRPr/>
            </a:lvl3pPr>
            <a:lvl4pPr marL="1028624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GB" noProof="0" dirty="0"/>
              <a:t>Edit master text slide</a:t>
            </a:r>
          </a:p>
        </p:txBody>
      </p:sp>
      <p:sp>
        <p:nvSpPr>
          <p:cNvPr id="27" name="Marcador de texto 4"/>
          <p:cNvSpPr>
            <a:spLocks noGrp="1"/>
          </p:cNvSpPr>
          <p:nvPr>
            <p:ph type="body" sz="quarter" idx="42" hasCustomPrompt="1"/>
          </p:nvPr>
        </p:nvSpPr>
        <p:spPr>
          <a:xfrm>
            <a:off x="628190" y="4459850"/>
            <a:ext cx="956105" cy="66364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5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3.</a:t>
            </a:r>
          </a:p>
        </p:txBody>
      </p:sp>
      <p:sp>
        <p:nvSpPr>
          <p:cNvPr id="28" name="Marcador de texto 2"/>
          <p:cNvSpPr>
            <a:spLocks noGrp="1"/>
          </p:cNvSpPr>
          <p:nvPr>
            <p:ph type="body" sz="quarter" idx="43" hasCustomPrompt="1"/>
          </p:nvPr>
        </p:nvSpPr>
        <p:spPr>
          <a:xfrm>
            <a:off x="1626500" y="4446837"/>
            <a:ext cx="5291145" cy="9566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2800">
                <a:solidFill>
                  <a:srgbClr val="323232"/>
                </a:solidFill>
              </a:defRPr>
            </a:lvl1pPr>
            <a:lvl2pPr marL="342875" indent="0">
              <a:buNone/>
              <a:defRPr/>
            </a:lvl2pPr>
            <a:lvl3pPr marL="685749" indent="0">
              <a:buNone/>
              <a:defRPr/>
            </a:lvl3pPr>
            <a:lvl4pPr marL="1028624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GB" noProof="0" dirty="0"/>
              <a:t>Edit master text slide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68224" y="296865"/>
            <a:ext cx="11253216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8224" y="779412"/>
            <a:ext cx="11228613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Marcador de posición de imagen 28"/>
          <p:cNvSpPr>
            <a:spLocks noGrp="1"/>
          </p:cNvSpPr>
          <p:nvPr>
            <p:ph type="pic" sz="quarter" idx="44" hasCustomPrompt="1"/>
          </p:nvPr>
        </p:nvSpPr>
        <p:spPr>
          <a:xfrm>
            <a:off x="7695959" y="2218004"/>
            <a:ext cx="3359735" cy="3256492"/>
          </a:xfrm>
          <a:custGeom>
            <a:avLst/>
            <a:gdLst>
              <a:gd name="connsiteX0" fmla="*/ 1708960 w 6589713"/>
              <a:gd name="connsiteY0" fmla="*/ 853 h 5805701"/>
              <a:gd name="connsiteX1" fmla="*/ 2304022 w 6589713"/>
              <a:gd name="connsiteY1" fmla="*/ 142353 h 5805701"/>
              <a:gd name="connsiteX2" fmla="*/ 3133681 w 6589713"/>
              <a:gd name="connsiteY2" fmla="*/ 876002 h 5805701"/>
              <a:gd name="connsiteX3" fmla="*/ 6410042 w 6589713"/>
              <a:gd name="connsiteY3" fmla="*/ 4771203 h 5805701"/>
              <a:gd name="connsiteX4" fmla="*/ 6589713 w 6589713"/>
              <a:gd name="connsiteY4" fmla="*/ 5198725 h 5805701"/>
              <a:gd name="connsiteX5" fmla="*/ 5982001 w 6589713"/>
              <a:gd name="connsiteY5" fmla="*/ 5805701 h 5805701"/>
              <a:gd name="connsiteX6" fmla="*/ 935348 w 6589713"/>
              <a:gd name="connsiteY6" fmla="*/ 5805701 h 5805701"/>
              <a:gd name="connsiteX7" fmla="*/ 0 w 6589713"/>
              <a:gd name="connsiteY7" fmla="*/ 4866208 h 5805701"/>
              <a:gd name="connsiteX8" fmla="*/ 0 w 6589713"/>
              <a:gd name="connsiteY8" fmla="*/ 1641319 h 5805701"/>
              <a:gd name="connsiteX9" fmla="*/ 480885 w 6589713"/>
              <a:gd name="connsiteY9" fmla="*/ 480148 h 5805701"/>
              <a:gd name="connsiteX10" fmla="*/ 1708960 w 6589713"/>
              <a:gd name="connsiteY10" fmla="*/ 853 h 580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89713" h="5805701">
                <a:moveTo>
                  <a:pt x="1708960" y="853"/>
                </a:moveTo>
                <a:cubicBezTo>
                  <a:pt x="1913055" y="7515"/>
                  <a:pt x="2115763" y="53286"/>
                  <a:pt x="2304022" y="142353"/>
                </a:cubicBezTo>
                <a:cubicBezTo>
                  <a:pt x="2663364" y="311250"/>
                  <a:pt x="2890596" y="596265"/>
                  <a:pt x="3133681" y="876002"/>
                </a:cubicBezTo>
                <a:cubicBezTo>
                  <a:pt x="3133681" y="876002"/>
                  <a:pt x="3133681" y="876002"/>
                  <a:pt x="6410042" y="4771203"/>
                </a:cubicBezTo>
                <a:cubicBezTo>
                  <a:pt x="6505162" y="4887320"/>
                  <a:pt x="6589713" y="5035106"/>
                  <a:pt x="6589713" y="5198725"/>
                </a:cubicBezTo>
                <a:cubicBezTo>
                  <a:pt x="6589713" y="5531243"/>
                  <a:pt x="6320206" y="5805701"/>
                  <a:pt x="5982001" y="5805701"/>
                </a:cubicBezTo>
                <a:lnTo>
                  <a:pt x="935348" y="5805701"/>
                </a:lnTo>
                <a:cubicBezTo>
                  <a:pt x="417472" y="5805701"/>
                  <a:pt x="0" y="5383457"/>
                  <a:pt x="0" y="4866208"/>
                </a:cubicBezTo>
                <a:cubicBezTo>
                  <a:pt x="0" y="4628696"/>
                  <a:pt x="0" y="1641319"/>
                  <a:pt x="0" y="1641319"/>
                </a:cubicBezTo>
                <a:cubicBezTo>
                  <a:pt x="0" y="1219075"/>
                  <a:pt x="158534" y="802109"/>
                  <a:pt x="480885" y="480148"/>
                </a:cubicBezTo>
                <a:cubicBezTo>
                  <a:pt x="804228" y="160826"/>
                  <a:pt x="1259950" y="-13803"/>
                  <a:pt x="1708960" y="85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l">
              <a:buNone/>
              <a:defRPr/>
            </a:lvl1pPr>
          </a:lstStyle>
          <a:p>
            <a:r>
              <a:rPr lang="en-GB" noProof="0" dirty="0"/>
              <a:t>    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 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8285269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me 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7" name="Marcador de texto 33"/>
          <p:cNvSpPr>
            <a:spLocks noGrp="1"/>
          </p:cNvSpPr>
          <p:nvPr>
            <p:ph type="body" sz="quarter" idx="14" hasCustomPrompt="1"/>
          </p:nvPr>
        </p:nvSpPr>
        <p:spPr>
          <a:xfrm>
            <a:off x="2857602" y="2057246"/>
            <a:ext cx="2942647" cy="431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/>
              <a:t>Title here</a:t>
            </a:r>
          </a:p>
        </p:txBody>
      </p:sp>
      <p:sp>
        <p:nvSpPr>
          <p:cNvPr id="19" name="Marcador de texto 33"/>
          <p:cNvSpPr>
            <a:spLocks noGrp="1"/>
          </p:cNvSpPr>
          <p:nvPr>
            <p:ph type="body" sz="quarter" idx="16" hasCustomPrompt="1"/>
          </p:nvPr>
        </p:nvSpPr>
        <p:spPr>
          <a:xfrm>
            <a:off x="576481" y="4420860"/>
            <a:ext cx="2942647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/>
              <a:t>Title here</a:t>
            </a:r>
          </a:p>
        </p:txBody>
      </p:sp>
      <p:sp>
        <p:nvSpPr>
          <p:cNvPr id="21" name="Marcador de texto 33"/>
          <p:cNvSpPr>
            <a:spLocks noGrp="1"/>
          </p:cNvSpPr>
          <p:nvPr>
            <p:ph type="body" sz="quarter" idx="17" hasCustomPrompt="1"/>
          </p:nvPr>
        </p:nvSpPr>
        <p:spPr>
          <a:xfrm>
            <a:off x="5800189" y="4903912"/>
            <a:ext cx="3459659" cy="12000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/>
              <a:t>Highlight here</a:t>
            </a:r>
          </a:p>
        </p:txBody>
      </p:sp>
      <p:sp>
        <p:nvSpPr>
          <p:cNvPr id="22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576481" y="4875698"/>
            <a:ext cx="2929143" cy="1307738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defRPr sz="2400">
                <a:solidFill>
                  <a:srgbClr val="323232"/>
                </a:solidFill>
              </a:defRPr>
            </a:lvl1pPr>
            <a:lvl2pPr marL="538163" indent="-139700">
              <a:lnSpc>
                <a:spcPct val="100000"/>
              </a:lnSpc>
              <a:defRPr sz="2400">
                <a:solidFill>
                  <a:srgbClr val="323232"/>
                </a:solidFill>
              </a:defRPr>
            </a:lvl2pPr>
            <a:lvl3pPr marL="985838" indent="-138113">
              <a:lnSpc>
                <a:spcPct val="100000"/>
              </a:lnSpc>
              <a:defRPr sz="2400">
                <a:solidFill>
                  <a:srgbClr val="323232"/>
                </a:solidFill>
              </a:defRPr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</a:t>
            </a:r>
          </a:p>
        </p:txBody>
      </p:sp>
      <p:sp>
        <p:nvSpPr>
          <p:cNvPr id="23" name="Marcador de texto 2"/>
          <p:cNvSpPr>
            <a:spLocks noGrp="1"/>
          </p:cNvSpPr>
          <p:nvPr>
            <p:ph type="body" sz="quarter" idx="19" hasCustomPrompt="1"/>
          </p:nvPr>
        </p:nvSpPr>
        <p:spPr>
          <a:xfrm>
            <a:off x="2857602" y="2489047"/>
            <a:ext cx="2929143" cy="1507399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defRPr sz="2400">
                <a:solidFill>
                  <a:srgbClr val="323232"/>
                </a:solidFill>
              </a:defRPr>
            </a:lvl1pPr>
            <a:lvl2pPr marL="627063" indent="-169863">
              <a:lnSpc>
                <a:spcPct val="100000"/>
              </a:lnSpc>
              <a:defRPr sz="2400">
                <a:solidFill>
                  <a:srgbClr val="323232"/>
                </a:solidFill>
              </a:defRPr>
            </a:lvl2pPr>
            <a:lvl3pPr marL="1076325" indent="-161925">
              <a:lnSpc>
                <a:spcPct val="100000"/>
              </a:lnSpc>
              <a:defRPr sz="2400">
                <a:solidFill>
                  <a:srgbClr val="323232"/>
                </a:solidFill>
              </a:defRPr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</a:t>
            </a:r>
          </a:p>
        </p:txBody>
      </p:sp>
      <p:sp>
        <p:nvSpPr>
          <p:cNvPr id="24" name="Marcador de texto 2"/>
          <p:cNvSpPr>
            <a:spLocks noGrp="1"/>
          </p:cNvSpPr>
          <p:nvPr>
            <p:ph type="body" sz="quarter" idx="20" hasCustomPrompt="1"/>
          </p:nvPr>
        </p:nvSpPr>
        <p:spPr>
          <a:xfrm>
            <a:off x="8903377" y="2057260"/>
            <a:ext cx="2617847" cy="1507399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defRPr sz="2400">
                <a:solidFill>
                  <a:srgbClr val="323232"/>
                </a:solidFill>
              </a:defRPr>
            </a:lvl1pPr>
            <a:lvl2pPr marL="627063" indent="-169863">
              <a:lnSpc>
                <a:spcPct val="100000"/>
              </a:lnSpc>
              <a:defRPr sz="2000">
                <a:solidFill>
                  <a:srgbClr val="323232"/>
                </a:solidFill>
              </a:defRPr>
            </a:lvl2pPr>
            <a:lvl3pPr marL="1076325" indent="-228600">
              <a:lnSpc>
                <a:spcPct val="100000"/>
              </a:lnSpc>
              <a:defRPr sz="1600">
                <a:solidFill>
                  <a:srgbClr val="32323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	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68224" y="296865"/>
            <a:ext cx="11253216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8224" y="779412"/>
            <a:ext cx="11228613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1114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2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8977" y="3493009"/>
            <a:ext cx="2047701" cy="723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768777" y="4317307"/>
            <a:ext cx="2047703" cy="19765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564116" y="3493009"/>
            <a:ext cx="2047701" cy="723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31"/>
          </p:nvPr>
        </p:nvSpPr>
        <p:spPr>
          <a:xfrm>
            <a:off x="3563913" y="4317307"/>
            <a:ext cx="2047703" cy="19765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32" hasCustomPrompt="1"/>
          </p:nvPr>
        </p:nvSpPr>
        <p:spPr>
          <a:xfrm>
            <a:off x="6364560" y="3507837"/>
            <a:ext cx="2047701" cy="723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s-ES" noProof="0" dirty="0" err="1"/>
              <a:t>Click</a:t>
            </a:r>
            <a:r>
              <a:rPr lang="es-ES" noProof="0" dirty="0"/>
              <a:t> to </a:t>
            </a:r>
            <a:r>
              <a:rPr lang="es-ES" noProof="0" dirty="0" err="1"/>
              <a:t>add</a:t>
            </a:r>
            <a:r>
              <a:rPr lang="es-ES" noProof="0" dirty="0"/>
              <a:t> </a:t>
            </a:r>
            <a:r>
              <a:rPr lang="es-ES" noProof="0" dirty="0" err="1"/>
              <a:t>text</a:t>
            </a:r>
            <a:endParaRPr lang="en-GB" noProof="0" dirty="0"/>
          </a:p>
        </p:txBody>
      </p:sp>
      <p:sp>
        <p:nvSpPr>
          <p:cNvPr id="43" name="Text Placeholder 23"/>
          <p:cNvSpPr>
            <a:spLocks noGrp="1"/>
          </p:cNvSpPr>
          <p:nvPr>
            <p:ph type="body" sz="quarter" idx="33"/>
          </p:nvPr>
        </p:nvSpPr>
        <p:spPr>
          <a:xfrm>
            <a:off x="6364567" y="4332129"/>
            <a:ext cx="2047703" cy="19765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Content Placeholder 2"/>
          <p:cNvSpPr>
            <a:spLocks noGrp="1"/>
          </p:cNvSpPr>
          <p:nvPr>
            <p:ph idx="34" hasCustomPrompt="1"/>
          </p:nvPr>
        </p:nvSpPr>
        <p:spPr>
          <a:xfrm>
            <a:off x="9136016" y="3493009"/>
            <a:ext cx="2047701" cy="723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350">
                <a:solidFill>
                  <a:srgbClr val="454545"/>
                </a:solidFill>
                <a:latin typeface="+mj-lt"/>
              </a:defRPr>
            </a:lvl2pPr>
            <a:lvl3pPr>
              <a:defRPr sz="1200">
                <a:solidFill>
                  <a:srgbClr val="454545"/>
                </a:solidFill>
                <a:latin typeface="+mj-lt"/>
              </a:defRPr>
            </a:lvl3pPr>
            <a:lvl4pPr>
              <a:defRPr sz="1050">
                <a:solidFill>
                  <a:srgbClr val="454545"/>
                </a:solidFill>
                <a:latin typeface="+mj-lt"/>
              </a:defRPr>
            </a:lvl4pPr>
            <a:lvl5pPr>
              <a:defRPr sz="105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s-ES" noProof="0" dirty="0" err="1"/>
              <a:t>Click</a:t>
            </a:r>
            <a:r>
              <a:rPr lang="es-ES" noProof="0" dirty="0"/>
              <a:t> to </a:t>
            </a:r>
            <a:r>
              <a:rPr lang="es-ES" noProof="0" dirty="0" err="1"/>
              <a:t>add</a:t>
            </a:r>
            <a:r>
              <a:rPr lang="es-ES" noProof="0" dirty="0"/>
              <a:t> </a:t>
            </a:r>
            <a:r>
              <a:rPr lang="es-ES" noProof="0" dirty="0" err="1"/>
              <a:t>text</a:t>
            </a:r>
            <a:endParaRPr lang="en-GB" noProof="0" dirty="0"/>
          </a:p>
        </p:txBody>
      </p:sp>
      <p:sp>
        <p:nvSpPr>
          <p:cNvPr id="45" name="Text Placeholder 23"/>
          <p:cNvSpPr>
            <a:spLocks noGrp="1"/>
          </p:cNvSpPr>
          <p:nvPr>
            <p:ph type="body" sz="quarter" idx="35"/>
          </p:nvPr>
        </p:nvSpPr>
        <p:spPr>
          <a:xfrm>
            <a:off x="9135814" y="4317307"/>
            <a:ext cx="2047703" cy="19765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32323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268224" y="296865"/>
            <a:ext cx="10915493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8224" y="779412"/>
            <a:ext cx="10891629" cy="4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29051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hank you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-221371" y="65244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350" dirty="0"/>
          </a:p>
        </p:txBody>
      </p:sp>
      <p:cxnSp>
        <p:nvCxnSpPr>
          <p:cNvPr id="123" name="Straight Connector 11"/>
          <p:cNvCxnSpPr/>
          <p:nvPr userDrawn="1"/>
        </p:nvCxnSpPr>
        <p:spPr>
          <a:xfrm>
            <a:off x="1948357" y="6282442"/>
            <a:ext cx="0" cy="4308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56" name="Text Placeholder 23"/>
          <p:cNvSpPr>
            <a:spLocks noGrp="1"/>
          </p:cNvSpPr>
          <p:nvPr>
            <p:ph type="body" sz="quarter" idx="39" hasCustomPrompt="1"/>
          </p:nvPr>
        </p:nvSpPr>
        <p:spPr>
          <a:xfrm>
            <a:off x="2471325" y="6307922"/>
            <a:ext cx="1602489" cy="1784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GB" sz="900" i="1" kern="120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You can follow us on: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57" name="Text Placeholder 23"/>
          <p:cNvSpPr>
            <a:spLocks noGrp="1"/>
          </p:cNvSpPr>
          <p:nvPr>
            <p:ph type="body" sz="quarter" idx="40" hasCustomPrompt="1"/>
          </p:nvPr>
        </p:nvSpPr>
        <p:spPr>
          <a:xfrm>
            <a:off x="2072506" y="6518623"/>
            <a:ext cx="2154941" cy="22680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n-GB" sz="1600" i="0" kern="120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 err="1"/>
              <a:t>AmadeusITgroup</a:t>
            </a:r>
            <a:endParaRPr lang="en-GB" noProof="0" dirty="0"/>
          </a:p>
        </p:txBody>
      </p:sp>
      <p:sp>
        <p:nvSpPr>
          <p:cNvPr id="55" name="Text Placeholder 23"/>
          <p:cNvSpPr>
            <a:spLocks noGrp="1"/>
          </p:cNvSpPr>
          <p:nvPr>
            <p:ph type="body" sz="quarter" idx="38" hasCustomPrompt="1"/>
          </p:nvPr>
        </p:nvSpPr>
        <p:spPr>
          <a:xfrm>
            <a:off x="389804" y="6323083"/>
            <a:ext cx="1764284" cy="3902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GB" sz="1100" kern="1200" noProof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amadeus.com</a:t>
            </a:r>
            <a:br>
              <a:rPr lang="en-GB" noProof="0" dirty="0"/>
            </a:br>
            <a:r>
              <a:rPr lang="en-GB" noProof="0" dirty="0"/>
              <a:t>amadeus.com/blog</a:t>
            </a:r>
          </a:p>
        </p:txBody>
      </p:sp>
      <p:sp>
        <p:nvSpPr>
          <p:cNvPr id="24" name="Freeform 5"/>
          <p:cNvSpPr>
            <a:spLocks/>
          </p:cNvSpPr>
          <p:nvPr userDrawn="1"/>
        </p:nvSpPr>
        <p:spPr bwMode="auto">
          <a:xfrm>
            <a:off x="5859960" y="6402824"/>
            <a:ext cx="246084" cy="244475"/>
          </a:xfrm>
          <a:custGeom>
            <a:avLst/>
            <a:gdLst>
              <a:gd name="T0" fmla="*/ 0 w 92"/>
              <a:gd name="T1" fmla="*/ 0 h 92"/>
              <a:gd name="T2" fmla="*/ 0 w 92"/>
              <a:gd name="T3" fmla="*/ 92 h 92"/>
              <a:gd name="T4" fmla="*/ 36 w 92"/>
              <a:gd name="T5" fmla="*/ 92 h 92"/>
              <a:gd name="T6" fmla="*/ 36 w 92"/>
              <a:gd name="T7" fmla="*/ 92 h 92"/>
              <a:gd name="T8" fmla="*/ 36 w 92"/>
              <a:gd name="T9" fmla="*/ 84 h 92"/>
              <a:gd name="T10" fmla="*/ 20 w 92"/>
              <a:gd name="T11" fmla="*/ 77 h 92"/>
              <a:gd name="T12" fmla="*/ 15 w 92"/>
              <a:gd name="T13" fmla="*/ 70 h 92"/>
              <a:gd name="T14" fmla="*/ 15 w 92"/>
              <a:gd name="T15" fmla="*/ 67 h 92"/>
              <a:gd name="T16" fmla="*/ 22 w 92"/>
              <a:gd name="T17" fmla="*/ 72 h 92"/>
              <a:gd name="T18" fmla="*/ 36 w 92"/>
              <a:gd name="T19" fmla="*/ 76 h 92"/>
              <a:gd name="T20" fmla="*/ 39 w 92"/>
              <a:gd name="T21" fmla="*/ 70 h 92"/>
              <a:gd name="T22" fmla="*/ 18 w 92"/>
              <a:gd name="T23" fmla="*/ 46 h 92"/>
              <a:gd name="T24" fmla="*/ 23 w 92"/>
              <a:gd name="T25" fmla="*/ 33 h 92"/>
              <a:gd name="T26" fmla="*/ 23 w 92"/>
              <a:gd name="T27" fmla="*/ 20 h 92"/>
              <a:gd name="T28" fmla="*/ 36 w 92"/>
              <a:gd name="T29" fmla="*/ 25 h 92"/>
              <a:gd name="T30" fmla="*/ 48 w 92"/>
              <a:gd name="T31" fmla="*/ 24 h 92"/>
              <a:gd name="T32" fmla="*/ 60 w 92"/>
              <a:gd name="T33" fmla="*/ 25 h 92"/>
              <a:gd name="T34" fmla="*/ 73 w 92"/>
              <a:gd name="T35" fmla="*/ 20 h 92"/>
              <a:gd name="T36" fmla="*/ 74 w 92"/>
              <a:gd name="T37" fmla="*/ 33 h 92"/>
              <a:gd name="T38" fmla="*/ 79 w 92"/>
              <a:gd name="T39" fmla="*/ 46 h 92"/>
              <a:gd name="T40" fmla="*/ 57 w 92"/>
              <a:gd name="T41" fmla="*/ 70 h 92"/>
              <a:gd name="T42" fmla="*/ 60 w 92"/>
              <a:gd name="T43" fmla="*/ 79 h 92"/>
              <a:gd name="T44" fmla="*/ 60 w 92"/>
              <a:gd name="T45" fmla="*/ 92 h 92"/>
              <a:gd name="T46" fmla="*/ 60 w 92"/>
              <a:gd name="T47" fmla="*/ 92 h 92"/>
              <a:gd name="T48" fmla="*/ 92 w 92"/>
              <a:gd name="T49" fmla="*/ 92 h 92"/>
              <a:gd name="T50" fmla="*/ 92 w 92"/>
              <a:gd name="T51" fmla="*/ 0 h 92"/>
              <a:gd name="T52" fmla="*/ 0 w 92"/>
              <a:gd name="T5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" h="92">
                <a:moveTo>
                  <a:pt x="0" y="0"/>
                </a:moveTo>
                <a:cubicBezTo>
                  <a:pt x="0" y="92"/>
                  <a:pt x="0" y="92"/>
                  <a:pt x="0" y="92"/>
                </a:cubicBezTo>
                <a:cubicBezTo>
                  <a:pt x="36" y="92"/>
                  <a:pt x="36" y="92"/>
                  <a:pt x="36" y="92"/>
                </a:cubicBezTo>
                <a:cubicBezTo>
                  <a:pt x="36" y="92"/>
                  <a:pt x="36" y="92"/>
                  <a:pt x="36" y="92"/>
                </a:cubicBezTo>
                <a:cubicBezTo>
                  <a:pt x="36" y="91"/>
                  <a:pt x="36" y="88"/>
                  <a:pt x="36" y="84"/>
                </a:cubicBezTo>
                <a:cubicBezTo>
                  <a:pt x="23" y="86"/>
                  <a:pt x="20" y="77"/>
                  <a:pt x="20" y="77"/>
                </a:cubicBezTo>
                <a:cubicBezTo>
                  <a:pt x="18" y="72"/>
                  <a:pt x="15" y="70"/>
                  <a:pt x="15" y="70"/>
                </a:cubicBezTo>
                <a:cubicBezTo>
                  <a:pt x="10" y="67"/>
                  <a:pt x="15" y="67"/>
                  <a:pt x="15" y="67"/>
                </a:cubicBezTo>
                <a:cubicBezTo>
                  <a:pt x="20" y="67"/>
                  <a:pt x="22" y="72"/>
                  <a:pt x="22" y="72"/>
                </a:cubicBezTo>
                <a:cubicBezTo>
                  <a:pt x="27" y="79"/>
                  <a:pt x="34" y="77"/>
                  <a:pt x="36" y="76"/>
                </a:cubicBezTo>
                <a:cubicBezTo>
                  <a:pt x="37" y="73"/>
                  <a:pt x="38" y="71"/>
                  <a:pt x="39" y="70"/>
                </a:cubicBezTo>
                <a:cubicBezTo>
                  <a:pt x="29" y="68"/>
                  <a:pt x="18" y="64"/>
                  <a:pt x="18" y="46"/>
                </a:cubicBezTo>
                <a:cubicBezTo>
                  <a:pt x="18" y="41"/>
                  <a:pt x="19" y="36"/>
                  <a:pt x="23" y="33"/>
                </a:cubicBezTo>
                <a:cubicBezTo>
                  <a:pt x="22" y="32"/>
                  <a:pt x="20" y="27"/>
                  <a:pt x="23" y="20"/>
                </a:cubicBezTo>
                <a:cubicBezTo>
                  <a:pt x="23" y="20"/>
                  <a:pt x="27" y="19"/>
                  <a:pt x="36" y="25"/>
                </a:cubicBezTo>
                <a:cubicBezTo>
                  <a:pt x="40" y="24"/>
                  <a:pt x="44" y="24"/>
                  <a:pt x="48" y="24"/>
                </a:cubicBezTo>
                <a:cubicBezTo>
                  <a:pt x="52" y="24"/>
                  <a:pt x="56" y="24"/>
                  <a:pt x="60" y="25"/>
                </a:cubicBezTo>
                <a:cubicBezTo>
                  <a:pt x="69" y="19"/>
                  <a:pt x="73" y="20"/>
                  <a:pt x="73" y="20"/>
                </a:cubicBezTo>
                <a:cubicBezTo>
                  <a:pt x="76" y="27"/>
                  <a:pt x="74" y="32"/>
                  <a:pt x="74" y="33"/>
                </a:cubicBezTo>
                <a:cubicBezTo>
                  <a:pt x="77" y="36"/>
                  <a:pt x="79" y="41"/>
                  <a:pt x="79" y="46"/>
                </a:cubicBezTo>
                <a:cubicBezTo>
                  <a:pt x="79" y="64"/>
                  <a:pt x="68" y="68"/>
                  <a:pt x="57" y="70"/>
                </a:cubicBezTo>
                <a:cubicBezTo>
                  <a:pt x="59" y="71"/>
                  <a:pt x="60" y="74"/>
                  <a:pt x="60" y="79"/>
                </a:cubicBezTo>
                <a:cubicBezTo>
                  <a:pt x="60" y="85"/>
                  <a:pt x="60" y="90"/>
                  <a:pt x="60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92" y="92"/>
                  <a:pt x="92" y="92"/>
                  <a:pt x="92" y="92"/>
                </a:cubicBezTo>
                <a:cubicBezTo>
                  <a:pt x="92" y="0"/>
                  <a:pt x="92" y="0"/>
                  <a:pt x="9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5" name="Freeform 5"/>
          <p:cNvSpPr>
            <a:spLocks noEditPoints="1"/>
          </p:cNvSpPr>
          <p:nvPr userDrawn="1"/>
        </p:nvSpPr>
        <p:spPr bwMode="auto">
          <a:xfrm>
            <a:off x="3773776" y="6402824"/>
            <a:ext cx="234950" cy="244475"/>
          </a:xfrm>
          <a:custGeom>
            <a:avLst/>
            <a:gdLst>
              <a:gd name="T0" fmla="*/ 9 w 54"/>
              <a:gd name="T1" fmla="*/ 54 h 54"/>
              <a:gd name="T2" fmla="*/ 25 w 54"/>
              <a:gd name="T3" fmla="*/ 54 h 54"/>
              <a:gd name="T4" fmla="*/ 25 w 54"/>
              <a:gd name="T5" fmla="*/ 53 h 54"/>
              <a:gd name="T6" fmla="*/ 25 w 54"/>
              <a:gd name="T7" fmla="*/ 51 h 54"/>
              <a:gd name="T8" fmla="*/ 19 w 54"/>
              <a:gd name="T9" fmla="*/ 45 h 54"/>
              <a:gd name="T10" fmla="*/ 17 w 54"/>
              <a:gd name="T11" fmla="*/ 44 h 54"/>
              <a:gd name="T12" fmla="*/ 13 w 54"/>
              <a:gd name="T13" fmla="*/ 43 h 54"/>
              <a:gd name="T14" fmla="*/ 13 w 54"/>
              <a:gd name="T15" fmla="*/ 43 h 54"/>
              <a:gd name="T16" fmla="*/ 1 w 54"/>
              <a:gd name="T17" fmla="*/ 48 h 54"/>
              <a:gd name="T18" fmla="*/ 1 w 54"/>
              <a:gd name="T19" fmla="*/ 54 h 54"/>
              <a:gd name="T20" fmla="*/ 9 w 54"/>
              <a:gd name="T21" fmla="*/ 54 h 54"/>
              <a:gd name="T22" fmla="*/ 32 w 54"/>
              <a:gd name="T23" fmla="*/ 54 h 54"/>
              <a:gd name="T24" fmla="*/ 46 w 54"/>
              <a:gd name="T25" fmla="*/ 54 h 54"/>
              <a:gd name="T26" fmla="*/ 54 w 54"/>
              <a:gd name="T27" fmla="*/ 54 h 54"/>
              <a:gd name="T28" fmla="*/ 54 w 54"/>
              <a:gd name="T29" fmla="*/ 45 h 54"/>
              <a:gd name="T30" fmla="*/ 54 w 54"/>
              <a:gd name="T31" fmla="*/ 18 h 54"/>
              <a:gd name="T32" fmla="*/ 46 w 54"/>
              <a:gd name="T33" fmla="*/ 18 h 54"/>
              <a:gd name="T34" fmla="*/ 46 w 54"/>
              <a:gd name="T35" fmla="*/ 27 h 54"/>
              <a:gd name="T36" fmla="*/ 41 w 54"/>
              <a:gd name="T37" fmla="*/ 27 h 54"/>
              <a:gd name="T38" fmla="*/ 41 w 54"/>
              <a:gd name="T39" fmla="*/ 18 h 54"/>
              <a:gd name="T40" fmla="*/ 33 w 54"/>
              <a:gd name="T41" fmla="*/ 18 h 54"/>
              <a:gd name="T42" fmla="*/ 33 w 54"/>
              <a:gd name="T43" fmla="*/ 13 h 54"/>
              <a:gd name="T44" fmla="*/ 41 w 54"/>
              <a:gd name="T45" fmla="*/ 13 h 54"/>
              <a:gd name="T46" fmla="*/ 41 w 54"/>
              <a:gd name="T47" fmla="*/ 5 h 54"/>
              <a:gd name="T48" fmla="*/ 46 w 54"/>
              <a:gd name="T49" fmla="*/ 5 h 54"/>
              <a:gd name="T50" fmla="*/ 46 w 54"/>
              <a:gd name="T51" fmla="*/ 13 h 54"/>
              <a:gd name="T52" fmla="*/ 54 w 54"/>
              <a:gd name="T53" fmla="*/ 13 h 54"/>
              <a:gd name="T54" fmla="*/ 54 w 54"/>
              <a:gd name="T55" fmla="*/ 9 h 54"/>
              <a:gd name="T56" fmla="*/ 54 w 54"/>
              <a:gd name="T57" fmla="*/ 0 h 54"/>
              <a:gd name="T58" fmla="*/ 46 w 54"/>
              <a:gd name="T59" fmla="*/ 0 h 54"/>
              <a:gd name="T60" fmla="*/ 9 w 54"/>
              <a:gd name="T61" fmla="*/ 0 h 54"/>
              <a:gd name="T62" fmla="*/ 0 w 54"/>
              <a:gd name="T63" fmla="*/ 0 h 54"/>
              <a:gd name="T64" fmla="*/ 0 w 54"/>
              <a:gd name="T65" fmla="*/ 9 h 54"/>
              <a:gd name="T66" fmla="*/ 0 w 54"/>
              <a:gd name="T67" fmla="*/ 9 h 54"/>
              <a:gd name="T68" fmla="*/ 14 w 54"/>
              <a:gd name="T69" fmla="*/ 4 h 54"/>
              <a:gd name="T70" fmla="*/ 33 w 54"/>
              <a:gd name="T71" fmla="*/ 4 h 54"/>
              <a:gd name="T72" fmla="*/ 28 w 54"/>
              <a:gd name="T73" fmla="*/ 9 h 54"/>
              <a:gd name="T74" fmla="*/ 24 w 54"/>
              <a:gd name="T75" fmla="*/ 9 h 54"/>
              <a:gd name="T76" fmla="*/ 29 w 54"/>
              <a:gd name="T77" fmla="*/ 19 h 54"/>
              <a:gd name="T78" fmla="*/ 23 w 54"/>
              <a:gd name="T79" fmla="*/ 29 h 54"/>
              <a:gd name="T80" fmla="*/ 20 w 54"/>
              <a:gd name="T81" fmla="*/ 34 h 54"/>
              <a:gd name="T82" fmla="*/ 24 w 54"/>
              <a:gd name="T83" fmla="*/ 39 h 54"/>
              <a:gd name="T84" fmla="*/ 25 w 54"/>
              <a:gd name="T85" fmla="*/ 39 h 54"/>
              <a:gd name="T86" fmla="*/ 32 w 54"/>
              <a:gd name="T87" fmla="*/ 52 h 54"/>
              <a:gd name="T88" fmla="*/ 32 w 54"/>
              <a:gd name="T89" fmla="*/ 54 h 54"/>
              <a:gd name="T90" fmla="*/ 0 w 54"/>
              <a:gd name="T91" fmla="*/ 29 h 54"/>
              <a:gd name="T92" fmla="*/ 0 w 54"/>
              <a:gd name="T93" fmla="*/ 42 h 54"/>
              <a:gd name="T94" fmla="*/ 10 w 54"/>
              <a:gd name="T95" fmla="*/ 40 h 54"/>
              <a:gd name="T96" fmla="*/ 12 w 54"/>
              <a:gd name="T97" fmla="*/ 40 h 54"/>
              <a:gd name="T98" fmla="*/ 13 w 54"/>
              <a:gd name="T99" fmla="*/ 40 h 54"/>
              <a:gd name="T100" fmla="*/ 11 w 54"/>
              <a:gd name="T101" fmla="*/ 36 h 54"/>
              <a:gd name="T102" fmla="*/ 11 w 54"/>
              <a:gd name="T103" fmla="*/ 33 h 54"/>
              <a:gd name="T104" fmla="*/ 10 w 54"/>
              <a:gd name="T105" fmla="*/ 33 h 54"/>
              <a:gd name="T106" fmla="*/ 0 w 54"/>
              <a:gd name="T107" fmla="*/ 29 h 54"/>
              <a:gd name="T108" fmla="*/ 11 w 54"/>
              <a:gd name="T109" fmla="*/ 8 h 54"/>
              <a:gd name="T110" fmla="*/ 6 w 54"/>
              <a:gd name="T111" fmla="*/ 10 h 54"/>
              <a:gd name="T112" fmla="*/ 4 w 54"/>
              <a:gd name="T113" fmla="*/ 18 h 54"/>
              <a:gd name="T114" fmla="*/ 14 w 54"/>
              <a:gd name="T115" fmla="*/ 29 h 54"/>
              <a:gd name="T116" fmla="*/ 14 w 54"/>
              <a:gd name="T117" fmla="*/ 29 h 54"/>
              <a:gd name="T118" fmla="*/ 19 w 54"/>
              <a:gd name="T119" fmla="*/ 27 h 54"/>
              <a:gd name="T120" fmla="*/ 20 w 54"/>
              <a:gd name="T121" fmla="*/ 19 h 54"/>
              <a:gd name="T122" fmla="*/ 11 w 54"/>
              <a:gd name="T123" fmla="*/ 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" h="54">
                <a:moveTo>
                  <a:pt x="9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3"/>
                  <a:pt x="25" y="53"/>
                </a:cubicBezTo>
                <a:cubicBezTo>
                  <a:pt x="25" y="52"/>
                  <a:pt x="25" y="51"/>
                  <a:pt x="25" y="51"/>
                </a:cubicBezTo>
                <a:cubicBezTo>
                  <a:pt x="25" y="48"/>
                  <a:pt x="22" y="47"/>
                  <a:pt x="19" y="45"/>
                </a:cubicBezTo>
                <a:cubicBezTo>
                  <a:pt x="17" y="44"/>
                  <a:pt x="17" y="44"/>
                  <a:pt x="17" y="44"/>
                </a:cubicBezTo>
                <a:cubicBezTo>
                  <a:pt x="16" y="43"/>
                  <a:pt x="14" y="43"/>
                  <a:pt x="13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8" y="43"/>
                  <a:pt x="3" y="45"/>
                  <a:pt x="1" y="48"/>
                </a:cubicBezTo>
                <a:cubicBezTo>
                  <a:pt x="1" y="54"/>
                  <a:pt x="1" y="54"/>
                  <a:pt x="1" y="54"/>
                </a:cubicBezTo>
                <a:lnTo>
                  <a:pt x="9" y="54"/>
                </a:lnTo>
                <a:close/>
                <a:moveTo>
                  <a:pt x="32" y="54"/>
                </a:moveTo>
                <a:cubicBezTo>
                  <a:pt x="46" y="54"/>
                  <a:pt x="46" y="54"/>
                  <a:pt x="46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18"/>
                  <a:pt x="54" y="18"/>
                  <a:pt x="54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27"/>
                  <a:pt x="46" y="27"/>
                  <a:pt x="46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18"/>
                  <a:pt x="41" y="18"/>
                  <a:pt x="41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13"/>
                  <a:pt x="33" y="13"/>
                  <a:pt x="33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5"/>
                  <a:pt x="41" y="5"/>
                  <a:pt x="41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6" y="13"/>
                  <a:pt x="46" y="13"/>
                  <a:pt x="46" y="13"/>
                </a:cubicBezTo>
                <a:cubicBezTo>
                  <a:pt x="54" y="13"/>
                  <a:pt x="54" y="13"/>
                  <a:pt x="54" y="13"/>
                </a:cubicBezTo>
                <a:cubicBezTo>
                  <a:pt x="54" y="9"/>
                  <a:pt x="54" y="9"/>
                  <a:pt x="54" y="9"/>
                </a:cubicBezTo>
                <a:cubicBezTo>
                  <a:pt x="54" y="0"/>
                  <a:pt x="54" y="0"/>
                  <a:pt x="5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4" y="6"/>
                  <a:pt x="8" y="4"/>
                  <a:pt x="14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28" y="9"/>
                  <a:pt x="28" y="9"/>
                  <a:pt x="28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7" y="11"/>
                  <a:pt x="29" y="15"/>
                  <a:pt x="29" y="19"/>
                </a:cubicBezTo>
                <a:cubicBezTo>
                  <a:pt x="29" y="23"/>
                  <a:pt x="27" y="26"/>
                  <a:pt x="23" y="29"/>
                </a:cubicBezTo>
                <a:cubicBezTo>
                  <a:pt x="20" y="31"/>
                  <a:pt x="20" y="32"/>
                  <a:pt x="20" y="34"/>
                </a:cubicBezTo>
                <a:cubicBezTo>
                  <a:pt x="20" y="35"/>
                  <a:pt x="23" y="38"/>
                  <a:pt x="24" y="39"/>
                </a:cubicBezTo>
                <a:cubicBezTo>
                  <a:pt x="25" y="39"/>
                  <a:pt x="25" y="39"/>
                  <a:pt x="25" y="39"/>
                </a:cubicBezTo>
                <a:cubicBezTo>
                  <a:pt x="31" y="44"/>
                  <a:pt x="32" y="47"/>
                  <a:pt x="32" y="52"/>
                </a:cubicBezTo>
                <a:cubicBezTo>
                  <a:pt x="32" y="53"/>
                  <a:pt x="32" y="53"/>
                  <a:pt x="32" y="54"/>
                </a:cubicBezTo>
                <a:moveTo>
                  <a:pt x="0" y="29"/>
                </a:moveTo>
                <a:cubicBezTo>
                  <a:pt x="0" y="42"/>
                  <a:pt x="0" y="42"/>
                  <a:pt x="0" y="42"/>
                </a:cubicBezTo>
                <a:cubicBezTo>
                  <a:pt x="3" y="41"/>
                  <a:pt x="7" y="40"/>
                  <a:pt x="10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2" y="39"/>
                  <a:pt x="11" y="38"/>
                  <a:pt x="11" y="36"/>
                </a:cubicBezTo>
                <a:cubicBezTo>
                  <a:pt x="11" y="35"/>
                  <a:pt x="11" y="34"/>
                  <a:pt x="11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6" y="33"/>
                  <a:pt x="3" y="31"/>
                  <a:pt x="0" y="29"/>
                </a:cubicBezTo>
                <a:moveTo>
                  <a:pt x="11" y="8"/>
                </a:moveTo>
                <a:cubicBezTo>
                  <a:pt x="9" y="8"/>
                  <a:pt x="7" y="9"/>
                  <a:pt x="6" y="10"/>
                </a:cubicBezTo>
                <a:cubicBezTo>
                  <a:pt x="4" y="12"/>
                  <a:pt x="3" y="15"/>
                  <a:pt x="4" y="18"/>
                </a:cubicBezTo>
                <a:cubicBezTo>
                  <a:pt x="5" y="24"/>
                  <a:pt x="9" y="29"/>
                  <a:pt x="14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6" y="29"/>
                  <a:pt x="18" y="28"/>
                  <a:pt x="19" y="27"/>
                </a:cubicBezTo>
                <a:cubicBezTo>
                  <a:pt x="20" y="25"/>
                  <a:pt x="21" y="23"/>
                  <a:pt x="20" y="19"/>
                </a:cubicBezTo>
                <a:cubicBezTo>
                  <a:pt x="20" y="13"/>
                  <a:pt x="15" y="8"/>
                  <a:pt x="11" y="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6"/>
          <p:cNvSpPr>
            <a:spLocks/>
          </p:cNvSpPr>
          <p:nvPr userDrawn="1"/>
        </p:nvSpPr>
        <p:spPr bwMode="auto">
          <a:xfrm>
            <a:off x="4675476" y="6402824"/>
            <a:ext cx="234950" cy="244475"/>
          </a:xfrm>
          <a:custGeom>
            <a:avLst/>
            <a:gdLst>
              <a:gd name="T0" fmla="*/ 0 w 54"/>
              <a:gd name="T1" fmla="*/ 0 h 54"/>
              <a:gd name="T2" fmla="*/ 0 w 54"/>
              <a:gd name="T3" fmla="*/ 54 h 54"/>
              <a:gd name="T4" fmla="*/ 27 w 54"/>
              <a:gd name="T5" fmla="*/ 54 h 54"/>
              <a:gd name="T6" fmla="*/ 27 w 54"/>
              <a:gd name="T7" fmla="*/ 34 h 54"/>
              <a:gd name="T8" fmla="*/ 20 w 54"/>
              <a:gd name="T9" fmla="*/ 34 h 54"/>
              <a:gd name="T10" fmla="*/ 20 w 54"/>
              <a:gd name="T11" fmla="*/ 26 h 54"/>
              <a:gd name="T12" fmla="*/ 27 w 54"/>
              <a:gd name="T13" fmla="*/ 26 h 54"/>
              <a:gd name="T14" fmla="*/ 27 w 54"/>
              <a:gd name="T15" fmla="*/ 21 h 54"/>
              <a:gd name="T16" fmla="*/ 37 w 54"/>
              <a:gd name="T17" fmla="*/ 10 h 54"/>
              <a:gd name="T18" fmla="*/ 44 w 54"/>
              <a:gd name="T19" fmla="*/ 10 h 54"/>
              <a:gd name="T20" fmla="*/ 44 w 54"/>
              <a:gd name="T21" fmla="*/ 19 h 54"/>
              <a:gd name="T22" fmla="*/ 37 w 54"/>
              <a:gd name="T23" fmla="*/ 19 h 54"/>
              <a:gd name="T24" fmla="*/ 35 w 54"/>
              <a:gd name="T25" fmla="*/ 21 h 54"/>
              <a:gd name="T26" fmla="*/ 35 w 54"/>
              <a:gd name="T27" fmla="*/ 26 h 54"/>
              <a:gd name="T28" fmla="*/ 44 w 54"/>
              <a:gd name="T29" fmla="*/ 26 h 54"/>
              <a:gd name="T30" fmla="*/ 44 w 54"/>
              <a:gd name="T31" fmla="*/ 34 h 54"/>
              <a:gd name="T32" fmla="*/ 35 w 54"/>
              <a:gd name="T33" fmla="*/ 34 h 54"/>
              <a:gd name="T34" fmla="*/ 35 w 54"/>
              <a:gd name="T35" fmla="*/ 54 h 54"/>
              <a:gd name="T36" fmla="*/ 54 w 54"/>
              <a:gd name="T37" fmla="*/ 54 h 54"/>
              <a:gd name="T38" fmla="*/ 54 w 54"/>
              <a:gd name="T39" fmla="*/ 0 h 54"/>
              <a:gd name="T40" fmla="*/ 0 w 54"/>
              <a:gd name="T41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" h="54">
                <a:moveTo>
                  <a:pt x="0" y="0"/>
                </a:moveTo>
                <a:cubicBezTo>
                  <a:pt x="0" y="54"/>
                  <a:pt x="0" y="54"/>
                  <a:pt x="0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34"/>
                  <a:pt x="27" y="34"/>
                  <a:pt x="27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20" y="26"/>
                  <a:pt x="20" y="26"/>
                  <a:pt x="20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15"/>
                  <a:pt x="31" y="10"/>
                  <a:pt x="37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9"/>
                  <a:pt x="44" y="19"/>
                  <a:pt x="44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6" y="19"/>
                  <a:pt x="35" y="20"/>
                  <a:pt x="35" y="21"/>
                </a:cubicBezTo>
                <a:cubicBezTo>
                  <a:pt x="35" y="26"/>
                  <a:pt x="35" y="26"/>
                  <a:pt x="35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34"/>
                  <a:pt x="44" y="34"/>
                  <a:pt x="44" y="34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54"/>
                  <a:pt x="35" y="54"/>
                  <a:pt x="35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0"/>
                  <a:pt x="54" y="0"/>
                  <a:pt x="5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7"/>
          <p:cNvSpPr>
            <a:spLocks noEditPoints="1"/>
          </p:cNvSpPr>
          <p:nvPr userDrawn="1"/>
        </p:nvSpPr>
        <p:spPr bwMode="auto">
          <a:xfrm>
            <a:off x="4970751" y="6402824"/>
            <a:ext cx="236537" cy="24447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54 h 54"/>
              <a:gd name="T4" fmla="*/ 54 w 54"/>
              <a:gd name="T5" fmla="*/ 0 h 54"/>
              <a:gd name="T6" fmla="*/ 0 w 54"/>
              <a:gd name="T7" fmla="*/ 0 h 54"/>
              <a:gd name="T8" fmla="*/ 0 w 54"/>
              <a:gd name="T9" fmla="*/ 54 h 54"/>
              <a:gd name="T10" fmla="*/ 28 w 54"/>
              <a:gd name="T11" fmla="*/ 36 h 54"/>
              <a:gd name="T12" fmla="*/ 37 w 54"/>
              <a:gd name="T13" fmla="*/ 36 h 54"/>
              <a:gd name="T14" fmla="*/ 41 w 54"/>
              <a:gd name="T15" fmla="*/ 40 h 54"/>
              <a:gd name="T16" fmla="*/ 37 w 54"/>
              <a:gd name="T17" fmla="*/ 44 h 54"/>
              <a:gd name="T18" fmla="*/ 27 w 54"/>
              <a:gd name="T19" fmla="*/ 44 h 54"/>
              <a:gd name="T20" fmla="*/ 14 w 54"/>
              <a:gd name="T21" fmla="*/ 30 h 54"/>
              <a:gd name="T22" fmla="*/ 14 w 54"/>
              <a:gd name="T23" fmla="*/ 15 h 54"/>
              <a:gd name="T24" fmla="*/ 18 w 54"/>
              <a:gd name="T25" fmla="*/ 11 h 54"/>
              <a:gd name="T26" fmla="*/ 22 w 54"/>
              <a:gd name="T27" fmla="*/ 15 h 54"/>
              <a:gd name="T28" fmla="*/ 22 w 54"/>
              <a:gd name="T29" fmla="*/ 19 h 54"/>
              <a:gd name="T30" fmla="*/ 37 w 54"/>
              <a:gd name="T31" fmla="*/ 19 h 54"/>
              <a:gd name="T32" fmla="*/ 41 w 54"/>
              <a:gd name="T33" fmla="*/ 23 h 54"/>
              <a:gd name="T34" fmla="*/ 37 w 54"/>
              <a:gd name="T35" fmla="*/ 28 h 54"/>
              <a:gd name="T36" fmla="*/ 22 w 54"/>
              <a:gd name="T37" fmla="*/ 28 h 54"/>
              <a:gd name="T38" fmla="*/ 22 w 54"/>
              <a:gd name="T39" fmla="*/ 30 h 54"/>
              <a:gd name="T40" fmla="*/ 28 w 54"/>
              <a:gd name="T41" fmla="*/ 3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" h="54">
                <a:moveTo>
                  <a:pt x="0" y="54"/>
                </a:moveTo>
                <a:cubicBezTo>
                  <a:pt x="54" y="54"/>
                  <a:pt x="54" y="54"/>
                  <a:pt x="54" y="54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lnTo>
                  <a:pt x="0" y="54"/>
                </a:lnTo>
                <a:close/>
                <a:moveTo>
                  <a:pt x="28" y="36"/>
                </a:move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43"/>
                  <a:pt x="39" y="44"/>
                  <a:pt x="37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0" y="44"/>
                  <a:pt x="14" y="38"/>
                  <a:pt x="14" y="30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2"/>
                  <a:pt x="16" y="11"/>
                  <a:pt x="18" y="11"/>
                </a:cubicBezTo>
                <a:cubicBezTo>
                  <a:pt x="20" y="11"/>
                  <a:pt x="22" y="12"/>
                  <a:pt x="22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9" y="19"/>
                  <a:pt x="41" y="21"/>
                  <a:pt x="41" y="23"/>
                </a:cubicBezTo>
                <a:cubicBezTo>
                  <a:pt x="41" y="26"/>
                  <a:pt x="39" y="28"/>
                  <a:pt x="37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3"/>
                  <a:pt x="25" y="36"/>
                  <a:pt x="28" y="36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8"/>
          <p:cNvSpPr>
            <a:spLocks noEditPoints="1"/>
          </p:cNvSpPr>
          <p:nvPr userDrawn="1"/>
        </p:nvSpPr>
        <p:spPr bwMode="auto">
          <a:xfrm>
            <a:off x="4073814" y="6402824"/>
            <a:ext cx="234950" cy="24447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54 h 54"/>
              <a:gd name="T4" fmla="*/ 54 w 54"/>
              <a:gd name="T5" fmla="*/ 0 h 54"/>
              <a:gd name="T6" fmla="*/ 0 w 54"/>
              <a:gd name="T7" fmla="*/ 0 h 54"/>
              <a:gd name="T8" fmla="*/ 0 w 54"/>
              <a:gd name="T9" fmla="*/ 54 h 54"/>
              <a:gd name="T10" fmla="*/ 20 w 54"/>
              <a:gd name="T11" fmla="*/ 44 h 54"/>
              <a:gd name="T12" fmla="*/ 14 w 54"/>
              <a:gd name="T13" fmla="*/ 44 h 54"/>
              <a:gd name="T14" fmla="*/ 14 w 54"/>
              <a:gd name="T15" fmla="*/ 20 h 54"/>
              <a:gd name="T16" fmla="*/ 20 w 54"/>
              <a:gd name="T17" fmla="*/ 20 h 54"/>
              <a:gd name="T18" fmla="*/ 20 w 54"/>
              <a:gd name="T19" fmla="*/ 44 h 54"/>
              <a:gd name="T20" fmla="*/ 17 w 54"/>
              <a:gd name="T21" fmla="*/ 18 h 54"/>
              <a:gd name="T22" fmla="*/ 13 w 54"/>
              <a:gd name="T23" fmla="*/ 14 h 54"/>
              <a:gd name="T24" fmla="*/ 17 w 54"/>
              <a:gd name="T25" fmla="*/ 9 h 54"/>
              <a:gd name="T26" fmla="*/ 21 w 54"/>
              <a:gd name="T27" fmla="*/ 14 h 54"/>
              <a:gd name="T28" fmla="*/ 17 w 54"/>
              <a:gd name="T29" fmla="*/ 18 h 54"/>
              <a:gd name="T30" fmla="*/ 44 w 54"/>
              <a:gd name="T31" fmla="*/ 44 h 54"/>
              <a:gd name="T32" fmla="*/ 37 w 54"/>
              <a:gd name="T33" fmla="*/ 44 h 54"/>
              <a:gd name="T34" fmla="*/ 37 w 54"/>
              <a:gd name="T35" fmla="*/ 30 h 54"/>
              <a:gd name="T36" fmla="*/ 36 w 54"/>
              <a:gd name="T37" fmla="*/ 28 h 54"/>
              <a:gd name="T38" fmla="*/ 33 w 54"/>
              <a:gd name="T39" fmla="*/ 28 h 54"/>
              <a:gd name="T40" fmla="*/ 31 w 54"/>
              <a:gd name="T41" fmla="*/ 29 h 54"/>
              <a:gd name="T42" fmla="*/ 31 w 54"/>
              <a:gd name="T43" fmla="*/ 44 h 54"/>
              <a:gd name="T44" fmla="*/ 24 w 54"/>
              <a:gd name="T45" fmla="*/ 44 h 54"/>
              <a:gd name="T46" fmla="*/ 24 w 54"/>
              <a:gd name="T47" fmla="*/ 20 h 54"/>
              <a:gd name="T48" fmla="*/ 31 w 54"/>
              <a:gd name="T49" fmla="*/ 20 h 54"/>
              <a:gd name="T50" fmla="*/ 31 w 54"/>
              <a:gd name="T51" fmla="*/ 21 h 54"/>
              <a:gd name="T52" fmla="*/ 40 w 54"/>
              <a:gd name="T53" fmla="*/ 22 h 54"/>
              <a:gd name="T54" fmla="*/ 44 w 54"/>
              <a:gd name="T55" fmla="*/ 30 h 54"/>
              <a:gd name="T56" fmla="*/ 44 w 54"/>
              <a:gd name="T57" fmla="*/ 4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4" h="54">
                <a:moveTo>
                  <a:pt x="0" y="54"/>
                </a:moveTo>
                <a:cubicBezTo>
                  <a:pt x="54" y="54"/>
                  <a:pt x="54" y="54"/>
                  <a:pt x="54" y="54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lnTo>
                  <a:pt x="0" y="54"/>
                </a:lnTo>
                <a:close/>
                <a:moveTo>
                  <a:pt x="20" y="44"/>
                </a:moveTo>
                <a:cubicBezTo>
                  <a:pt x="14" y="44"/>
                  <a:pt x="14" y="44"/>
                  <a:pt x="14" y="44"/>
                </a:cubicBezTo>
                <a:cubicBezTo>
                  <a:pt x="14" y="20"/>
                  <a:pt x="14" y="20"/>
                  <a:pt x="14" y="20"/>
                </a:cubicBezTo>
                <a:cubicBezTo>
                  <a:pt x="20" y="20"/>
                  <a:pt x="20" y="20"/>
                  <a:pt x="20" y="20"/>
                </a:cubicBezTo>
                <a:lnTo>
                  <a:pt x="20" y="44"/>
                </a:lnTo>
                <a:close/>
                <a:moveTo>
                  <a:pt x="17" y="18"/>
                </a:moveTo>
                <a:cubicBezTo>
                  <a:pt x="15" y="18"/>
                  <a:pt x="13" y="16"/>
                  <a:pt x="13" y="14"/>
                </a:cubicBezTo>
                <a:cubicBezTo>
                  <a:pt x="13" y="11"/>
                  <a:pt x="15" y="9"/>
                  <a:pt x="17" y="9"/>
                </a:cubicBezTo>
                <a:cubicBezTo>
                  <a:pt x="19" y="9"/>
                  <a:pt x="21" y="11"/>
                  <a:pt x="21" y="14"/>
                </a:cubicBezTo>
                <a:cubicBezTo>
                  <a:pt x="21" y="16"/>
                  <a:pt x="19" y="18"/>
                  <a:pt x="17" y="18"/>
                </a:cubicBezTo>
                <a:moveTo>
                  <a:pt x="44" y="44"/>
                </a:moveTo>
                <a:cubicBezTo>
                  <a:pt x="37" y="44"/>
                  <a:pt x="37" y="44"/>
                  <a:pt x="37" y="44"/>
                </a:cubicBezTo>
                <a:cubicBezTo>
                  <a:pt x="37" y="30"/>
                  <a:pt x="37" y="30"/>
                  <a:pt x="37" y="30"/>
                </a:cubicBezTo>
                <a:cubicBezTo>
                  <a:pt x="37" y="29"/>
                  <a:pt x="37" y="28"/>
                  <a:pt x="36" y="28"/>
                </a:cubicBezTo>
                <a:cubicBezTo>
                  <a:pt x="36" y="27"/>
                  <a:pt x="34" y="27"/>
                  <a:pt x="33" y="28"/>
                </a:cubicBezTo>
                <a:cubicBezTo>
                  <a:pt x="31" y="29"/>
                  <a:pt x="31" y="29"/>
                  <a:pt x="31" y="29"/>
                </a:cubicBezTo>
                <a:cubicBezTo>
                  <a:pt x="31" y="44"/>
                  <a:pt x="31" y="44"/>
                  <a:pt x="31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20"/>
                  <a:pt x="24" y="20"/>
                  <a:pt x="24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1"/>
                  <a:pt x="31" y="21"/>
                  <a:pt x="31" y="21"/>
                </a:cubicBezTo>
                <a:cubicBezTo>
                  <a:pt x="33" y="20"/>
                  <a:pt x="37" y="20"/>
                  <a:pt x="40" y="22"/>
                </a:cubicBezTo>
                <a:cubicBezTo>
                  <a:pt x="42" y="23"/>
                  <a:pt x="44" y="27"/>
                  <a:pt x="44" y="30"/>
                </a:cubicBezTo>
                <a:lnTo>
                  <a:pt x="44" y="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9"/>
          <p:cNvSpPr>
            <a:spLocks noEditPoints="1"/>
          </p:cNvSpPr>
          <p:nvPr userDrawn="1"/>
        </p:nvSpPr>
        <p:spPr bwMode="auto">
          <a:xfrm>
            <a:off x="5572414" y="6402824"/>
            <a:ext cx="234950" cy="24447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54 h 54"/>
              <a:gd name="T4" fmla="*/ 54 w 54"/>
              <a:gd name="T5" fmla="*/ 0 h 54"/>
              <a:gd name="T6" fmla="*/ 0 w 54"/>
              <a:gd name="T7" fmla="*/ 0 h 54"/>
              <a:gd name="T8" fmla="*/ 0 w 54"/>
              <a:gd name="T9" fmla="*/ 54 h 54"/>
              <a:gd name="T10" fmla="*/ 38 w 54"/>
              <a:gd name="T11" fmla="*/ 35 h 54"/>
              <a:gd name="T12" fmla="*/ 26 w 54"/>
              <a:gd name="T13" fmla="*/ 36 h 54"/>
              <a:gd name="T14" fmla="*/ 24 w 54"/>
              <a:gd name="T15" fmla="*/ 35 h 54"/>
              <a:gd name="T16" fmla="*/ 20 w 54"/>
              <a:gd name="T17" fmla="*/ 47 h 54"/>
              <a:gd name="T18" fmla="*/ 18 w 54"/>
              <a:gd name="T19" fmla="*/ 47 h 54"/>
              <a:gd name="T20" fmla="*/ 18 w 54"/>
              <a:gd name="T21" fmla="*/ 47 h 54"/>
              <a:gd name="T22" fmla="*/ 18 w 54"/>
              <a:gd name="T23" fmla="*/ 41 h 54"/>
              <a:gd name="T24" fmla="*/ 21 w 54"/>
              <a:gd name="T25" fmla="*/ 27 h 54"/>
              <a:gd name="T26" fmla="*/ 20 w 54"/>
              <a:gd name="T27" fmla="*/ 22 h 54"/>
              <a:gd name="T28" fmla="*/ 28 w 54"/>
              <a:gd name="T29" fmla="*/ 19 h 54"/>
              <a:gd name="T30" fmla="*/ 27 w 54"/>
              <a:gd name="T31" fmla="*/ 33 h 54"/>
              <a:gd name="T32" fmla="*/ 31 w 54"/>
              <a:gd name="T33" fmla="*/ 34 h 54"/>
              <a:gd name="T34" fmla="*/ 33 w 54"/>
              <a:gd name="T35" fmla="*/ 13 h 54"/>
              <a:gd name="T36" fmla="*/ 16 w 54"/>
              <a:gd name="T37" fmla="*/ 24 h 54"/>
              <a:gd name="T38" fmla="*/ 17 w 54"/>
              <a:gd name="T39" fmla="*/ 32 h 54"/>
              <a:gd name="T40" fmla="*/ 11 w 54"/>
              <a:gd name="T41" fmla="*/ 23 h 54"/>
              <a:gd name="T42" fmla="*/ 30 w 54"/>
              <a:gd name="T43" fmla="*/ 8 h 54"/>
              <a:gd name="T44" fmla="*/ 43 w 54"/>
              <a:gd name="T45" fmla="*/ 20 h 54"/>
              <a:gd name="T46" fmla="*/ 38 w 54"/>
              <a:gd name="T47" fmla="*/ 35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4" h="54">
                <a:moveTo>
                  <a:pt x="0" y="54"/>
                </a:moveTo>
                <a:cubicBezTo>
                  <a:pt x="54" y="54"/>
                  <a:pt x="54" y="54"/>
                  <a:pt x="54" y="54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lnTo>
                  <a:pt x="0" y="54"/>
                </a:lnTo>
                <a:close/>
                <a:moveTo>
                  <a:pt x="38" y="35"/>
                </a:moveTo>
                <a:cubicBezTo>
                  <a:pt x="35" y="37"/>
                  <a:pt x="29" y="39"/>
                  <a:pt x="26" y="36"/>
                </a:cubicBezTo>
                <a:cubicBezTo>
                  <a:pt x="25" y="36"/>
                  <a:pt x="25" y="35"/>
                  <a:pt x="24" y="35"/>
                </a:cubicBezTo>
                <a:cubicBezTo>
                  <a:pt x="23" y="39"/>
                  <a:pt x="22" y="44"/>
                  <a:pt x="20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7" y="45"/>
                  <a:pt x="18" y="42"/>
                  <a:pt x="18" y="41"/>
                </a:cubicBezTo>
                <a:cubicBezTo>
                  <a:pt x="18" y="37"/>
                  <a:pt x="21" y="31"/>
                  <a:pt x="21" y="27"/>
                </a:cubicBezTo>
                <a:cubicBezTo>
                  <a:pt x="21" y="26"/>
                  <a:pt x="20" y="24"/>
                  <a:pt x="20" y="22"/>
                </a:cubicBezTo>
                <a:cubicBezTo>
                  <a:pt x="21" y="18"/>
                  <a:pt x="26" y="15"/>
                  <a:pt x="28" y="19"/>
                </a:cubicBezTo>
                <a:cubicBezTo>
                  <a:pt x="30" y="24"/>
                  <a:pt x="23" y="29"/>
                  <a:pt x="27" y="33"/>
                </a:cubicBezTo>
                <a:cubicBezTo>
                  <a:pt x="27" y="33"/>
                  <a:pt x="29" y="34"/>
                  <a:pt x="31" y="34"/>
                </a:cubicBezTo>
                <a:cubicBezTo>
                  <a:pt x="38" y="32"/>
                  <a:pt x="39" y="17"/>
                  <a:pt x="33" y="13"/>
                </a:cubicBezTo>
                <a:cubicBezTo>
                  <a:pt x="24" y="8"/>
                  <a:pt x="15" y="16"/>
                  <a:pt x="16" y="24"/>
                </a:cubicBezTo>
                <a:cubicBezTo>
                  <a:pt x="16" y="27"/>
                  <a:pt x="19" y="29"/>
                  <a:pt x="17" y="32"/>
                </a:cubicBezTo>
                <a:cubicBezTo>
                  <a:pt x="13" y="30"/>
                  <a:pt x="11" y="27"/>
                  <a:pt x="11" y="23"/>
                </a:cubicBezTo>
                <a:cubicBezTo>
                  <a:pt x="11" y="13"/>
                  <a:pt x="20" y="7"/>
                  <a:pt x="30" y="8"/>
                </a:cubicBezTo>
                <a:cubicBezTo>
                  <a:pt x="37" y="9"/>
                  <a:pt x="42" y="14"/>
                  <a:pt x="43" y="20"/>
                </a:cubicBezTo>
                <a:cubicBezTo>
                  <a:pt x="43" y="25"/>
                  <a:pt x="41" y="32"/>
                  <a:pt x="38" y="35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10"/>
          <p:cNvSpPr>
            <a:spLocks noEditPoints="1"/>
          </p:cNvSpPr>
          <p:nvPr userDrawn="1"/>
        </p:nvSpPr>
        <p:spPr bwMode="auto">
          <a:xfrm>
            <a:off x="5272376" y="6402824"/>
            <a:ext cx="234950" cy="24447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54 h 54"/>
              <a:gd name="T4" fmla="*/ 54 w 54"/>
              <a:gd name="T5" fmla="*/ 0 h 54"/>
              <a:gd name="T6" fmla="*/ 0 w 54"/>
              <a:gd name="T7" fmla="*/ 0 h 54"/>
              <a:gd name="T8" fmla="*/ 0 w 54"/>
              <a:gd name="T9" fmla="*/ 54 h 54"/>
              <a:gd name="T10" fmla="*/ 15 w 54"/>
              <a:gd name="T11" fmla="*/ 44 h 54"/>
              <a:gd name="T12" fmla="*/ 10 w 54"/>
              <a:gd name="T13" fmla="*/ 40 h 54"/>
              <a:gd name="T14" fmla="*/ 15 w 54"/>
              <a:gd name="T15" fmla="*/ 36 h 54"/>
              <a:gd name="T16" fmla="*/ 19 w 54"/>
              <a:gd name="T17" fmla="*/ 40 h 54"/>
              <a:gd name="T18" fmla="*/ 15 w 54"/>
              <a:gd name="T19" fmla="*/ 44 h 54"/>
              <a:gd name="T20" fmla="*/ 26 w 54"/>
              <a:gd name="T21" fmla="*/ 44 h 54"/>
              <a:gd name="T22" fmla="*/ 21 w 54"/>
              <a:gd name="T23" fmla="*/ 34 h 54"/>
              <a:gd name="T24" fmla="*/ 10 w 54"/>
              <a:gd name="T25" fmla="*/ 29 h 54"/>
              <a:gd name="T26" fmla="*/ 10 w 54"/>
              <a:gd name="T27" fmla="*/ 23 h 54"/>
              <a:gd name="T28" fmla="*/ 31 w 54"/>
              <a:gd name="T29" fmla="*/ 44 h 54"/>
              <a:gd name="T30" fmla="*/ 26 w 54"/>
              <a:gd name="T31" fmla="*/ 44 h 54"/>
              <a:gd name="T32" fmla="*/ 37 w 54"/>
              <a:gd name="T33" fmla="*/ 44 h 54"/>
              <a:gd name="T34" fmla="*/ 10 w 54"/>
              <a:gd name="T35" fmla="*/ 18 h 54"/>
              <a:gd name="T36" fmla="*/ 10 w 54"/>
              <a:gd name="T37" fmla="*/ 12 h 54"/>
              <a:gd name="T38" fmla="*/ 42 w 54"/>
              <a:gd name="T39" fmla="*/ 44 h 54"/>
              <a:gd name="T40" fmla="*/ 37 w 54"/>
              <a:gd name="T41" fmla="*/ 4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" h="54">
                <a:moveTo>
                  <a:pt x="0" y="54"/>
                </a:moveTo>
                <a:cubicBezTo>
                  <a:pt x="54" y="54"/>
                  <a:pt x="54" y="54"/>
                  <a:pt x="54" y="54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lnTo>
                  <a:pt x="0" y="54"/>
                </a:lnTo>
                <a:close/>
                <a:moveTo>
                  <a:pt x="15" y="44"/>
                </a:moveTo>
                <a:cubicBezTo>
                  <a:pt x="12" y="44"/>
                  <a:pt x="10" y="43"/>
                  <a:pt x="10" y="40"/>
                </a:cubicBezTo>
                <a:cubicBezTo>
                  <a:pt x="10" y="38"/>
                  <a:pt x="12" y="36"/>
                  <a:pt x="15" y="36"/>
                </a:cubicBezTo>
                <a:cubicBezTo>
                  <a:pt x="17" y="36"/>
                  <a:pt x="19" y="38"/>
                  <a:pt x="19" y="40"/>
                </a:cubicBezTo>
                <a:cubicBezTo>
                  <a:pt x="19" y="43"/>
                  <a:pt x="17" y="44"/>
                  <a:pt x="15" y="44"/>
                </a:cubicBezTo>
                <a:moveTo>
                  <a:pt x="26" y="44"/>
                </a:moveTo>
                <a:cubicBezTo>
                  <a:pt x="26" y="42"/>
                  <a:pt x="24" y="37"/>
                  <a:pt x="21" y="34"/>
                </a:cubicBezTo>
                <a:cubicBezTo>
                  <a:pt x="18" y="31"/>
                  <a:pt x="13" y="29"/>
                  <a:pt x="10" y="29"/>
                </a:cubicBezTo>
                <a:cubicBezTo>
                  <a:pt x="10" y="23"/>
                  <a:pt x="10" y="23"/>
                  <a:pt x="10" y="23"/>
                </a:cubicBezTo>
                <a:cubicBezTo>
                  <a:pt x="22" y="23"/>
                  <a:pt x="31" y="33"/>
                  <a:pt x="31" y="44"/>
                </a:cubicBezTo>
                <a:lnTo>
                  <a:pt x="26" y="44"/>
                </a:lnTo>
                <a:close/>
                <a:moveTo>
                  <a:pt x="37" y="44"/>
                </a:moveTo>
                <a:cubicBezTo>
                  <a:pt x="37" y="30"/>
                  <a:pt x="25" y="18"/>
                  <a:pt x="10" y="18"/>
                </a:cubicBezTo>
                <a:cubicBezTo>
                  <a:pt x="10" y="12"/>
                  <a:pt x="10" y="12"/>
                  <a:pt x="10" y="12"/>
                </a:cubicBezTo>
                <a:cubicBezTo>
                  <a:pt x="28" y="12"/>
                  <a:pt x="42" y="27"/>
                  <a:pt x="42" y="44"/>
                </a:cubicBezTo>
                <a:lnTo>
                  <a:pt x="37" y="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11"/>
          <p:cNvSpPr>
            <a:spLocks noEditPoints="1"/>
          </p:cNvSpPr>
          <p:nvPr userDrawn="1"/>
        </p:nvSpPr>
        <p:spPr bwMode="auto">
          <a:xfrm>
            <a:off x="4373851" y="6402824"/>
            <a:ext cx="236537" cy="244475"/>
          </a:xfrm>
          <a:custGeom>
            <a:avLst/>
            <a:gdLst>
              <a:gd name="T0" fmla="*/ 0 w 149"/>
              <a:gd name="T1" fmla="*/ 154 h 154"/>
              <a:gd name="T2" fmla="*/ 149 w 149"/>
              <a:gd name="T3" fmla="*/ 154 h 154"/>
              <a:gd name="T4" fmla="*/ 149 w 149"/>
              <a:gd name="T5" fmla="*/ 0 h 154"/>
              <a:gd name="T6" fmla="*/ 0 w 149"/>
              <a:gd name="T7" fmla="*/ 0 h 154"/>
              <a:gd name="T8" fmla="*/ 0 w 149"/>
              <a:gd name="T9" fmla="*/ 154 h 154"/>
              <a:gd name="T10" fmla="*/ 42 w 149"/>
              <a:gd name="T11" fmla="*/ 122 h 154"/>
              <a:gd name="T12" fmla="*/ 42 w 149"/>
              <a:gd name="T13" fmla="*/ 34 h 154"/>
              <a:gd name="T14" fmla="*/ 105 w 149"/>
              <a:gd name="T15" fmla="*/ 80 h 154"/>
              <a:gd name="T16" fmla="*/ 42 w 149"/>
              <a:gd name="T17" fmla="*/ 12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54">
                <a:moveTo>
                  <a:pt x="0" y="154"/>
                </a:moveTo>
                <a:lnTo>
                  <a:pt x="149" y="154"/>
                </a:lnTo>
                <a:lnTo>
                  <a:pt x="149" y="0"/>
                </a:lnTo>
                <a:lnTo>
                  <a:pt x="0" y="0"/>
                </a:lnTo>
                <a:lnTo>
                  <a:pt x="0" y="154"/>
                </a:lnTo>
                <a:close/>
                <a:moveTo>
                  <a:pt x="42" y="122"/>
                </a:moveTo>
                <a:lnTo>
                  <a:pt x="42" y="34"/>
                </a:lnTo>
                <a:lnTo>
                  <a:pt x="105" y="80"/>
                </a:lnTo>
                <a:lnTo>
                  <a:pt x="42" y="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2913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l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txBody>
          <a:bodyPr vert="horz" wrap="square" lIns="189000" tIns="378000" rIns="108000" bIns="34290" numCol="1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ts val="3075"/>
              </a:lnSpc>
            </a:pPr>
            <a:endParaRPr lang="es-ES" sz="33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uadroTexto 2"/>
          <p:cNvSpPr txBox="1"/>
          <p:nvPr userDrawn="1"/>
        </p:nvSpPr>
        <p:spPr>
          <a:xfrm>
            <a:off x="-221371" y="65244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350" dirty="0"/>
          </a:p>
        </p:txBody>
      </p:sp>
      <p:cxnSp>
        <p:nvCxnSpPr>
          <p:cNvPr id="31" name="Straight Connector 11"/>
          <p:cNvCxnSpPr/>
          <p:nvPr userDrawn="1"/>
        </p:nvCxnSpPr>
        <p:spPr>
          <a:xfrm>
            <a:off x="1928477" y="6283948"/>
            <a:ext cx="0" cy="4308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2259404" y="6348849"/>
            <a:ext cx="458258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sp>
        <p:nvSpPr>
          <p:cNvPr id="56" name="Text Placeholder 23"/>
          <p:cNvSpPr>
            <a:spLocks noGrp="1"/>
          </p:cNvSpPr>
          <p:nvPr>
            <p:ph type="body" sz="quarter" idx="39" hasCustomPrompt="1"/>
          </p:nvPr>
        </p:nvSpPr>
        <p:spPr>
          <a:xfrm>
            <a:off x="2496866" y="6318158"/>
            <a:ext cx="1602489" cy="1784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GB" sz="900" i="1" kern="1200" noProof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You can follow us on: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57" name="Text Placeholder 23"/>
          <p:cNvSpPr>
            <a:spLocks noGrp="1"/>
          </p:cNvSpPr>
          <p:nvPr>
            <p:ph type="body" sz="quarter" idx="40" hasCustomPrompt="1"/>
          </p:nvPr>
        </p:nvSpPr>
        <p:spPr>
          <a:xfrm>
            <a:off x="2052626" y="6519209"/>
            <a:ext cx="2154941" cy="22680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n-GB" sz="1600" i="0" kern="1200" noProof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 err="1"/>
              <a:t>AmadeusITgroup</a:t>
            </a:r>
            <a:endParaRPr lang="en-GB" noProof="0" dirty="0"/>
          </a:p>
        </p:txBody>
      </p:sp>
      <p:sp>
        <p:nvSpPr>
          <p:cNvPr id="58" name="Text Placeholder 23"/>
          <p:cNvSpPr>
            <a:spLocks noGrp="1"/>
          </p:cNvSpPr>
          <p:nvPr>
            <p:ph type="body" sz="quarter" idx="38" hasCustomPrompt="1"/>
          </p:nvPr>
        </p:nvSpPr>
        <p:spPr>
          <a:xfrm>
            <a:off x="376389" y="6298613"/>
            <a:ext cx="1764284" cy="3902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GB" sz="1100" kern="1200" noProof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875" indent="0">
              <a:buNone/>
              <a:defRPr sz="1200">
                <a:solidFill>
                  <a:srgbClr val="454545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rgbClr val="454545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rgbClr val="454545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rgbClr val="454545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amadeus.com</a:t>
            </a:r>
            <a:br>
              <a:rPr lang="en-GB" noProof="0" dirty="0"/>
            </a:br>
            <a:r>
              <a:rPr lang="en-GB" noProof="0" dirty="0"/>
              <a:t>amadeus.com/blog</a:t>
            </a:r>
          </a:p>
        </p:txBody>
      </p:sp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10833517" y="6533899"/>
            <a:ext cx="742135" cy="102870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5840080" y="6402824"/>
            <a:ext cx="246084" cy="244475"/>
          </a:xfrm>
          <a:custGeom>
            <a:avLst/>
            <a:gdLst>
              <a:gd name="T0" fmla="*/ 0 w 92"/>
              <a:gd name="T1" fmla="*/ 0 h 92"/>
              <a:gd name="T2" fmla="*/ 0 w 92"/>
              <a:gd name="T3" fmla="*/ 92 h 92"/>
              <a:gd name="T4" fmla="*/ 36 w 92"/>
              <a:gd name="T5" fmla="*/ 92 h 92"/>
              <a:gd name="T6" fmla="*/ 36 w 92"/>
              <a:gd name="T7" fmla="*/ 92 h 92"/>
              <a:gd name="T8" fmla="*/ 36 w 92"/>
              <a:gd name="T9" fmla="*/ 84 h 92"/>
              <a:gd name="T10" fmla="*/ 20 w 92"/>
              <a:gd name="T11" fmla="*/ 77 h 92"/>
              <a:gd name="T12" fmla="*/ 15 w 92"/>
              <a:gd name="T13" fmla="*/ 70 h 92"/>
              <a:gd name="T14" fmla="*/ 15 w 92"/>
              <a:gd name="T15" fmla="*/ 67 h 92"/>
              <a:gd name="T16" fmla="*/ 22 w 92"/>
              <a:gd name="T17" fmla="*/ 72 h 92"/>
              <a:gd name="T18" fmla="*/ 36 w 92"/>
              <a:gd name="T19" fmla="*/ 76 h 92"/>
              <a:gd name="T20" fmla="*/ 39 w 92"/>
              <a:gd name="T21" fmla="*/ 70 h 92"/>
              <a:gd name="T22" fmla="*/ 18 w 92"/>
              <a:gd name="T23" fmla="*/ 46 h 92"/>
              <a:gd name="T24" fmla="*/ 23 w 92"/>
              <a:gd name="T25" fmla="*/ 33 h 92"/>
              <a:gd name="T26" fmla="*/ 23 w 92"/>
              <a:gd name="T27" fmla="*/ 20 h 92"/>
              <a:gd name="T28" fmla="*/ 36 w 92"/>
              <a:gd name="T29" fmla="*/ 25 h 92"/>
              <a:gd name="T30" fmla="*/ 48 w 92"/>
              <a:gd name="T31" fmla="*/ 24 h 92"/>
              <a:gd name="T32" fmla="*/ 60 w 92"/>
              <a:gd name="T33" fmla="*/ 25 h 92"/>
              <a:gd name="T34" fmla="*/ 73 w 92"/>
              <a:gd name="T35" fmla="*/ 20 h 92"/>
              <a:gd name="T36" fmla="*/ 74 w 92"/>
              <a:gd name="T37" fmla="*/ 33 h 92"/>
              <a:gd name="T38" fmla="*/ 79 w 92"/>
              <a:gd name="T39" fmla="*/ 46 h 92"/>
              <a:gd name="T40" fmla="*/ 57 w 92"/>
              <a:gd name="T41" fmla="*/ 70 h 92"/>
              <a:gd name="T42" fmla="*/ 60 w 92"/>
              <a:gd name="T43" fmla="*/ 79 h 92"/>
              <a:gd name="T44" fmla="*/ 60 w 92"/>
              <a:gd name="T45" fmla="*/ 92 h 92"/>
              <a:gd name="T46" fmla="*/ 60 w 92"/>
              <a:gd name="T47" fmla="*/ 92 h 92"/>
              <a:gd name="T48" fmla="*/ 92 w 92"/>
              <a:gd name="T49" fmla="*/ 92 h 92"/>
              <a:gd name="T50" fmla="*/ 92 w 92"/>
              <a:gd name="T51" fmla="*/ 0 h 92"/>
              <a:gd name="T52" fmla="*/ 0 w 92"/>
              <a:gd name="T5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" h="92">
                <a:moveTo>
                  <a:pt x="0" y="0"/>
                </a:moveTo>
                <a:cubicBezTo>
                  <a:pt x="0" y="92"/>
                  <a:pt x="0" y="92"/>
                  <a:pt x="0" y="92"/>
                </a:cubicBezTo>
                <a:cubicBezTo>
                  <a:pt x="36" y="92"/>
                  <a:pt x="36" y="92"/>
                  <a:pt x="36" y="92"/>
                </a:cubicBezTo>
                <a:cubicBezTo>
                  <a:pt x="36" y="92"/>
                  <a:pt x="36" y="92"/>
                  <a:pt x="36" y="92"/>
                </a:cubicBezTo>
                <a:cubicBezTo>
                  <a:pt x="36" y="91"/>
                  <a:pt x="36" y="88"/>
                  <a:pt x="36" y="84"/>
                </a:cubicBezTo>
                <a:cubicBezTo>
                  <a:pt x="23" y="86"/>
                  <a:pt x="20" y="77"/>
                  <a:pt x="20" y="77"/>
                </a:cubicBezTo>
                <a:cubicBezTo>
                  <a:pt x="18" y="72"/>
                  <a:pt x="15" y="70"/>
                  <a:pt x="15" y="70"/>
                </a:cubicBezTo>
                <a:cubicBezTo>
                  <a:pt x="10" y="67"/>
                  <a:pt x="15" y="67"/>
                  <a:pt x="15" y="67"/>
                </a:cubicBezTo>
                <a:cubicBezTo>
                  <a:pt x="20" y="67"/>
                  <a:pt x="22" y="72"/>
                  <a:pt x="22" y="72"/>
                </a:cubicBezTo>
                <a:cubicBezTo>
                  <a:pt x="27" y="79"/>
                  <a:pt x="34" y="77"/>
                  <a:pt x="36" y="76"/>
                </a:cubicBezTo>
                <a:cubicBezTo>
                  <a:pt x="37" y="73"/>
                  <a:pt x="38" y="71"/>
                  <a:pt x="39" y="70"/>
                </a:cubicBezTo>
                <a:cubicBezTo>
                  <a:pt x="29" y="68"/>
                  <a:pt x="18" y="64"/>
                  <a:pt x="18" y="46"/>
                </a:cubicBezTo>
                <a:cubicBezTo>
                  <a:pt x="18" y="41"/>
                  <a:pt x="19" y="36"/>
                  <a:pt x="23" y="33"/>
                </a:cubicBezTo>
                <a:cubicBezTo>
                  <a:pt x="22" y="32"/>
                  <a:pt x="20" y="27"/>
                  <a:pt x="23" y="20"/>
                </a:cubicBezTo>
                <a:cubicBezTo>
                  <a:pt x="23" y="20"/>
                  <a:pt x="27" y="19"/>
                  <a:pt x="36" y="25"/>
                </a:cubicBezTo>
                <a:cubicBezTo>
                  <a:pt x="40" y="24"/>
                  <a:pt x="44" y="24"/>
                  <a:pt x="48" y="24"/>
                </a:cubicBezTo>
                <a:cubicBezTo>
                  <a:pt x="52" y="24"/>
                  <a:pt x="56" y="24"/>
                  <a:pt x="60" y="25"/>
                </a:cubicBezTo>
                <a:cubicBezTo>
                  <a:pt x="69" y="19"/>
                  <a:pt x="73" y="20"/>
                  <a:pt x="73" y="20"/>
                </a:cubicBezTo>
                <a:cubicBezTo>
                  <a:pt x="76" y="27"/>
                  <a:pt x="74" y="32"/>
                  <a:pt x="74" y="33"/>
                </a:cubicBezTo>
                <a:cubicBezTo>
                  <a:pt x="77" y="36"/>
                  <a:pt x="79" y="41"/>
                  <a:pt x="79" y="46"/>
                </a:cubicBezTo>
                <a:cubicBezTo>
                  <a:pt x="79" y="64"/>
                  <a:pt x="68" y="68"/>
                  <a:pt x="57" y="70"/>
                </a:cubicBezTo>
                <a:cubicBezTo>
                  <a:pt x="59" y="71"/>
                  <a:pt x="60" y="74"/>
                  <a:pt x="60" y="79"/>
                </a:cubicBezTo>
                <a:cubicBezTo>
                  <a:pt x="60" y="85"/>
                  <a:pt x="60" y="90"/>
                  <a:pt x="60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92" y="92"/>
                  <a:pt x="92" y="92"/>
                  <a:pt x="92" y="92"/>
                </a:cubicBezTo>
                <a:cubicBezTo>
                  <a:pt x="92" y="0"/>
                  <a:pt x="92" y="0"/>
                  <a:pt x="9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1" name="Freeform 5"/>
          <p:cNvSpPr>
            <a:spLocks noEditPoints="1"/>
          </p:cNvSpPr>
          <p:nvPr userDrawn="1"/>
        </p:nvSpPr>
        <p:spPr bwMode="auto">
          <a:xfrm>
            <a:off x="3753896" y="6402824"/>
            <a:ext cx="234950" cy="244475"/>
          </a:xfrm>
          <a:custGeom>
            <a:avLst/>
            <a:gdLst>
              <a:gd name="T0" fmla="*/ 9 w 54"/>
              <a:gd name="T1" fmla="*/ 54 h 54"/>
              <a:gd name="T2" fmla="*/ 25 w 54"/>
              <a:gd name="T3" fmla="*/ 54 h 54"/>
              <a:gd name="T4" fmla="*/ 25 w 54"/>
              <a:gd name="T5" fmla="*/ 53 h 54"/>
              <a:gd name="T6" fmla="*/ 25 w 54"/>
              <a:gd name="T7" fmla="*/ 51 h 54"/>
              <a:gd name="T8" fmla="*/ 19 w 54"/>
              <a:gd name="T9" fmla="*/ 45 h 54"/>
              <a:gd name="T10" fmla="*/ 17 w 54"/>
              <a:gd name="T11" fmla="*/ 44 h 54"/>
              <a:gd name="T12" fmla="*/ 13 w 54"/>
              <a:gd name="T13" fmla="*/ 43 h 54"/>
              <a:gd name="T14" fmla="*/ 13 w 54"/>
              <a:gd name="T15" fmla="*/ 43 h 54"/>
              <a:gd name="T16" fmla="*/ 1 w 54"/>
              <a:gd name="T17" fmla="*/ 48 h 54"/>
              <a:gd name="T18" fmla="*/ 1 w 54"/>
              <a:gd name="T19" fmla="*/ 54 h 54"/>
              <a:gd name="T20" fmla="*/ 9 w 54"/>
              <a:gd name="T21" fmla="*/ 54 h 54"/>
              <a:gd name="T22" fmla="*/ 32 w 54"/>
              <a:gd name="T23" fmla="*/ 54 h 54"/>
              <a:gd name="T24" fmla="*/ 46 w 54"/>
              <a:gd name="T25" fmla="*/ 54 h 54"/>
              <a:gd name="T26" fmla="*/ 54 w 54"/>
              <a:gd name="T27" fmla="*/ 54 h 54"/>
              <a:gd name="T28" fmla="*/ 54 w 54"/>
              <a:gd name="T29" fmla="*/ 45 h 54"/>
              <a:gd name="T30" fmla="*/ 54 w 54"/>
              <a:gd name="T31" fmla="*/ 18 h 54"/>
              <a:gd name="T32" fmla="*/ 46 w 54"/>
              <a:gd name="T33" fmla="*/ 18 h 54"/>
              <a:gd name="T34" fmla="*/ 46 w 54"/>
              <a:gd name="T35" fmla="*/ 27 h 54"/>
              <a:gd name="T36" fmla="*/ 41 w 54"/>
              <a:gd name="T37" fmla="*/ 27 h 54"/>
              <a:gd name="T38" fmla="*/ 41 w 54"/>
              <a:gd name="T39" fmla="*/ 18 h 54"/>
              <a:gd name="T40" fmla="*/ 33 w 54"/>
              <a:gd name="T41" fmla="*/ 18 h 54"/>
              <a:gd name="T42" fmla="*/ 33 w 54"/>
              <a:gd name="T43" fmla="*/ 13 h 54"/>
              <a:gd name="T44" fmla="*/ 41 w 54"/>
              <a:gd name="T45" fmla="*/ 13 h 54"/>
              <a:gd name="T46" fmla="*/ 41 w 54"/>
              <a:gd name="T47" fmla="*/ 5 h 54"/>
              <a:gd name="T48" fmla="*/ 46 w 54"/>
              <a:gd name="T49" fmla="*/ 5 h 54"/>
              <a:gd name="T50" fmla="*/ 46 w 54"/>
              <a:gd name="T51" fmla="*/ 13 h 54"/>
              <a:gd name="T52" fmla="*/ 54 w 54"/>
              <a:gd name="T53" fmla="*/ 13 h 54"/>
              <a:gd name="T54" fmla="*/ 54 w 54"/>
              <a:gd name="T55" fmla="*/ 9 h 54"/>
              <a:gd name="T56" fmla="*/ 54 w 54"/>
              <a:gd name="T57" fmla="*/ 0 h 54"/>
              <a:gd name="T58" fmla="*/ 46 w 54"/>
              <a:gd name="T59" fmla="*/ 0 h 54"/>
              <a:gd name="T60" fmla="*/ 9 w 54"/>
              <a:gd name="T61" fmla="*/ 0 h 54"/>
              <a:gd name="T62" fmla="*/ 0 w 54"/>
              <a:gd name="T63" fmla="*/ 0 h 54"/>
              <a:gd name="T64" fmla="*/ 0 w 54"/>
              <a:gd name="T65" fmla="*/ 9 h 54"/>
              <a:gd name="T66" fmla="*/ 0 w 54"/>
              <a:gd name="T67" fmla="*/ 9 h 54"/>
              <a:gd name="T68" fmla="*/ 14 w 54"/>
              <a:gd name="T69" fmla="*/ 4 h 54"/>
              <a:gd name="T70" fmla="*/ 33 w 54"/>
              <a:gd name="T71" fmla="*/ 4 h 54"/>
              <a:gd name="T72" fmla="*/ 28 w 54"/>
              <a:gd name="T73" fmla="*/ 9 h 54"/>
              <a:gd name="T74" fmla="*/ 24 w 54"/>
              <a:gd name="T75" fmla="*/ 9 h 54"/>
              <a:gd name="T76" fmla="*/ 29 w 54"/>
              <a:gd name="T77" fmla="*/ 19 h 54"/>
              <a:gd name="T78" fmla="*/ 23 w 54"/>
              <a:gd name="T79" fmla="*/ 29 h 54"/>
              <a:gd name="T80" fmla="*/ 20 w 54"/>
              <a:gd name="T81" fmla="*/ 34 h 54"/>
              <a:gd name="T82" fmla="*/ 24 w 54"/>
              <a:gd name="T83" fmla="*/ 39 h 54"/>
              <a:gd name="T84" fmla="*/ 25 w 54"/>
              <a:gd name="T85" fmla="*/ 39 h 54"/>
              <a:gd name="T86" fmla="*/ 32 w 54"/>
              <a:gd name="T87" fmla="*/ 52 h 54"/>
              <a:gd name="T88" fmla="*/ 32 w 54"/>
              <a:gd name="T89" fmla="*/ 54 h 54"/>
              <a:gd name="T90" fmla="*/ 0 w 54"/>
              <a:gd name="T91" fmla="*/ 29 h 54"/>
              <a:gd name="T92" fmla="*/ 0 w 54"/>
              <a:gd name="T93" fmla="*/ 42 h 54"/>
              <a:gd name="T94" fmla="*/ 10 w 54"/>
              <a:gd name="T95" fmla="*/ 40 h 54"/>
              <a:gd name="T96" fmla="*/ 12 w 54"/>
              <a:gd name="T97" fmla="*/ 40 h 54"/>
              <a:gd name="T98" fmla="*/ 13 w 54"/>
              <a:gd name="T99" fmla="*/ 40 h 54"/>
              <a:gd name="T100" fmla="*/ 11 w 54"/>
              <a:gd name="T101" fmla="*/ 36 h 54"/>
              <a:gd name="T102" fmla="*/ 11 w 54"/>
              <a:gd name="T103" fmla="*/ 33 h 54"/>
              <a:gd name="T104" fmla="*/ 10 w 54"/>
              <a:gd name="T105" fmla="*/ 33 h 54"/>
              <a:gd name="T106" fmla="*/ 0 w 54"/>
              <a:gd name="T107" fmla="*/ 29 h 54"/>
              <a:gd name="T108" fmla="*/ 11 w 54"/>
              <a:gd name="T109" fmla="*/ 8 h 54"/>
              <a:gd name="T110" fmla="*/ 6 w 54"/>
              <a:gd name="T111" fmla="*/ 10 h 54"/>
              <a:gd name="T112" fmla="*/ 4 w 54"/>
              <a:gd name="T113" fmla="*/ 18 h 54"/>
              <a:gd name="T114" fmla="*/ 14 w 54"/>
              <a:gd name="T115" fmla="*/ 29 h 54"/>
              <a:gd name="T116" fmla="*/ 14 w 54"/>
              <a:gd name="T117" fmla="*/ 29 h 54"/>
              <a:gd name="T118" fmla="*/ 19 w 54"/>
              <a:gd name="T119" fmla="*/ 27 h 54"/>
              <a:gd name="T120" fmla="*/ 20 w 54"/>
              <a:gd name="T121" fmla="*/ 19 h 54"/>
              <a:gd name="T122" fmla="*/ 11 w 54"/>
              <a:gd name="T123" fmla="*/ 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" h="54">
                <a:moveTo>
                  <a:pt x="9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3"/>
                  <a:pt x="25" y="53"/>
                </a:cubicBezTo>
                <a:cubicBezTo>
                  <a:pt x="25" y="52"/>
                  <a:pt x="25" y="51"/>
                  <a:pt x="25" y="51"/>
                </a:cubicBezTo>
                <a:cubicBezTo>
                  <a:pt x="25" y="48"/>
                  <a:pt x="22" y="47"/>
                  <a:pt x="19" y="45"/>
                </a:cubicBezTo>
                <a:cubicBezTo>
                  <a:pt x="17" y="44"/>
                  <a:pt x="17" y="44"/>
                  <a:pt x="17" y="44"/>
                </a:cubicBezTo>
                <a:cubicBezTo>
                  <a:pt x="16" y="43"/>
                  <a:pt x="14" y="43"/>
                  <a:pt x="13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8" y="43"/>
                  <a:pt x="3" y="45"/>
                  <a:pt x="1" y="48"/>
                </a:cubicBezTo>
                <a:cubicBezTo>
                  <a:pt x="1" y="54"/>
                  <a:pt x="1" y="54"/>
                  <a:pt x="1" y="54"/>
                </a:cubicBezTo>
                <a:lnTo>
                  <a:pt x="9" y="54"/>
                </a:lnTo>
                <a:close/>
                <a:moveTo>
                  <a:pt x="32" y="54"/>
                </a:moveTo>
                <a:cubicBezTo>
                  <a:pt x="46" y="54"/>
                  <a:pt x="46" y="54"/>
                  <a:pt x="46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18"/>
                  <a:pt x="54" y="18"/>
                  <a:pt x="54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27"/>
                  <a:pt x="46" y="27"/>
                  <a:pt x="46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18"/>
                  <a:pt x="41" y="18"/>
                  <a:pt x="41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13"/>
                  <a:pt x="33" y="13"/>
                  <a:pt x="33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5"/>
                  <a:pt x="41" y="5"/>
                  <a:pt x="41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6" y="13"/>
                  <a:pt x="46" y="13"/>
                  <a:pt x="46" y="13"/>
                </a:cubicBezTo>
                <a:cubicBezTo>
                  <a:pt x="54" y="13"/>
                  <a:pt x="54" y="13"/>
                  <a:pt x="54" y="13"/>
                </a:cubicBezTo>
                <a:cubicBezTo>
                  <a:pt x="54" y="9"/>
                  <a:pt x="54" y="9"/>
                  <a:pt x="54" y="9"/>
                </a:cubicBezTo>
                <a:cubicBezTo>
                  <a:pt x="54" y="0"/>
                  <a:pt x="54" y="0"/>
                  <a:pt x="5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4" y="6"/>
                  <a:pt x="8" y="4"/>
                  <a:pt x="14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28" y="9"/>
                  <a:pt x="28" y="9"/>
                  <a:pt x="28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7" y="11"/>
                  <a:pt x="29" y="15"/>
                  <a:pt x="29" y="19"/>
                </a:cubicBezTo>
                <a:cubicBezTo>
                  <a:pt x="29" y="23"/>
                  <a:pt x="27" y="26"/>
                  <a:pt x="23" y="29"/>
                </a:cubicBezTo>
                <a:cubicBezTo>
                  <a:pt x="20" y="31"/>
                  <a:pt x="20" y="32"/>
                  <a:pt x="20" y="34"/>
                </a:cubicBezTo>
                <a:cubicBezTo>
                  <a:pt x="20" y="35"/>
                  <a:pt x="23" y="38"/>
                  <a:pt x="24" y="39"/>
                </a:cubicBezTo>
                <a:cubicBezTo>
                  <a:pt x="25" y="39"/>
                  <a:pt x="25" y="39"/>
                  <a:pt x="25" y="39"/>
                </a:cubicBezTo>
                <a:cubicBezTo>
                  <a:pt x="31" y="44"/>
                  <a:pt x="32" y="47"/>
                  <a:pt x="32" y="52"/>
                </a:cubicBezTo>
                <a:cubicBezTo>
                  <a:pt x="32" y="53"/>
                  <a:pt x="32" y="53"/>
                  <a:pt x="32" y="54"/>
                </a:cubicBezTo>
                <a:moveTo>
                  <a:pt x="0" y="29"/>
                </a:moveTo>
                <a:cubicBezTo>
                  <a:pt x="0" y="42"/>
                  <a:pt x="0" y="42"/>
                  <a:pt x="0" y="42"/>
                </a:cubicBezTo>
                <a:cubicBezTo>
                  <a:pt x="3" y="41"/>
                  <a:pt x="7" y="40"/>
                  <a:pt x="10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12" y="39"/>
                  <a:pt x="11" y="38"/>
                  <a:pt x="11" y="36"/>
                </a:cubicBezTo>
                <a:cubicBezTo>
                  <a:pt x="11" y="35"/>
                  <a:pt x="11" y="34"/>
                  <a:pt x="11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6" y="33"/>
                  <a:pt x="3" y="31"/>
                  <a:pt x="0" y="29"/>
                </a:cubicBezTo>
                <a:moveTo>
                  <a:pt x="11" y="8"/>
                </a:moveTo>
                <a:cubicBezTo>
                  <a:pt x="9" y="8"/>
                  <a:pt x="7" y="9"/>
                  <a:pt x="6" y="10"/>
                </a:cubicBezTo>
                <a:cubicBezTo>
                  <a:pt x="4" y="12"/>
                  <a:pt x="3" y="15"/>
                  <a:pt x="4" y="18"/>
                </a:cubicBezTo>
                <a:cubicBezTo>
                  <a:pt x="5" y="24"/>
                  <a:pt x="9" y="29"/>
                  <a:pt x="14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6" y="29"/>
                  <a:pt x="18" y="28"/>
                  <a:pt x="19" y="27"/>
                </a:cubicBezTo>
                <a:cubicBezTo>
                  <a:pt x="20" y="25"/>
                  <a:pt x="21" y="23"/>
                  <a:pt x="20" y="19"/>
                </a:cubicBezTo>
                <a:cubicBezTo>
                  <a:pt x="20" y="13"/>
                  <a:pt x="15" y="8"/>
                  <a:pt x="11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Freeform 6"/>
          <p:cNvSpPr>
            <a:spLocks/>
          </p:cNvSpPr>
          <p:nvPr userDrawn="1"/>
        </p:nvSpPr>
        <p:spPr bwMode="auto">
          <a:xfrm>
            <a:off x="4655596" y="6402824"/>
            <a:ext cx="234950" cy="244475"/>
          </a:xfrm>
          <a:custGeom>
            <a:avLst/>
            <a:gdLst>
              <a:gd name="T0" fmla="*/ 0 w 54"/>
              <a:gd name="T1" fmla="*/ 0 h 54"/>
              <a:gd name="T2" fmla="*/ 0 w 54"/>
              <a:gd name="T3" fmla="*/ 54 h 54"/>
              <a:gd name="T4" fmla="*/ 27 w 54"/>
              <a:gd name="T5" fmla="*/ 54 h 54"/>
              <a:gd name="T6" fmla="*/ 27 w 54"/>
              <a:gd name="T7" fmla="*/ 34 h 54"/>
              <a:gd name="T8" fmla="*/ 20 w 54"/>
              <a:gd name="T9" fmla="*/ 34 h 54"/>
              <a:gd name="T10" fmla="*/ 20 w 54"/>
              <a:gd name="T11" fmla="*/ 26 h 54"/>
              <a:gd name="T12" fmla="*/ 27 w 54"/>
              <a:gd name="T13" fmla="*/ 26 h 54"/>
              <a:gd name="T14" fmla="*/ 27 w 54"/>
              <a:gd name="T15" fmla="*/ 21 h 54"/>
              <a:gd name="T16" fmla="*/ 37 w 54"/>
              <a:gd name="T17" fmla="*/ 10 h 54"/>
              <a:gd name="T18" fmla="*/ 44 w 54"/>
              <a:gd name="T19" fmla="*/ 10 h 54"/>
              <a:gd name="T20" fmla="*/ 44 w 54"/>
              <a:gd name="T21" fmla="*/ 19 h 54"/>
              <a:gd name="T22" fmla="*/ 37 w 54"/>
              <a:gd name="T23" fmla="*/ 19 h 54"/>
              <a:gd name="T24" fmla="*/ 35 w 54"/>
              <a:gd name="T25" fmla="*/ 21 h 54"/>
              <a:gd name="T26" fmla="*/ 35 w 54"/>
              <a:gd name="T27" fmla="*/ 26 h 54"/>
              <a:gd name="T28" fmla="*/ 44 w 54"/>
              <a:gd name="T29" fmla="*/ 26 h 54"/>
              <a:gd name="T30" fmla="*/ 44 w 54"/>
              <a:gd name="T31" fmla="*/ 34 h 54"/>
              <a:gd name="T32" fmla="*/ 35 w 54"/>
              <a:gd name="T33" fmla="*/ 34 h 54"/>
              <a:gd name="T34" fmla="*/ 35 w 54"/>
              <a:gd name="T35" fmla="*/ 54 h 54"/>
              <a:gd name="T36" fmla="*/ 54 w 54"/>
              <a:gd name="T37" fmla="*/ 54 h 54"/>
              <a:gd name="T38" fmla="*/ 54 w 54"/>
              <a:gd name="T39" fmla="*/ 0 h 54"/>
              <a:gd name="T40" fmla="*/ 0 w 54"/>
              <a:gd name="T41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" h="54">
                <a:moveTo>
                  <a:pt x="0" y="0"/>
                </a:moveTo>
                <a:cubicBezTo>
                  <a:pt x="0" y="54"/>
                  <a:pt x="0" y="54"/>
                  <a:pt x="0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34"/>
                  <a:pt x="27" y="34"/>
                  <a:pt x="27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20" y="26"/>
                  <a:pt x="20" y="26"/>
                  <a:pt x="20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15"/>
                  <a:pt x="31" y="10"/>
                  <a:pt x="37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9"/>
                  <a:pt x="44" y="19"/>
                  <a:pt x="44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6" y="19"/>
                  <a:pt x="35" y="20"/>
                  <a:pt x="35" y="21"/>
                </a:cubicBezTo>
                <a:cubicBezTo>
                  <a:pt x="35" y="26"/>
                  <a:pt x="35" y="26"/>
                  <a:pt x="35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34"/>
                  <a:pt x="44" y="34"/>
                  <a:pt x="44" y="34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54"/>
                  <a:pt x="35" y="54"/>
                  <a:pt x="35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0"/>
                  <a:pt x="54" y="0"/>
                  <a:pt x="5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Freeform 7"/>
          <p:cNvSpPr>
            <a:spLocks noEditPoints="1"/>
          </p:cNvSpPr>
          <p:nvPr userDrawn="1"/>
        </p:nvSpPr>
        <p:spPr bwMode="auto">
          <a:xfrm>
            <a:off x="4950871" y="6402824"/>
            <a:ext cx="236537" cy="24447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54 h 54"/>
              <a:gd name="T4" fmla="*/ 54 w 54"/>
              <a:gd name="T5" fmla="*/ 0 h 54"/>
              <a:gd name="T6" fmla="*/ 0 w 54"/>
              <a:gd name="T7" fmla="*/ 0 h 54"/>
              <a:gd name="T8" fmla="*/ 0 w 54"/>
              <a:gd name="T9" fmla="*/ 54 h 54"/>
              <a:gd name="T10" fmla="*/ 28 w 54"/>
              <a:gd name="T11" fmla="*/ 36 h 54"/>
              <a:gd name="T12" fmla="*/ 37 w 54"/>
              <a:gd name="T13" fmla="*/ 36 h 54"/>
              <a:gd name="T14" fmla="*/ 41 w 54"/>
              <a:gd name="T15" fmla="*/ 40 h 54"/>
              <a:gd name="T16" fmla="*/ 37 w 54"/>
              <a:gd name="T17" fmla="*/ 44 h 54"/>
              <a:gd name="T18" fmla="*/ 27 w 54"/>
              <a:gd name="T19" fmla="*/ 44 h 54"/>
              <a:gd name="T20" fmla="*/ 14 w 54"/>
              <a:gd name="T21" fmla="*/ 30 h 54"/>
              <a:gd name="T22" fmla="*/ 14 w 54"/>
              <a:gd name="T23" fmla="*/ 15 h 54"/>
              <a:gd name="T24" fmla="*/ 18 w 54"/>
              <a:gd name="T25" fmla="*/ 11 h 54"/>
              <a:gd name="T26" fmla="*/ 22 w 54"/>
              <a:gd name="T27" fmla="*/ 15 h 54"/>
              <a:gd name="T28" fmla="*/ 22 w 54"/>
              <a:gd name="T29" fmla="*/ 19 h 54"/>
              <a:gd name="T30" fmla="*/ 37 w 54"/>
              <a:gd name="T31" fmla="*/ 19 h 54"/>
              <a:gd name="T32" fmla="*/ 41 w 54"/>
              <a:gd name="T33" fmla="*/ 23 h 54"/>
              <a:gd name="T34" fmla="*/ 37 w 54"/>
              <a:gd name="T35" fmla="*/ 28 h 54"/>
              <a:gd name="T36" fmla="*/ 22 w 54"/>
              <a:gd name="T37" fmla="*/ 28 h 54"/>
              <a:gd name="T38" fmla="*/ 22 w 54"/>
              <a:gd name="T39" fmla="*/ 30 h 54"/>
              <a:gd name="T40" fmla="*/ 28 w 54"/>
              <a:gd name="T41" fmla="*/ 3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" h="54">
                <a:moveTo>
                  <a:pt x="0" y="54"/>
                </a:moveTo>
                <a:cubicBezTo>
                  <a:pt x="54" y="54"/>
                  <a:pt x="54" y="54"/>
                  <a:pt x="54" y="54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lnTo>
                  <a:pt x="0" y="54"/>
                </a:lnTo>
                <a:close/>
                <a:moveTo>
                  <a:pt x="28" y="36"/>
                </a:move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43"/>
                  <a:pt x="39" y="44"/>
                  <a:pt x="37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0" y="44"/>
                  <a:pt x="14" y="38"/>
                  <a:pt x="14" y="30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2"/>
                  <a:pt x="16" y="11"/>
                  <a:pt x="18" y="11"/>
                </a:cubicBezTo>
                <a:cubicBezTo>
                  <a:pt x="20" y="11"/>
                  <a:pt x="22" y="12"/>
                  <a:pt x="22" y="15"/>
                </a:cubicBezTo>
                <a:cubicBezTo>
                  <a:pt x="22" y="19"/>
                  <a:pt x="22" y="19"/>
                  <a:pt x="22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9" y="19"/>
                  <a:pt x="41" y="21"/>
                  <a:pt x="41" y="23"/>
                </a:cubicBezTo>
                <a:cubicBezTo>
                  <a:pt x="41" y="26"/>
                  <a:pt x="39" y="28"/>
                  <a:pt x="37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3"/>
                  <a:pt x="25" y="36"/>
                  <a:pt x="28" y="36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Freeform 8"/>
          <p:cNvSpPr>
            <a:spLocks noEditPoints="1"/>
          </p:cNvSpPr>
          <p:nvPr userDrawn="1"/>
        </p:nvSpPr>
        <p:spPr bwMode="auto">
          <a:xfrm>
            <a:off x="4053934" y="6402824"/>
            <a:ext cx="234950" cy="24447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54 h 54"/>
              <a:gd name="T4" fmla="*/ 54 w 54"/>
              <a:gd name="T5" fmla="*/ 0 h 54"/>
              <a:gd name="T6" fmla="*/ 0 w 54"/>
              <a:gd name="T7" fmla="*/ 0 h 54"/>
              <a:gd name="T8" fmla="*/ 0 w 54"/>
              <a:gd name="T9" fmla="*/ 54 h 54"/>
              <a:gd name="T10" fmla="*/ 20 w 54"/>
              <a:gd name="T11" fmla="*/ 44 h 54"/>
              <a:gd name="T12" fmla="*/ 14 w 54"/>
              <a:gd name="T13" fmla="*/ 44 h 54"/>
              <a:gd name="T14" fmla="*/ 14 w 54"/>
              <a:gd name="T15" fmla="*/ 20 h 54"/>
              <a:gd name="T16" fmla="*/ 20 w 54"/>
              <a:gd name="T17" fmla="*/ 20 h 54"/>
              <a:gd name="T18" fmla="*/ 20 w 54"/>
              <a:gd name="T19" fmla="*/ 44 h 54"/>
              <a:gd name="T20" fmla="*/ 17 w 54"/>
              <a:gd name="T21" fmla="*/ 18 h 54"/>
              <a:gd name="T22" fmla="*/ 13 w 54"/>
              <a:gd name="T23" fmla="*/ 14 h 54"/>
              <a:gd name="T24" fmla="*/ 17 w 54"/>
              <a:gd name="T25" fmla="*/ 9 h 54"/>
              <a:gd name="T26" fmla="*/ 21 w 54"/>
              <a:gd name="T27" fmla="*/ 14 h 54"/>
              <a:gd name="T28" fmla="*/ 17 w 54"/>
              <a:gd name="T29" fmla="*/ 18 h 54"/>
              <a:gd name="T30" fmla="*/ 44 w 54"/>
              <a:gd name="T31" fmla="*/ 44 h 54"/>
              <a:gd name="T32" fmla="*/ 37 w 54"/>
              <a:gd name="T33" fmla="*/ 44 h 54"/>
              <a:gd name="T34" fmla="*/ 37 w 54"/>
              <a:gd name="T35" fmla="*/ 30 h 54"/>
              <a:gd name="T36" fmla="*/ 36 w 54"/>
              <a:gd name="T37" fmla="*/ 28 h 54"/>
              <a:gd name="T38" fmla="*/ 33 w 54"/>
              <a:gd name="T39" fmla="*/ 28 h 54"/>
              <a:gd name="T40" fmla="*/ 31 w 54"/>
              <a:gd name="T41" fmla="*/ 29 h 54"/>
              <a:gd name="T42" fmla="*/ 31 w 54"/>
              <a:gd name="T43" fmla="*/ 44 h 54"/>
              <a:gd name="T44" fmla="*/ 24 w 54"/>
              <a:gd name="T45" fmla="*/ 44 h 54"/>
              <a:gd name="T46" fmla="*/ 24 w 54"/>
              <a:gd name="T47" fmla="*/ 20 h 54"/>
              <a:gd name="T48" fmla="*/ 31 w 54"/>
              <a:gd name="T49" fmla="*/ 20 h 54"/>
              <a:gd name="T50" fmla="*/ 31 w 54"/>
              <a:gd name="T51" fmla="*/ 21 h 54"/>
              <a:gd name="T52" fmla="*/ 40 w 54"/>
              <a:gd name="T53" fmla="*/ 22 h 54"/>
              <a:gd name="T54" fmla="*/ 44 w 54"/>
              <a:gd name="T55" fmla="*/ 30 h 54"/>
              <a:gd name="T56" fmla="*/ 44 w 54"/>
              <a:gd name="T57" fmla="*/ 4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4" h="54">
                <a:moveTo>
                  <a:pt x="0" y="54"/>
                </a:moveTo>
                <a:cubicBezTo>
                  <a:pt x="54" y="54"/>
                  <a:pt x="54" y="54"/>
                  <a:pt x="54" y="54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lnTo>
                  <a:pt x="0" y="54"/>
                </a:lnTo>
                <a:close/>
                <a:moveTo>
                  <a:pt x="20" y="44"/>
                </a:moveTo>
                <a:cubicBezTo>
                  <a:pt x="14" y="44"/>
                  <a:pt x="14" y="44"/>
                  <a:pt x="14" y="44"/>
                </a:cubicBezTo>
                <a:cubicBezTo>
                  <a:pt x="14" y="20"/>
                  <a:pt x="14" y="20"/>
                  <a:pt x="14" y="20"/>
                </a:cubicBezTo>
                <a:cubicBezTo>
                  <a:pt x="20" y="20"/>
                  <a:pt x="20" y="20"/>
                  <a:pt x="20" y="20"/>
                </a:cubicBezTo>
                <a:lnTo>
                  <a:pt x="20" y="44"/>
                </a:lnTo>
                <a:close/>
                <a:moveTo>
                  <a:pt x="17" y="18"/>
                </a:moveTo>
                <a:cubicBezTo>
                  <a:pt x="15" y="18"/>
                  <a:pt x="13" y="16"/>
                  <a:pt x="13" y="14"/>
                </a:cubicBezTo>
                <a:cubicBezTo>
                  <a:pt x="13" y="11"/>
                  <a:pt x="15" y="9"/>
                  <a:pt x="17" y="9"/>
                </a:cubicBezTo>
                <a:cubicBezTo>
                  <a:pt x="19" y="9"/>
                  <a:pt x="21" y="11"/>
                  <a:pt x="21" y="14"/>
                </a:cubicBezTo>
                <a:cubicBezTo>
                  <a:pt x="21" y="16"/>
                  <a:pt x="19" y="18"/>
                  <a:pt x="17" y="18"/>
                </a:cubicBezTo>
                <a:moveTo>
                  <a:pt x="44" y="44"/>
                </a:moveTo>
                <a:cubicBezTo>
                  <a:pt x="37" y="44"/>
                  <a:pt x="37" y="44"/>
                  <a:pt x="37" y="44"/>
                </a:cubicBezTo>
                <a:cubicBezTo>
                  <a:pt x="37" y="30"/>
                  <a:pt x="37" y="30"/>
                  <a:pt x="37" y="30"/>
                </a:cubicBezTo>
                <a:cubicBezTo>
                  <a:pt x="37" y="29"/>
                  <a:pt x="37" y="28"/>
                  <a:pt x="36" y="28"/>
                </a:cubicBezTo>
                <a:cubicBezTo>
                  <a:pt x="36" y="27"/>
                  <a:pt x="34" y="27"/>
                  <a:pt x="33" y="28"/>
                </a:cubicBezTo>
                <a:cubicBezTo>
                  <a:pt x="31" y="29"/>
                  <a:pt x="31" y="29"/>
                  <a:pt x="31" y="29"/>
                </a:cubicBezTo>
                <a:cubicBezTo>
                  <a:pt x="31" y="44"/>
                  <a:pt x="31" y="44"/>
                  <a:pt x="31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20"/>
                  <a:pt x="24" y="20"/>
                  <a:pt x="24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1"/>
                  <a:pt x="31" y="21"/>
                  <a:pt x="31" y="21"/>
                </a:cubicBezTo>
                <a:cubicBezTo>
                  <a:pt x="33" y="20"/>
                  <a:pt x="37" y="20"/>
                  <a:pt x="40" y="22"/>
                </a:cubicBezTo>
                <a:cubicBezTo>
                  <a:pt x="42" y="23"/>
                  <a:pt x="44" y="27"/>
                  <a:pt x="44" y="30"/>
                </a:cubicBezTo>
                <a:lnTo>
                  <a:pt x="44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9"/>
          <p:cNvSpPr>
            <a:spLocks noEditPoints="1"/>
          </p:cNvSpPr>
          <p:nvPr userDrawn="1"/>
        </p:nvSpPr>
        <p:spPr bwMode="auto">
          <a:xfrm>
            <a:off x="5552534" y="6402824"/>
            <a:ext cx="234950" cy="24447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54 h 54"/>
              <a:gd name="T4" fmla="*/ 54 w 54"/>
              <a:gd name="T5" fmla="*/ 0 h 54"/>
              <a:gd name="T6" fmla="*/ 0 w 54"/>
              <a:gd name="T7" fmla="*/ 0 h 54"/>
              <a:gd name="T8" fmla="*/ 0 w 54"/>
              <a:gd name="T9" fmla="*/ 54 h 54"/>
              <a:gd name="T10" fmla="*/ 38 w 54"/>
              <a:gd name="T11" fmla="*/ 35 h 54"/>
              <a:gd name="T12" fmla="*/ 26 w 54"/>
              <a:gd name="T13" fmla="*/ 36 h 54"/>
              <a:gd name="T14" fmla="*/ 24 w 54"/>
              <a:gd name="T15" fmla="*/ 35 h 54"/>
              <a:gd name="T16" fmla="*/ 20 w 54"/>
              <a:gd name="T17" fmla="*/ 47 h 54"/>
              <a:gd name="T18" fmla="*/ 18 w 54"/>
              <a:gd name="T19" fmla="*/ 47 h 54"/>
              <a:gd name="T20" fmla="*/ 18 w 54"/>
              <a:gd name="T21" fmla="*/ 47 h 54"/>
              <a:gd name="T22" fmla="*/ 18 w 54"/>
              <a:gd name="T23" fmla="*/ 41 h 54"/>
              <a:gd name="T24" fmla="*/ 21 w 54"/>
              <a:gd name="T25" fmla="*/ 27 h 54"/>
              <a:gd name="T26" fmla="*/ 20 w 54"/>
              <a:gd name="T27" fmla="*/ 22 h 54"/>
              <a:gd name="T28" fmla="*/ 28 w 54"/>
              <a:gd name="T29" fmla="*/ 19 h 54"/>
              <a:gd name="T30" fmla="*/ 27 w 54"/>
              <a:gd name="T31" fmla="*/ 33 h 54"/>
              <a:gd name="T32" fmla="*/ 31 w 54"/>
              <a:gd name="T33" fmla="*/ 34 h 54"/>
              <a:gd name="T34" fmla="*/ 33 w 54"/>
              <a:gd name="T35" fmla="*/ 13 h 54"/>
              <a:gd name="T36" fmla="*/ 16 w 54"/>
              <a:gd name="T37" fmla="*/ 24 h 54"/>
              <a:gd name="T38" fmla="*/ 17 w 54"/>
              <a:gd name="T39" fmla="*/ 32 h 54"/>
              <a:gd name="T40" fmla="*/ 11 w 54"/>
              <a:gd name="T41" fmla="*/ 23 h 54"/>
              <a:gd name="T42" fmla="*/ 30 w 54"/>
              <a:gd name="T43" fmla="*/ 8 h 54"/>
              <a:gd name="T44" fmla="*/ 43 w 54"/>
              <a:gd name="T45" fmla="*/ 20 h 54"/>
              <a:gd name="T46" fmla="*/ 38 w 54"/>
              <a:gd name="T47" fmla="*/ 35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4" h="54">
                <a:moveTo>
                  <a:pt x="0" y="54"/>
                </a:moveTo>
                <a:cubicBezTo>
                  <a:pt x="54" y="54"/>
                  <a:pt x="54" y="54"/>
                  <a:pt x="54" y="54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lnTo>
                  <a:pt x="0" y="54"/>
                </a:lnTo>
                <a:close/>
                <a:moveTo>
                  <a:pt x="38" y="35"/>
                </a:moveTo>
                <a:cubicBezTo>
                  <a:pt x="35" y="37"/>
                  <a:pt x="29" y="39"/>
                  <a:pt x="26" y="36"/>
                </a:cubicBezTo>
                <a:cubicBezTo>
                  <a:pt x="25" y="36"/>
                  <a:pt x="25" y="35"/>
                  <a:pt x="24" y="35"/>
                </a:cubicBezTo>
                <a:cubicBezTo>
                  <a:pt x="23" y="39"/>
                  <a:pt x="22" y="44"/>
                  <a:pt x="20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7" y="45"/>
                  <a:pt x="18" y="42"/>
                  <a:pt x="18" y="41"/>
                </a:cubicBezTo>
                <a:cubicBezTo>
                  <a:pt x="18" y="37"/>
                  <a:pt x="21" y="31"/>
                  <a:pt x="21" y="27"/>
                </a:cubicBezTo>
                <a:cubicBezTo>
                  <a:pt x="21" y="26"/>
                  <a:pt x="20" y="24"/>
                  <a:pt x="20" y="22"/>
                </a:cubicBezTo>
                <a:cubicBezTo>
                  <a:pt x="21" y="18"/>
                  <a:pt x="26" y="15"/>
                  <a:pt x="28" y="19"/>
                </a:cubicBezTo>
                <a:cubicBezTo>
                  <a:pt x="30" y="24"/>
                  <a:pt x="23" y="29"/>
                  <a:pt x="27" y="33"/>
                </a:cubicBezTo>
                <a:cubicBezTo>
                  <a:pt x="27" y="33"/>
                  <a:pt x="29" y="34"/>
                  <a:pt x="31" y="34"/>
                </a:cubicBezTo>
                <a:cubicBezTo>
                  <a:pt x="38" y="32"/>
                  <a:pt x="39" y="17"/>
                  <a:pt x="33" y="13"/>
                </a:cubicBezTo>
                <a:cubicBezTo>
                  <a:pt x="24" y="8"/>
                  <a:pt x="15" y="16"/>
                  <a:pt x="16" y="24"/>
                </a:cubicBezTo>
                <a:cubicBezTo>
                  <a:pt x="16" y="27"/>
                  <a:pt x="19" y="29"/>
                  <a:pt x="17" y="32"/>
                </a:cubicBezTo>
                <a:cubicBezTo>
                  <a:pt x="13" y="30"/>
                  <a:pt x="11" y="27"/>
                  <a:pt x="11" y="23"/>
                </a:cubicBezTo>
                <a:cubicBezTo>
                  <a:pt x="11" y="13"/>
                  <a:pt x="20" y="7"/>
                  <a:pt x="30" y="8"/>
                </a:cubicBezTo>
                <a:cubicBezTo>
                  <a:pt x="37" y="9"/>
                  <a:pt x="42" y="14"/>
                  <a:pt x="43" y="20"/>
                </a:cubicBezTo>
                <a:cubicBezTo>
                  <a:pt x="43" y="25"/>
                  <a:pt x="41" y="32"/>
                  <a:pt x="38" y="35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10"/>
          <p:cNvSpPr>
            <a:spLocks noEditPoints="1"/>
          </p:cNvSpPr>
          <p:nvPr userDrawn="1"/>
        </p:nvSpPr>
        <p:spPr bwMode="auto">
          <a:xfrm>
            <a:off x="5252496" y="6402824"/>
            <a:ext cx="234950" cy="244475"/>
          </a:xfrm>
          <a:custGeom>
            <a:avLst/>
            <a:gdLst>
              <a:gd name="T0" fmla="*/ 0 w 54"/>
              <a:gd name="T1" fmla="*/ 54 h 54"/>
              <a:gd name="T2" fmla="*/ 54 w 54"/>
              <a:gd name="T3" fmla="*/ 54 h 54"/>
              <a:gd name="T4" fmla="*/ 54 w 54"/>
              <a:gd name="T5" fmla="*/ 0 h 54"/>
              <a:gd name="T6" fmla="*/ 0 w 54"/>
              <a:gd name="T7" fmla="*/ 0 h 54"/>
              <a:gd name="T8" fmla="*/ 0 w 54"/>
              <a:gd name="T9" fmla="*/ 54 h 54"/>
              <a:gd name="T10" fmla="*/ 15 w 54"/>
              <a:gd name="T11" fmla="*/ 44 h 54"/>
              <a:gd name="T12" fmla="*/ 10 w 54"/>
              <a:gd name="T13" fmla="*/ 40 h 54"/>
              <a:gd name="T14" fmla="*/ 15 w 54"/>
              <a:gd name="T15" fmla="*/ 36 h 54"/>
              <a:gd name="T16" fmla="*/ 19 w 54"/>
              <a:gd name="T17" fmla="*/ 40 h 54"/>
              <a:gd name="T18" fmla="*/ 15 w 54"/>
              <a:gd name="T19" fmla="*/ 44 h 54"/>
              <a:gd name="T20" fmla="*/ 26 w 54"/>
              <a:gd name="T21" fmla="*/ 44 h 54"/>
              <a:gd name="T22" fmla="*/ 21 w 54"/>
              <a:gd name="T23" fmla="*/ 34 h 54"/>
              <a:gd name="T24" fmla="*/ 10 w 54"/>
              <a:gd name="T25" fmla="*/ 29 h 54"/>
              <a:gd name="T26" fmla="*/ 10 w 54"/>
              <a:gd name="T27" fmla="*/ 23 h 54"/>
              <a:gd name="T28" fmla="*/ 31 w 54"/>
              <a:gd name="T29" fmla="*/ 44 h 54"/>
              <a:gd name="T30" fmla="*/ 26 w 54"/>
              <a:gd name="T31" fmla="*/ 44 h 54"/>
              <a:gd name="T32" fmla="*/ 37 w 54"/>
              <a:gd name="T33" fmla="*/ 44 h 54"/>
              <a:gd name="T34" fmla="*/ 10 w 54"/>
              <a:gd name="T35" fmla="*/ 18 h 54"/>
              <a:gd name="T36" fmla="*/ 10 w 54"/>
              <a:gd name="T37" fmla="*/ 12 h 54"/>
              <a:gd name="T38" fmla="*/ 42 w 54"/>
              <a:gd name="T39" fmla="*/ 44 h 54"/>
              <a:gd name="T40" fmla="*/ 37 w 54"/>
              <a:gd name="T41" fmla="*/ 4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" h="54">
                <a:moveTo>
                  <a:pt x="0" y="54"/>
                </a:moveTo>
                <a:cubicBezTo>
                  <a:pt x="54" y="54"/>
                  <a:pt x="54" y="54"/>
                  <a:pt x="54" y="54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lnTo>
                  <a:pt x="0" y="54"/>
                </a:lnTo>
                <a:close/>
                <a:moveTo>
                  <a:pt x="15" y="44"/>
                </a:moveTo>
                <a:cubicBezTo>
                  <a:pt x="12" y="44"/>
                  <a:pt x="10" y="43"/>
                  <a:pt x="10" y="40"/>
                </a:cubicBezTo>
                <a:cubicBezTo>
                  <a:pt x="10" y="38"/>
                  <a:pt x="12" y="36"/>
                  <a:pt x="15" y="36"/>
                </a:cubicBezTo>
                <a:cubicBezTo>
                  <a:pt x="17" y="36"/>
                  <a:pt x="19" y="38"/>
                  <a:pt x="19" y="40"/>
                </a:cubicBezTo>
                <a:cubicBezTo>
                  <a:pt x="19" y="43"/>
                  <a:pt x="17" y="44"/>
                  <a:pt x="15" y="44"/>
                </a:cubicBezTo>
                <a:moveTo>
                  <a:pt x="26" y="44"/>
                </a:moveTo>
                <a:cubicBezTo>
                  <a:pt x="26" y="42"/>
                  <a:pt x="24" y="37"/>
                  <a:pt x="21" y="34"/>
                </a:cubicBezTo>
                <a:cubicBezTo>
                  <a:pt x="18" y="31"/>
                  <a:pt x="13" y="29"/>
                  <a:pt x="10" y="29"/>
                </a:cubicBezTo>
                <a:cubicBezTo>
                  <a:pt x="10" y="23"/>
                  <a:pt x="10" y="23"/>
                  <a:pt x="10" y="23"/>
                </a:cubicBezTo>
                <a:cubicBezTo>
                  <a:pt x="22" y="23"/>
                  <a:pt x="31" y="33"/>
                  <a:pt x="31" y="44"/>
                </a:cubicBezTo>
                <a:lnTo>
                  <a:pt x="26" y="44"/>
                </a:lnTo>
                <a:close/>
                <a:moveTo>
                  <a:pt x="37" y="44"/>
                </a:moveTo>
                <a:cubicBezTo>
                  <a:pt x="37" y="30"/>
                  <a:pt x="25" y="18"/>
                  <a:pt x="10" y="18"/>
                </a:cubicBezTo>
                <a:cubicBezTo>
                  <a:pt x="10" y="12"/>
                  <a:pt x="10" y="12"/>
                  <a:pt x="10" y="12"/>
                </a:cubicBezTo>
                <a:cubicBezTo>
                  <a:pt x="28" y="12"/>
                  <a:pt x="42" y="27"/>
                  <a:pt x="42" y="44"/>
                </a:cubicBezTo>
                <a:lnTo>
                  <a:pt x="37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11"/>
          <p:cNvSpPr>
            <a:spLocks noEditPoints="1"/>
          </p:cNvSpPr>
          <p:nvPr userDrawn="1"/>
        </p:nvSpPr>
        <p:spPr bwMode="auto">
          <a:xfrm>
            <a:off x="4353971" y="6402824"/>
            <a:ext cx="236537" cy="244475"/>
          </a:xfrm>
          <a:custGeom>
            <a:avLst/>
            <a:gdLst>
              <a:gd name="T0" fmla="*/ 0 w 149"/>
              <a:gd name="T1" fmla="*/ 154 h 154"/>
              <a:gd name="T2" fmla="*/ 149 w 149"/>
              <a:gd name="T3" fmla="*/ 154 h 154"/>
              <a:gd name="T4" fmla="*/ 149 w 149"/>
              <a:gd name="T5" fmla="*/ 0 h 154"/>
              <a:gd name="T6" fmla="*/ 0 w 149"/>
              <a:gd name="T7" fmla="*/ 0 h 154"/>
              <a:gd name="T8" fmla="*/ 0 w 149"/>
              <a:gd name="T9" fmla="*/ 154 h 154"/>
              <a:gd name="T10" fmla="*/ 42 w 149"/>
              <a:gd name="T11" fmla="*/ 122 h 154"/>
              <a:gd name="T12" fmla="*/ 42 w 149"/>
              <a:gd name="T13" fmla="*/ 34 h 154"/>
              <a:gd name="T14" fmla="*/ 105 w 149"/>
              <a:gd name="T15" fmla="*/ 80 h 154"/>
              <a:gd name="T16" fmla="*/ 42 w 149"/>
              <a:gd name="T17" fmla="*/ 122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54">
                <a:moveTo>
                  <a:pt x="0" y="154"/>
                </a:moveTo>
                <a:lnTo>
                  <a:pt x="149" y="154"/>
                </a:lnTo>
                <a:lnTo>
                  <a:pt x="149" y="0"/>
                </a:lnTo>
                <a:lnTo>
                  <a:pt x="0" y="0"/>
                </a:lnTo>
                <a:lnTo>
                  <a:pt x="0" y="154"/>
                </a:lnTo>
                <a:close/>
                <a:moveTo>
                  <a:pt x="42" y="122"/>
                </a:moveTo>
                <a:lnTo>
                  <a:pt x="42" y="34"/>
                </a:lnTo>
                <a:lnTo>
                  <a:pt x="105" y="80"/>
                </a:lnTo>
                <a:lnTo>
                  <a:pt x="42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82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292613" y="1480163"/>
            <a:ext cx="5617534" cy="4828567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buClr>
                <a:schemeClr val="accent2"/>
              </a:buClr>
              <a:defRPr sz="2800">
                <a:solidFill>
                  <a:srgbClr val="323232"/>
                </a:solidFill>
              </a:defRPr>
            </a:lvl1pPr>
            <a:lvl2pPr>
              <a:lnSpc>
                <a:spcPct val="100000"/>
              </a:lnSpc>
              <a:buClr>
                <a:schemeClr val="accent2"/>
              </a:buClr>
              <a:defRPr sz="2400">
                <a:solidFill>
                  <a:srgbClr val="323232"/>
                </a:solidFill>
              </a:defRPr>
            </a:lvl2pPr>
            <a:lvl3pPr>
              <a:lnSpc>
                <a:spcPct val="100000"/>
              </a:lnSpc>
              <a:buClr>
                <a:schemeClr val="accent2"/>
              </a:buClr>
              <a:defRPr sz="2000">
                <a:solidFill>
                  <a:srgbClr val="323232"/>
                </a:solidFill>
              </a:defRPr>
            </a:lvl3pPr>
            <a:lvl4pPr>
              <a:lnSpc>
                <a:spcPct val="100000"/>
              </a:lnSpc>
              <a:buClr>
                <a:schemeClr val="accent2"/>
              </a:buClr>
              <a:defRPr sz="1800">
                <a:solidFill>
                  <a:srgbClr val="323232"/>
                </a:solidFill>
              </a:defRPr>
            </a:lvl4pPr>
            <a:lvl5pPr>
              <a:lnSpc>
                <a:spcPct val="100000"/>
              </a:lnSpc>
              <a:buClr>
                <a:schemeClr val="accent2"/>
              </a:buClr>
              <a:defRPr sz="1600">
                <a:solidFill>
                  <a:srgbClr val="323232"/>
                </a:solidFill>
              </a:defRPr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	</a:t>
            </a:r>
          </a:p>
          <a:p>
            <a:pPr lvl="3"/>
            <a:r>
              <a:rPr lang="en-GB" noProof="0" dirty="0"/>
              <a:t>Bullet level 4</a:t>
            </a:r>
          </a:p>
          <a:p>
            <a:pPr lvl="4"/>
            <a:r>
              <a:rPr lang="en-GB" noProof="0" dirty="0"/>
              <a:t>Bullet level 5</a:t>
            </a:r>
          </a:p>
        </p:txBody>
      </p:sp>
      <p:sp>
        <p:nvSpPr>
          <p:cNvPr id="14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11776959" y="6519616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6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68224" y="296869"/>
            <a:ext cx="11253216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2608" y="779416"/>
            <a:ext cx="11228613" cy="3000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9" hasCustomPrompt="1"/>
          </p:nvPr>
        </p:nvSpPr>
        <p:spPr>
          <a:xfrm>
            <a:off x="6434720" y="1753456"/>
            <a:ext cx="4556125" cy="3886200"/>
          </a:xfrm>
          <a:custGeom>
            <a:avLst/>
            <a:gdLst>
              <a:gd name="connsiteX0" fmla="*/ 3764756 w 4556125"/>
              <a:gd name="connsiteY0" fmla="*/ 0 h 3886200"/>
              <a:gd name="connsiteX1" fmla="*/ 3778647 w 4556125"/>
              <a:gd name="connsiteY1" fmla="*/ 0 h 3886200"/>
              <a:gd name="connsiteX2" fmla="*/ 3792538 w 4556125"/>
              <a:gd name="connsiteY2" fmla="*/ 397 h 3886200"/>
              <a:gd name="connsiteX3" fmla="*/ 3806031 w 4556125"/>
              <a:gd name="connsiteY3" fmla="*/ 1191 h 3886200"/>
              <a:gd name="connsiteX4" fmla="*/ 3819922 w 4556125"/>
              <a:gd name="connsiteY4" fmla="*/ 2381 h 3886200"/>
              <a:gd name="connsiteX5" fmla="*/ 3833019 w 4556125"/>
              <a:gd name="connsiteY5" fmla="*/ 3969 h 3886200"/>
              <a:gd name="connsiteX6" fmla="*/ 3846512 w 4556125"/>
              <a:gd name="connsiteY6" fmla="*/ 5953 h 3886200"/>
              <a:gd name="connsiteX7" fmla="*/ 3859610 w 4556125"/>
              <a:gd name="connsiteY7" fmla="*/ 8731 h 3886200"/>
              <a:gd name="connsiteX8" fmla="*/ 3871912 w 4556125"/>
              <a:gd name="connsiteY8" fmla="*/ 11510 h 3886200"/>
              <a:gd name="connsiteX9" fmla="*/ 3885010 w 4556125"/>
              <a:gd name="connsiteY9" fmla="*/ 14685 h 3886200"/>
              <a:gd name="connsiteX10" fmla="*/ 3897710 w 4556125"/>
              <a:gd name="connsiteY10" fmla="*/ 18256 h 3886200"/>
              <a:gd name="connsiteX11" fmla="*/ 3910410 w 4556125"/>
              <a:gd name="connsiteY11" fmla="*/ 22622 h 3886200"/>
              <a:gd name="connsiteX12" fmla="*/ 3923110 w 4556125"/>
              <a:gd name="connsiteY12" fmla="*/ 26591 h 3886200"/>
              <a:gd name="connsiteX13" fmla="*/ 3935016 w 4556125"/>
              <a:gd name="connsiteY13" fmla="*/ 31750 h 3886200"/>
              <a:gd name="connsiteX14" fmla="*/ 3947716 w 4556125"/>
              <a:gd name="connsiteY14" fmla="*/ 36910 h 3886200"/>
              <a:gd name="connsiteX15" fmla="*/ 3959622 w 4556125"/>
              <a:gd name="connsiteY15" fmla="*/ 42863 h 3886200"/>
              <a:gd name="connsiteX16" fmla="*/ 3971131 w 4556125"/>
              <a:gd name="connsiteY16" fmla="*/ 48419 h 3886200"/>
              <a:gd name="connsiteX17" fmla="*/ 3983434 w 4556125"/>
              <a:gd name="connsiteY17" fmla="*/ 54769 h 3886200"/>
              <a:gd name="connsiteX18" fmla="*/ 3994944 w 4556125"/>
              <a:gd name="connsiteY18" fmla="*/ 61516 h 3886200"/>
              <a:gd name="connsiteX19" fmla="*/ 4006453 w 4556125"/>
              <a:gd name="connsiteY19" fmla="*/ 68660 h 3886200"/>
              <a:gd name="connsiteX20" fmla="*/ 4017962 w 4556125"/>
              <a:gd name="connsiteY20" fmla="*/ 76200 h 3886200"/>
              <a:gd name="connsiteX21" fmla="*/ 4029075 w 4556125"/>
              <a:gd name="connsiteY21" fmla="*/ 83741 h 3886200"/>
              <a:gd name="connsiteX22" fmla="*/ 4040188 w 4556125"/>
              <a:gd name="connsiteY22" fmla="*/ 91678 h 3886200"/>
              <a:gd name="connsiteX23" fmla="*/ 4051300 w 4556125"/>
              <a:gd name="connsiteY23" fmla="*/ 100013 h 3886200"/>
              <a:gd name="connsiteX24" fmla="*/ 4062412 w 4556125"/>
              <a:gd name="connsiteY24" fmla="*/ 108744 h 3886200"/>
              <a:gd name="connsiteX25" fmla="*/ 4073128 w 4556125"/>
              <a:gd name="connsiteY25" fmla="*/ 117872 h 3886200"/>
              <a:gd name="connsiteX26" fmla="*/ 4083844 w 4556125"/>
              <a:gd name="connsiteY26" fmla="*/ 127000 h 3886200"/>
              <a:gd name="connsiteX27" fmla="*/ 4094560 w 4556125"/>
              <a:gd name="connsiteY27" fmla="*/ 136525 h 3886200"/>
              <a:gd name="connsiteX28" fmla="*/ 4104481 w 4556125"/>
              <a:gd name="connsiteY28" fmla="*/ 146447 h 3886200"/>
              <a:gd name="connsiteX29" fmla="*/ 4125119 w 4556125"/>
              <a:gd name="connsiteY29" fmla="*/ 167084 h 3886200"/>
              <a:gd name="connsiteX30" fmla="*/ 4145360 w 4556125"/>
              <a:gd name="connsiteY30" fmla="*/ 188913 h 3886200"/>
              <a:gd name="connsiteX31" fmla="*/ 4164410 w 4556125"/>
              <a:gd name="connsiteY31" fmla="*/ 211931 h 3886200"/>
              <a:gd name="connsiteX32" fmla="*/ 4183856 w 4556125"/>
              <a:gd name="connsiteY32" fmla="*/ 235744 h 3886200"/>
              <a:gd name="connsiteX33" fmla="*/ 4202112 w 4556125"/>
              <a:gd name="connsiteY33" fmla="*/ 260350 h 3886200"/>
              <a:gd name="connsiteX34" fmla="*/ 4219972 w 4556125"/>
              <a:gd name="connsiteY34" fmla="*/ 286544 h 3886200"/>
              <a:gd name="connsiteX35" fmla="*/ 4237434 w 4556125"/>
              <a:gd name="connsiteY35" fmla="*/ 313135 h 3886200"/>
              <a:gd name="connsiteX36" fmla="*/ 4254500 w 4556125"/>
              <a:gd name="connsiteY36" fmla="*/ 340519 h 3886200"/>
              <a:gd name="connsiteX37" fmla="*/ 4271169 w 4556125"/>
              <a:gd name="connsiteY37" fmla="*/ 369094 h 3886200"/>
              <a:gd name="connsiteX38" fmla="*/ 4286647 w 4556125"/>
              <a:gd name="connsiteY38" fmla="*/ 398463 h 3886200"/>
              <a:gd name="connsiteX39" fmla="*/ 4302522 w 4556125"/>
              <a:gd name="connsiteY39" fmla="*/ 427831 h 3886200"/>
              <a:gd name="connsiteX40" fmla="*/ 4317603 w 4556125"/>
              <a:gd name="connsiteY40" fmla="*/ 458391 h 3886200"/>
              <a:gd name="connsiteX41" fmla="*/ 4332288 w 4556125"/>
              <a:gd name="connsiteY41" fmla="*/ 489347 h 3886200"/>
              <a:gd name="connsiteX42" fmla="*/ 4346178 w 4556125"/>
              <a:gd name="connsiteY42" fmla="*/ 521097 h 3886200"/>
              <a:gd name="connsiteX43" fmla="*/ 4359672 w 4556125"/>
              <a:gd name="connsiteY43" fmla="*/ 553244 h 3886200"/>
              <a:gd name="connsiteX44" fmla="*/ 4372769 w 4556125"/>
              <a:gd name="connsiteY44" fmla="*/ 586185 h 3886200"/>
              <a:gd name="connsiteX45" fmla="*/ 4385469 w 4556125"/>
              <a:gd name="connsiteY45" fmla="*/ 619522 h 3886200"/>
              <a:gd name="connsiteX46" fmla="*/ 4398169 w 4556125"/>
              <a:gd name="connsiteY46" fmla="*/ 652463 h 3886200"/>
              <a:gd name="connsiteX47" fmla="*/ 4409678 w 4556125"/>
              <a:gd name="connsiteY47" fmla="*/ 686991 h 3886200"/>
              <a:gd name="connsiteX48" fmla="*/ 4420790 w 4556125"/>
              <a:gd name="connsiteY48" fmla="*/ 721122 h 3886200"/>
              <a:gd name="connsiteX49" fmla="*/ 4431903 w 4556125"/>
              <a:gd name="connsiteY49" fmla="*/ 755253 h 3886200"/>
              <a:gd name="connsiteX50" fmla="*/ 4441825 w 4556125"/>
              <a:gd name="connsiteY50" fmla="*/ 790178 h 3886200"/>
              <a:gd name="connsiteX51" fmla="*/ 4451747 w 4556125"/>
              <a:gd name="connsiteY51" fmla="*/ 824706 h 3886200"/>
              <a:gd name="connsiteX52" fmla="*/ 4461669 w 4556125"/>
              <a:gd name="connsiteY52" fmla="*/ 859631 h 3886200"/>
              <a:gd name="connsiteX53" fmla="*/ 4470003 w 4556125"/>
              <a:gd name="connsiteY53" fmla="*/ 894953 h 3886200"/>
              <a:gd name="connsiteX54" fmla="*/ 4478734 w 4556125"/>
              <a:gd name="connsiteY54" fmla="*/ 929878 h 3886200"/>
              <a:gd name="connsiteX55" fmla="*/ 4486672 w 4556125"/>
              <a:gd name="connsiteY55" fmla="*/ 964803 h 3886200"/>
              <a:gd name="connsiteX56" fmla="*/ 4494212 w 4556125"/>
              <a:gd name="connsiteY56" fmla="*/ 1000125 h 3886200"/>
              <a:gd name="connsiteX57" fmla="*/ 4501753 w 4556125"/>
              <a:gd name="connsiteY57" fmla="*/ 1034653 h 3886200"/>
              <a:gd name="connsiteX58" fmla="*/ 4508500 w 4556125"/>
              <a:gd name="connsiteY58" fmla="*/ 1069578 h 3886200"/>
              <a:gd name="connsiteX59" fmla="*/ 4514453 w 4556125"/>
              <a:gd name="connsiteY59" fmla="*/ 1104106 h 3886200"/>
              <a:gd name="connsiteX60" fmla="*/ 4520406 w 4556125"/>
              <a:gd name="connsiteY60" fmla="*/ 1138635 h 3886200"/>
              <a:gd name="connsiteX61" fmla="*/ 4525566 w 4556125"/>
              <a:gd name="connsiteY61" fmla="*/ 1172369 h 3886200"/>
              <a:gd name="connsiteX62" fmla="*/ 4530328 w 4556125"/>
              <a:gd name="connsiteY62" fmla="*/ 1206103 h 3886200"/>
              <a:gd name="connsiteX63" fmla="*/ 4535090 w 4556125"/>
              <a:gd name="connsiteY63" fmla="*/ 1239044 h 3886200"/>
              <a:gd name="connsiteX64" fmla="*/ 4539060 w 4556125"/>
              <a:gd name="connsiteY64" fmla="*/ 1271985 h 3886200"/>
              <a:gd name="connsiteX65" fmla="*/ 4542631 w 4556125"/>
              <a:gd name="connsiteY65" fmla="*/ 1304528 h 3886200"/>
              <a:gd name="connsiteX66" fmla="*/ 4546203 w 4556125"/>
              <a:gd name="connsiteY66" fmla="*/ 1336278 h 3886200"/>
              <a:gd name="connsiteX67" fmla="*/ 4548584 w 4556125"/>
              <a:gd name="connsiteY67" fmla="*/ 1367631 h 3886200"/>
              <a:gd name="connsiteX68" fmla="*/ 4550966 w 4556125"/>
              <a:gd name="connsiteY68" fmla="*/ 1398191 h 3886200"/>
              <a:gd name="connsiteX69" fmla="*/ 4552950 w 4556125"/>
              <a:gd name="connsiteY69" fmla="*/ 1428353 h 3886200"/>
              <a:gd name="connsiteX70" fmla="*/ 4554538 w 4556125"/>
              <a:gd name="connsiteY70" fmla="*/ 1458119 h 3886200"/>
              <a:gd name="connsiteX71" fmla="*/ 4555728 w 4556125"/>
              <a:gd name="connsiteY71" fmla="*/ 1486297 h 3886200"/>
              <a:gd name="connsiteX72" fmla="*/ 4556125 w 4556125"/>
              <a:gd name="connsiteY72" fmla="*/ 1514475 h 3886200"/>
              <a:gd name="connsiteX73" fmla="*/ 4556125 w 4556125"/>
              <a:gd name="connsiteY73" fmla="*/ 1541463 h 3886200"/>
              <a:gd name="connsiteX74" fmla="*/ 4556125 w 4556125"/>
              <a:gd name="connsiteY74" fmla="*/ 1572022 h 3886200"/>
              <a:gd name="connsiteX75" fmla="*/ 4555728 w 4556125"/>
              <a:gd name="connsiteY75" fmla="*/ 1602185 h 3886200"/>
              <a:gd name="connsiteX76" fmla="*/ 4554538 w 4556125"/>
              <a:gd name="connsiteY76" fmla="*/ 1631950 h 3886200"/>
              <a:gd name="connsiteX77" fmla="*/ 4552950 w 4556125"/>
              <a:gd name="connsiteY77" fmla="*/ 1662113 h 3886200"/>
              <a:gd name="connsiteX78" fmla="*/ 4551760 w 4556125"/>
              <a:gd name="connsiteY78" fmla="*/ 1692275 h 3886200"/>
              <a:gd name="connsiteX79" fmla="*/ 4549775 w 4556125"/>
              <a:gd name="connsiteY79" fmla="*/ 1722041 h 3886200"/>
              <a:gd name="connsiteX80" fmla="*/ 4546997 w 4556125"/>
              <a:gd name="connsiteY80" fmla="*/ 1751806 h 3886200"/>
              <a:gd name="connsiteX81" fmla="*/ 4544219 w 4556125"/>
              <a:gd name="connsiteY81" fmla="*/ 1781572 h 3886200"/>
              <a:gd name="connsiteX82" fmla="*/ 4541044 w 4556125"/>
              <a:gd name="connsiteY82" fmla="*/ 1810544 h 3886200"/>
              <a:gd name="connsiteX83" fmla="*/ 4537472 w 4556125"/>
              <a:gd name="connsiteY83" fmla="*/ 1840310 h 3886200"/>
              <a:gd name="connsiteX84" fmla="*/ 4533503 w 4556125"/>
              <a:gd name="connsiteY84" fmla="*/ 1869678 h 3886200"/>
              <a:gd name="connsiteX85" fmla="*/ 4529534 w 4556125"/>
              <a:gd name="connsiteY85" fmla="*/ 1898650 h 3886200"/>
              <a:gd name="connsiteX86" fmla="*/ 4524375 w 4556125"/>
              <a:gd name="connsiteY86" fmla="*/ 1927622 h 3886200"/>
              <a:gd name="connsiteX87" fmla="*/ 4520010 w 4556125"/>
              <a:gd name="connsiteY87" fmla="*/ 1956594 h 3886200"/>
              <a:gd name="connsiteX88" fmla="*/ 4514453 w 4556125"/>
              <a:gd name="connsiteY88" fmla="*/ 1985566 h 3886200"/>
              <a:gd name="connsiteX89" fmla="*/ 4508897 w 4556125"/>
              <a:gd name="connsiteY89" fmla="*/ 2014141 h 3886200"/>
              <a:gd name="connsiteX90" fmla="*/ 4502944 w 4556125"/>
              <a:gd name="connsiteY90" fmla="*/ 2042716 h 3886200"/>
              <a:gd name="connsiteX91" fmla="*/ 4496197 w 4556125"/>
              <a:gd name="connsiteY91" fmla="*/ 2070894 h 3886200"/>
              <a:gd name="connsiteX92" fmla="*/ 4489847 w 4556125"/>
              <a:gd name="connsiteY92" fmla="*/ 2099072 h 3886200"/>
              <a:gd name="connsiteX93" fmla="*/ 4482703 w 4556125"/>
              <a:gd name="connsiteY93" fmla="*/ 2127250 h 3886200"/>
              <a:gd name="connsiteX94" fmla="*/ 4475162 w 4556125"/>
              <a:gd name="connsiteY94" fmla="*/ 2155428 h 3886200"/>
              <a:gd name="connsiteX95" fmla="*/ 4467622 w 4556125"/>
              <a:gd name="connsiteY95" fmla="*/ 2183210 h 3886200"/>
              <a:gd name="connsiteX96" fmla="*/ 4459684 w 4556125"/>
              <a:gd name="connsiteY96" fmla="*/ 2210991 h 3886200"/>
              <a:gd name="connsiteX97" fmla="*/ 4450953 w 4556125"/>
              <a:gd name="connsiteY97" fmla="*/ 2238772 h 3886200"/>
              <a:gd name="connsiteX98" fmla="*/ 4442222 w 4556125"/>
              <a:gd name="connsiteY98" fmla="*/ 2266553 h 3886200"/>
              <a:gd name="connsiteX99" fmla="*/ 4433490 w 4556125"/>
              <a:gd name="connsiteY99" fmla="*/ 2293541 h 3886200"/>
              <a:gd name="connsiteX100" fmla="*/ 4423569 w 4556125"/>
              <a:gd name="connsiteY100" fmla="*/ 2320925 h 3886200"/>
              <a:gd name="connsiteX101" fmla="*/ 4414044 w 4556125"/>
              <a:gd name="connsiteY101" fmla="*/ 2347913 h 3886200"/>
              <a:gd name="connsiteX102" fmla="*/ 4404122 w 4556125"/>
              <a:gd name="connsiteY102" fmla="*/ 2374503 h 3886200"/>
              <a:gd name="connsiteX103" fmla="*/ 4393406 w 4556125"/>
              <a:gd name="connsiteY103" fmla="*/ 2401491 h 3886200"/>
              <a:gd name="connsiteX104" fmla="*/ 4383088 w 4556125"/>
              <a:gd name="connsiteY104" fmla="*/ 2428081 h 3886200"/>
              <a:gd name="connsiteX105" fmla="*/ 4371975 w 4556125"/>
              <a:gd name="connsiteY105" fmla="*/ 2454275 h 3886200"/>
              <a:gd name="connsiteX106" fmla="*/ 4360862 w 4556125"/>
              <a:gd name="connsiteY106" fmla="*/ 2480469 h 3886200"/>
              <a:gd name="connsiteX107" fmla="*/ 4349353 w 4556125"/>
              <a:gd name="connsiteY107" fmla="*/ 2506663 h 3886200"/>
              <a:gd name="connsiteX108" fmla="*/ 4337050 w 4556125"/>
              <a:gd name="connsiteY108" fmla="*/ 2532063 h 3886200"/>
              <a:gd name="connsiteX109" fmla="*/ 4325144 w 4556125"/>
              <a:gd name="connsiteY109" fmla="*/ 2557860 h 3886200"/>
              <a:gd name="connsiteX110" fmla="*/ 4312444 w 4556125"/>
              <a:gd name="connsiteY110" fmla="*/ 2583656 h 3886200"/>
              <a:gd name="connsiteX111" fmla="*/ 4299744 w 4556125"/>
              <a:gd name="connsiteY111" fmla="*/ 2608660 h 3886200"/>
              <a:gd name="connsiteX112" fmla="*/ 4286647 w 4556125"/>
              <a:gd name="connsiteY112" fmla="*/ 2634060 h 3886200"/>
              <a:gd name="connsiteX113" fmla="*/ 4273153 w 4556125"/>
              <a:gd name="connsiteY113" fmla="*/ 2659063 h 3886200"/>
              <a:gd name="connsiteX114" fmla="*/ 4259660 w 4556125"/>
              <a:gd name="connsiteY114" fmla="*/ 2683669 h 3886200"/>
              <a:gd name="connsiteX115" fmla="*/ 4245769 w 4556125"/>
              <a:gd name="connsiteY115" fmla="*/ 2708275 h 3886200"/>
              <a:gd name="connsiteX116" fmla="*/ 4231481 w 4556125"/>
              <a:gd name="connsiteY116" fmla="*/ 2733278 h 3886200"/>
              <a:gd name="connsiteX117" fmla="*/ 4216797 w 4556125"/>
              <a:gd name="connsiteY117" fmla="*/ 2757488 h 3886200"/>
              <a:gd name="connsiteX118" fmla="*/ 4202112 w 4556125"/>
              <a:gd name="connsiteY118" fmla="*/ 2781300 h 3886200"/>
              <a:gd name="connsiteX119" fmla="*/ 4187031 w 4556125"/>
              <a:gd name="connsiteY119" fmla="*/ 2805113 h 3886200"/>
              <a:gd name="connsiteX120" fmla="*/ 4171553 w 4556125"/>
              <a:gd name="connsiteY120" fmla="*/ 2828925 h 3886200"/>
              <a:gd name="connsiteX121" fmla="*/ 4156075 w 4556125"/>
              <a:gd name="connsiteY121" fmla="*/ 2852341 h 3886200"/>
              <a:gd name="connsiteX122" fmla="*/ 4139803 w 4556125"/>
              <a:gd name="connsiteY122" fmla="*/ 2875756 h 3886200"/>
              <a:gd name="connsiteX123" fmla="*/ 4123928 w 4556125"/>
              <a:gd name="connsiteY123" fmla="*/ 2898775 h 3886200"/>
              <a:gd name="connsiteX124" fmla="*/ 4107260 w 4556125"/>
              <a:gd name="connsiteY124" fmla="*/ 2921794 h 3886200"/>
              <a:gd name="connsiteX125" fmla="*/ 4090590 w 4556125"/>
              <a:gd name="connsiteY125" fmla="*/ 2944416 h 3886200"/>
              <a:gd name="connsiteX126" fmla="*/ 4073525 w 4556125"/>
              <a:gd name="connsiteY126" fmla="*/ 2966641 h 3886200"/>
              <a:gd name="connsiteX127" fmla="*/ 4056460 w 4556125"/>
              <a:gd name="connsiteY127" fmla="*/ 2988866 h 3886200"/>
              <a:gd name="connsiteX128" fmla="*/ 4038600 w 4556125"/>
              <a:gd name="connsiteY128" fmla="*/ 3011091 h 3886200"/>
              <a:gd name="connsiteX129" fmla="*/ 4021138 w 4556125"/>
              <a:gd name="connsiteY129" fmla="*/ 3033316 h 3886200"/>
              <a:gd name="connsiteX130" fmla="*/ 4002881 w 4556125"/>
              <a:gd name="connsiteY130" fmla="*/ 3054350 h 3886200"/>
              <a:gd name="connsiteX131" fmla="*/ 3985022 w 4556125"/>
              <a:gd name="connsiteY131" fmla="*/ 3076178 h 3886200"/>
              <a:gd name="connsiteX132" fmla="*/ 3966369 w 4556125"/>
              <a:gd name="connsiteY132" fmla="*/ 3097213 h 3886200"/>
              <a:gd name="connsiteX133" fmla="*/ 3947716 w 4556125"/>
              <a:gd name="connsiteY133" fmla="*/ 3117850 h 3886200"/>
              <a:gd name="connsiteX134" fmla="*/ 3928666 w 4556125"/>
              <a:gd name="connsiteY134" fmla="*/ 3138885 h 3886200"/>
              <a:gd name="connsiteX135" fmla="*/ 3908822 w 4556125"/>
              <a:gd name="connsiteY135" fmla="*/ 3159125 h 3886200"/>
              <a:gd name="connsiteX136" fmla="*/ 3889772 w 4556125"/>
              <a:gd name="connsiteY136" fmla="*/ 3179366 h 3886200"/>
              <a:gd name="connsiteX137" fmla="*/ 3869531 w 4556125"/>
              <a:gd name="connsiteY137" fmla="*/ 3199210 h 3886200"/>
              <a:gd name="connsiteX138" fmla="*/ 3850084 w 4556125"/>
              <a:gd name="connsiteY138" fmla="*/ 3219053 h 3886200"/>
              <a:gd name="connsiteX139" fmla="*/ 3829447 w 4556125"/>
              <a:gd name="connsiteY139" fmla="*/ 3238500 h 3886200"/>
              <a:gd name="connsiteX140" fmla="*/ 3809206 w 4556125"/>
              <a:gd name="connsiteY140" fmla="*/ 3258344 h 3886200"/>
              <a:gd name="connsiteX141" fmla="*/ 3788569 w 4556125"/>
              <a:gd name="connsiteY141" fmla="*/ 3276997 h 3886200"/>
              <a:gd name="connsiteX142" fmla="*/ 3767534 w 4556125"/>
              <a:gd name="connsiteY142" fmla="*/ 3296047 h 3886200"/>
              <a:gd name="connsiteX143" fmla="*/ 3746103 w 4556125"/>
              <a:gd name="connsiteY143" fmla="*/ 3314700 h 3886200"/>
              <a:gd name="connsiteX144" fmla="*/ 3725069 w 4556125"/>
              <a:gd name="connsiteY144" fmla="*/ 3332956 h 3886200"/>
              <a:gd name="connsiteX145" fmla="*/ 3703638 w 4556125"/>
              <a:gd name="connsiteY145" fmla="*/ 3350816 h 3886200"/>
              <a:gd name="connsiteX146" fmla="*/ 3681412 w 4556125"/>
              <a:gd name="connsiteY146" fmla="*/ 3368675 h 3886200"/>
              <a:gd name="connsiteX147" fmla="*/ 3659584 w 4556125"/>
              <a:gd name="connsiteY147" fmla="*/ 3386138 h 3886200"/>
              <a:gd name="connsiteX148" fmla="*/ 3636962 w 4556125"/>
              <a:gd name="connsiteY148" fmla="*/ 3403203 h 3886200"/>
              <a:gd name="connsiteX149" fmla="*/ 3614738 w 4556125"/>
              <a:gd name="connsiteY149" fmla="*/ 3420269 h 3886200"/>
              <a:gd name="connsiteX150" fmla="*/ 3592116 w 4556125"/>
              <a:gd name="connsiteY150" fmla="*/ 3436938 h 3886200"/>
              <a:gd name="connsiteX151" fmla="*/ 3569097 w 4556125"/>
              <a:gd name="connsiteY151" fmla="*/ 3453606 h 3886200"/>
              <a:gd name="connsiteX152" fmla="*/ 3546078 w 4556125"/>
              <a:gd name="connsiteY152" fmla="*/ 3469878 h 3886200"/>
              <a:gd name="connsiteX153" fmla="*/ 3522662 w 4556125"/>
              <a:gd name="connsiteY153" fmla="*/ 3485753 h 3886200"/>
              <a:gd name="connsiteX154" fmla="*/ 3499644 w 4556125"/>
              <a:gd name="connsiteY154" fmla="*/ 3501628 h 3886200"/>
              <a:gd name="connsiteX155" fmla="*/ 3475831 w 4556125"/>
              <a:gd name="connsiteY155" fmla="*/ 3517106 h 3886200"/>
              <a:gd name="connsiteX156" fmla="*/ 3452019 w 4556125"/>
              <a:gd name="connsiteY156" fmla="*/ 3532188 h 3886200"/>
              <a:gd name="connsiteX157" fmla="*/ 3427810 w 4556125"/>
              <a:gd name="connsiteY157" fmla="*/ 3546872 h 3886200"/>
              <a:gd name="connsiteX158" fmla="*/ 3403600 w 4556125"/>
              <a:gd name="connsiteY158" fmla="*/ 3561556 h 3886200"/>
              <a:gd name="connsiteX159" fmla="*/ 3379390 w 4556125"/>
              <a:gd name="connsiteY159" fmla="*/ 3575447 h 3886200"/>
              <a:gd name="connsiteX160" fmla="*/ 3354784 w 4556125"/>
              <a:gd name="connsiteY160" fmla="*/ 3589735 h 3886200"/>
              <a:gd name="connsiteX161" fmla="*/ 3329384 w 4556125"/>
              <a:gd name="connsiteY161" fmla="*/ 3603228 h 3886200"/>
              <a:gd name="connsiteX162" fmla="*/ 3304778 w 4556125"/>
              <a:gd name="connsiteY162" fmla="*/ 3616722 h 3886200"/>
              <a:gd name="connsiteX163" fmla="*/ 3279775 w 4556125"/>
              <a:gd name="connsiteY163" fmla="*/ 3629819 h 3886200"/>
              <a:gd name="connsiteX164" fmla="*/ 3253978 w 4556125"/>
              <a:gd name="connsiteY164" fmla="*/ 3642519 h 3886200"/>
              <a:gd name="connsiteX165" fmla="*/ 3228975 w 4556125"/>
              <a:gd name="connsiteY165" fmla="*/ 3655219 h 3886200"/>
              <a:gd name="connsiteX166" fmla="*/ 3202781 w 4556125"/>
              <a:gd name="connsiteY166" fmla="*/ 3667125 h 3886200"/>
              <a:gd name="connsiteX167" fmla="*/ 3176984 w 4556125"/>
              <a:gd name="connsiteY167" fmla="*/ 3679428 h 3886200"/>
              <a:gd name="connsiteX168" fmla="*/ 3150790 w 4556125"/>
              <a:gd name="connsiteY168" fmla="*/ 3690938 h 3886200"/>
              <a:gd name="connsiteX169" fmla="*/ 3124597 w 4556125"/>
              <a:gd name="connsiteY169" fmla="*/ 3702050 h 3886200"/>
              <a:gd name="connsiteX170" fmla="*/ 3098403 w 4556125"/>
              <a:gd name="connsiteY170" fmla="*/ 3713163 h 3886200"/>
              <a:gd name="connsiteX171" fmla="*/ 3071812 w 4556125"/>
              <a:gd name="connsiteY171" fmla="*/ 3723481 h 3886200"/>
              <a:gd name="connsiteX172" fmla="*/ 3045222 w 4556125"/>
              <a:gd name="connsiteY172" fmla="*/ 3734197 h 3886200"/>
              <a:gd name="connsiteX173" fmla="*/ 3018631 w 4556125"/>
              <a:gd name="connsiteY173" fmla="*/ 3744119 h 3886200"/>
              <a:gd name="connsiteX174" fmla="*/ 2991247 w 4556125"/>
              <a:gd name="connsiteY174" fmla="*/ 3753644 h 3886200"/>
              <a:gd name="connsiteX175" fmla="*/ 2964260 w 4556125"/>
              <a:gd name="connsiteY175" fmla="*/ 3763169 h 3886200"/>
              <a:gd name="connsiteX176" fmla="*/ 2936875 w 4556125"/>
              <a:gd name="connsiteY176" fmla="*/ 3771900 h 3886200"/>
              <a:gd name="connsiteX177" fmla="*/ 2909094 w 4556125"/>
              <a:gd name="connsiteY177" fmla="*/ 3781028 h 3886200"/>
              <a:gd name="connsiteX178" fmla="*/ 2882106 w 4556125"/>
              <a:gd name="connsiteY178" fmla="*/ 3789363 h 3886200"/>
              <a:gd name="connsiteX179" fmla="*/ 2853928 w 4556125"/>
              <a:gd name="connsiteY179" fmla="*/ 3797697 h 3886200"/>
              <a:gd name="connsiteX180" fmla="*/ 2826147 w 4556125"/>
              <a:gd name="connsiteY180" fmla="*/ 3805238 h 3886200"/>
              <a:gd name="connsiteX181" fmla="*/ 2797969 w 4556125"/>
              <a:gd name="connsiteY181" fmla="*/ 3812778 h 3886200"/>
              <a:gd name="connsiteX182" fmla="*/ 2770188 w 4556125"/>
              <a:gd name="connsiteY182" fmla="*/ 3819922 h 3886200"/>
              <a:gd name="connsiteX183" fmla="*/ 2741612 w 4556125"/>
              <a:gd name="connsiteY183" fmla="*/ 3826272 h 3886200"/>
              <a:gd name="connsiteX184" fmla="*/ 2713434 w 4556125"/>
              <a:gd name="connsiteY184" fmla="*/ 3833019 h 3886200"/>
              <a:gd name="connsiteX185" fmla="*/ 2684860 w 4556125"/>
              <a:gd name="connsiteY185" fmla="*/ 3838972 h 3886200"/>
              <a:gd name="connsiteX186" fmla="*/ 2655888 w 4556125"/>
              <a:gd name="connsiteY186" fmla="*/ 3844528 h 3886200"/>
              <a:gd name="connsiteX187" fmla="*/ 2627312 w 4556125"/>
              <a:gd name="connsiteY187" fmla="*/ 3849291 h 3886200"/>
              <a:gd name="connsiteX188" fmla="*/ 2598738 w 4556125"/>
              <a:gd name="connsiteY188" fmla="*/ 3854450 h 3886200"/>
              <a:gd name="connsiteX189" fmla="*/ 2569369 w 4556125"/>
              <a:gd name="connsiteY189" fmla="*/ 3859610 h 3886200"/>
              <a:gd name="connsiteX190" fmla="*/ 2540397 w 4556125"/>
              <a:gd name="connsiteY190" fmla="*/ 3863578 h 3886200"/>
              <a:gd name="connsiteX191" fmla="*/ 2511028 w 4556125"/>
              <a:gd name="connsiteY191" fmla="*/ 3867547 h 3886200"/>
              <a:gd name="connsiteX192" fmla="*/ 2481262 w 4556125"/>
              <a:gd name="connsiteY192" fmla="*/ 3871119 h 3886200"/>
              <a:gd name="connsiteX193" fmla="*/ 2452290 w 4556125"/>
              <a:gd name="connsiteY193" fmla="*/ 3874294 h 3886200"/>
              <a:gd name="connsiteX194" fmla="*/ 2422525 w 4556125"/>
              <a:gd name="connsiteY194" fmla="*/ 3877072 h 3886200"/>
              <a:gd name="connsiteX195" fmla="*/ 2392760 w 4556125"/>
              <a:gd name="connsiteY195" fmla="*/ 3879850 h 3886200"/>
              <a:gd name="connsiteX196" fmla="*/ 2362994 w 4556125"/>
              <a:gd name="connsiteY196" fmla="*/ 3881835 h 3886200"/>
              <a:gd name="connsiteX197" fmla="*/ 2332831 w 4556125"/>
              <a:gd name="connsiteY197" fmla="*/ 3883025 h 3886200"/>
              <a:gd name="connsiteX198" fmla="*/ 2303066 w 4556125"/>
              <a:gd name="connsiteY198" fmla="*/ 3884613 h 3886200"/>
              <a:gd name="connsiteX199" fmla="*/ 2272903 w 4556125"/>
              <a:gd name="connsiteY199" fmla="*/ 3885803 h 3886200"/>
              <a:gd name="connsiteX200" fmla="*/ 2242740 w 4556125"/>
              <a:gd name="connsiteY200" fmla="*/ 3886200 h 3886200"/>
              <a:gd name="connsiteX201" fmla="*/ 2212578 w 4556125"/>
              <a:gd name="connsiteY201" fmla="*/ 3886200 h 3886200"/>
              <a:gd name="connsiteX202" fmla="*/ 2169716 w 4556125"/>
              <a:gd name="connsiteY202" fmla="*/ 3885803 h 3886200"/>
              <a:gd name="connsiteX203" fmla="*/ 2127647 w 4556125"/>
              <a:gd name="connsiteY203" fmla="*/ 3884613 h 3886200"/>
              <a:gd name="connsiteX204" fmla="*/ 2085975 w 4556125"/>
              <a:gd name="connsiteY204" fmla="*/ 3883025 h 3886200"/>
              <a:gd name="connsiteX205" fmla="*/ 2043906 w 4556125"/>
              <a:gd name="connsiteY205" fmla="*/ 3880247 h 3886200"/>
              <a:gd name="connsiteX206" fmla="*/ 2002234 w 4556125"/>
              <a:gd name="connsiteY206" fmla="*/ 3877072 h 3886200"/>
              <a:gd name="connsiteX207" fmla="*/ 1960960 w 4556125"/>
              <a:gd name="connsiteY207" fmla="*/ 3873103 h 3886200"/>
              <a:gd name="connsiteX208" fmla="*/ 1919685 w 4556125"/>
              <a:gd name="connsiteY208" fmla="*/ 3867944 h 3886200"/>
              <a:gd name="connsiteX209" fmla="*/ 1878410 w 4556125"/>
              <a:gd name="connsiteY209" fmla="*/ 3862388 h 3886200"/>
              <a:gd name="connsiteX210" fmla="*/ 1837531 w 4556125"/>
              <a:gd name="connsiteY210" fmla="*/ 3856435 h 3886200"/>
              <a:gd name="connsiteX211" fmla="*/ 1797050 w 4556125"/>
              <a:gd name="connsiteY211" fmla="*/ 3849291 h 3886200"/>
              <a:gd name="connsiteX212" fmla="*/ 1756569 w 4556125"/>
              <a:gd name="connsiteY212" fmla="*/ 3841750 h 3886200"/>
              <a:gd name="connsiteX213" fmla="*/ 1716881 w 4556125"/>
              <a:gd name="connsiteY213" fmla="*/ 3833813 h 3886200"/>
              <a:gd name="connsiteX214" fmla="*/ 1677194 w 4556125"/>
              <a:gd name="connsiteY214" fmla="*/ 3824685 h 3886200"/>
              <a:gd name="connsiteX215" fmla="*/ 1637506 w 4556125"/>
              <a:gd name="connsiteY215" fmla="*/ 3815160 h 3886200"/>
              <a:gd name="connsiteX216" fmla="*/ 1598216 w 4556125"/>
              <a:gd name="connsiteY216" fmla="*/ 3804444 h 3886200"/>
              <a:gd name="connsiteX217" fmla="*/ 1558925 w 4556125"/>
              <a:gd name="connsiteY217" fmla="*/ 3794125 h 3886200"/>
              <a:gd name="connsiteX218" fmla="*/ 1520031 w 4556125"/>
              <a:gd name="connsiteY218" fmla="*/ 3782616 h 3886200"/>
              <a:gd name="connsiteX219" fmla="*/ 1481931 w 4556125"/>
              <a:gd name="connsiteY219" fmla="*/ 3769916 h 3886200"/>
              <a:gd name="connsiteX220" fmla="*/ 1443435 w 4556125"/>
              <a:gd name="connsiteY220" fmla="*/ 3757216 h 3886200"/>
              <a:gd name="connsiteX221" fmla="*/ 1405731 w 4556125"/>
              <a:gd name="connsiteY221" fmla="*/ 3743722 h 3886200"/>
              <a:gd name="connsiteX222" fmla="*/ 1368028 w 4556125"/>
              <a:gd name="connsiteY222" fmla="*/ 3729435 h 3886200"/>
              <a:gd name="connsiteX223" fmla="*/ 1330722 w 4556125"/>
              <a:gd name="connsiteY223" fmla="*/ 3714353 h 3886200"/>
              <a:gd name="connsiteX224" fmla="*/ 1294210 w 4556125"/>
              <a:gd name="connsiteY224" fmla="*/ 3699272 h 3886200"/>
              <a:gd name="connsiteX225" fmla="*/ 1257300 w 4556125"/>
              <a:gd name="connsiteY225" fmla="*/ 3683397 h 3886200"/>
              <a:gd name="connsiteX226" fmla="*/ 1221185 w 4556125"/>
              <a:gd name="connsiteY226" fmla="*/ 3666728 h 3886200"/>
              <a:gd name="connsiteX227" fmla="*/ 1184672 w 4556125"/>
              <a:gd name="connsiteY227" fmla="*/ 3649663 h 3886200"/>
              <a:gd name="connsiteX228" fmla="*/ 1148953 w 4556125"/>
              <a:gd name="connsiteY228" fmla="*/ 3631803 h 3886200"/>
              <a:gd name="connsiteX229" fmla="*/ 1114028 w 4556125"/>
              <a:gd name="connsiteY229" fmla="*/ 3613150 h 3886200"/>
              <a:gd name="connsiteX230" fmla="*/ 1079103 w 4556125"/>
              <a:gd name="connsiteY230" fmla="*/ 3594100 h 3886200"/>
              <a:gd name="connsiteX231" fmla="*/ 1044575 w 4556125"/>
              <a:gd name="connsiteY231" fmla="*/ 3575050 h 3886200"/>
              <a:gd name="connsiteX232" fmla="*/ 1010047 w 4556125"/>
              <a:gd name="connsiteY232" fmla="*/ 3554810 h 3886200"/>
              <a:gd name="connsiteX233" fmla="*/ 976313 w 4556125"/>
              <a:gd name="connsiteY233" fmla="*/ 3534172 h 3886200"/>
              <a:gd name="connsiteX234" fmla="*/ 943372 w 4556125"/>
              <a:gd name="connsiteY234" fmla="*/ 3513138 h 3886200"/>
              <a:gd name="connsiteX235" fmla="*/ 910035 w 4556125"/>
              <a:gd name="connsiteY235" fmla="*/ 3490913 h 3886200"/>
              <a:gd name="connsiteX236" fmla="*/ 877491 w 4556125"/>
              <a:gd name="connsiteY236" fmla="*/ 3468688 h 3886200"/>
              <a:gd name="connsiteX237" fmla="*/ 844947 w 4556125"/>
              <a:gd name="connsiteY237" fmla="*/ 3446066 h 3886200"/>
              <a:gd name="connsiteX238" fmla="*/ 813197 w 4556125"/>
              <a:gd name="connsiteY238" fmla="*/ 3422650 h 3886200"/>
              <a:gd name="connsiteX239" fmla="*/ 781844 w 4556125"/>
              <a:gd name="connsiteY239" fmla="*/ 3398838 h 3886200"/>
              <a:gd name="connsiteX240" fmla="*/ 750888 w 4556125"/>
              <a:gd name="connsiteY240" fmla="*/ 3374231 h 3886200"/>
              <a:gd name="connsiteX241" fmla="*/ 720328 w 4556125"/>
              <a:gd name="connsiteY241" fmla="*/ 3349625 h 3886200"/>
              <a:gd name="connsiteX242" fmla="*/ 690166 w 4556125"/>
              <a:gd name="connsiteY242" fmla="*/ 3324225 h 3886200"/>
              <a:gd name="connsiteX243" fmla="*/ 660400 w 4556125"/>
              <a:gd name="connsiteY243" fmla="*/ 3298031 h 3886200"/>
              <a:gd name="connsiteX244" fmla="*/ 630635 w 4556125"/>
              <a:gd name="connsiteY244" fmla="*/ 3271838 h 3886200"/>
              <a:gd name="connsiteX245" fmla="*/ 602060 w 4556125"/>
              <a:gd name="connsiteY245" fmla="*/ 3244850 h 3886200"/>
              <a:gd name="connsiteX246" fmla="*/ 573881 w 4556125"/>
              <a:gd name="connsiteY246" fmla="*/ 3217466 h 3886200"/>
              <a:gd name="connsiteX247" fmla="*/ 545703 w 4556125"/>
              <a:gd name="connsiteY247" fmla="*/ 3189685 h 3886200"/>
              <a:gd name="connsiteX248" fmla="*/ 518319 w 4556125"/>
              <a:gd name="connsiteY248" fmla="*/ 3161506 h 3886200"/>
              <a:gd name="connsiteX249" fmla="*/ 491331 w 4556125"/>
              <a:gd name="connsiteY249" fmla="*/ 3132931 h 3886200"/>
              <a:gd name="connsiteX250" fmla="*/ 464741 w 4556125"/>
              <a:gd name="connsiteY250" fmla="*/ 3103563 h 3886200"/>
              <a:gd name="connsiteX251" fmla="*/ 438944 w 4556125"/>
              <a:gd name="connsiteY251" fmla="*/ 3074194 h 3886200"/>
              <a:gd name="connsiteX252" fmla="*/ 413147 w 4556125"/>
              <a:gd name="connsiteY252" fmla="*/ 3043635 h 3886200"/>
              <a:gd name="connsiteX253" fmla="*/ 388144 w 4556125"/>
              <a:gd name="connsiteY253" fmla="*/ 3013472 h 3886200"/>
              <a:gd name="connsiteX254" fmla="*/ 363538 w 4556125"/>
              <a:gd name="connsiteY254" fmla="*/ 2982516 h 3886200"/>
              <a:gd name="connsiteX255" fmla="*/ 339725 w 4556125"/>
              <a:gd name="connsiteY255" fmla="*/ 2951163 h 3886200"/>
              <a:gd name="connsiteX256" fmla="*/ 315913 w 4556125"/>
              <a:gd name="connsiteY256" fmla="*/ 2919413 h 3886200"/>
              <a:gd name="connsiteX257" fmla="*/ 292894 w 4556125"/>
              <a:gd name="connsiteY257" fmla="*/ 2887266 h 3886200"/>
              <a:gd name="connsiteX258" fmla="*/ 270669 w 4556125"/>
              <a:gd name="connsiteY258" fmla="*/ 2854325 h 3886200"/>
              <a:gd name="connsiteX259" fmla="*/ 248841 w 4556125"/>
              <a:gd name="connsiteY259" fmla="*/ 2821781 h 3886200"/>
              <a:gd name="connsiteX260" fmla="*/ 227410 w 4556125"/>
              <a:gd name="connsiteY260" fmla="*/ 2788444 h 3886200"/>
              <a:gd name="connsiteX261" fmla="*/ 206375 w 4556125"/>
              <a:gd name="connsiteY261" fmla="*/ 2754710 h 3886200"/>
              <a:gd name="connsiteX262" fmla="*/ 186135 w 4556125"/>
              <a:gd name="connsiteY262" fmla="*/ 2720578 h 3886200"/>
              <a:gd name="connsiteX263" fmla="*/ 166688 w 4556125"/>
              <a:gd name="connsiteY263" fmla="*/ 2685653 h 3886200"/>
              <a:gd name="connsiteX264" fmla="*/ 147638 w 4556125"/>
              <a:gd name="connsiteY264" fmla="*/ 2651125 h 3886200"/>
              <a:gd name="connsiteX265" fmla="*/ 128985 w 4556125"/>
              <a:gd name="connsiteY265" fmla="*/ 2615803 h 3886200"/>
              <a:gd name="connsiteX266" fmla="*/ 114697 w 4556125"/>
              <a:gd name="connsiteY266" fmla="*/ 2589213 h 3886200"/>
              <a:gd name="connsiteX267" fmla="*/ 101600 w 4556125"/>
              <a:gd name="connsiteY267" fmla="*/ 2561828 h 3886200"/>
              <a:gd name="connsiteX268" fmla="*/ 89694 w 4556125"/>
              <a:gd name="connsiteY268" fmla="*/ 2534841 h 3886200"/>
              <a:gd name="connsiteX269" fmla="*/ 78185 w 4556125"/>
              <a:gd name="connsiteY269" fmla="*/ 2507060 h 3886200"/>
              <a:gd name="connsiteX270" fmla="*/ 67072 w 4556125"/>
              <a:gd name="connsiteY270" fmla="*/ 2479278 h 3886200"/>
              <a:gd name="connsiteX271" fmla="*/ 57547 w 4556125"/>
              <a:gd name="connsiteY271" fmla="*/ 2451100 h 3886200"/>
              <a:gd name="connsiteX272" fmla="*/ 47625 w 4556125"/>
              <a:gd name="connsiteY272" fmla="*/ 2422922 h 3886200"/>
              <a:gd name="connsiteX273" fmla="*/ 39688 w 4556125"/>
              <a:gd name="connsiteY273" fmla="*/ 2394347 h 3886200"/>
              <a:gd name="connsiteX274" fmla="*/ 32147 w 4556125"/>
              <a:gd name="connsiteY274" fmla="*/ 2365375 h 3886200"/>
              <a:gd name="connsiteX275" fmla="*/ 25797 w 4556125"/>
              <a:gd name="connsiteY275" fmla="*/ 2336800 h 3886200"/>
              <a:gd name="connsiteX276" fmla="*/ 19447 w 4556125"/>
              <a:gd name="connsiteY276" fmla="*/ 2308225 h 3886200"/>
              <a:gd name="connsiteX277" fmla="*/ 14685 w 4556125"/>
              <a:gd name="connsiteY277" fmla="*/ 2278856 h 3886200"/>
              <a:gd name="connsiteX278" fmla="*/ 9922 w 4556125"/>
              <a:gd name="connsiteY278" fmla="*/ 2250281 h 3886200"/>
              <a:gd name="connsiteX279" fmla="*/ 6350 w 4556125"/>
              <a:gd name="connsiteY279" fmla="*/ 2220913 h 3886200"/>
              <a:gd name="connsiteX280" fmla="*/ 3572 w 4556125"/>
              <a:gd name="connsiteY280" fmla="*/ 2191941 h 3886200"/>
              <a:gd name="connsiteX281" fmla="*/ 1588 w 4556125"/>
              <a:gd name="connsiteY281" fmla="*/ 2162175 h 3886200"/>
              <a:gd name="connsiteX282" fmla="*/ 397 w 4556125"/>
              <a:gd name="connsiteY282" fmla="*/ 2132806 h 3886200"/>
              <a:gd name="connsiteX283" fmla="*/ 0 w 4556125"/>
              <a:gd name="connsiteY283" fmla="*/ 2103835 h 3886200"/>
              <a:gd name="connsiteX284" fmla="*/ 0 w 4556125"/>
              <a:gd name="connsiteY284" fmla="*/ 2074466 h 3886200"/>
              <a:gd name="connsiteX285" fmla="*/ 1588 w 4556125"/>
              <a:gd name="connsiteY285" fmla="*/ 2044700 h 3886200"/>
              <a:gd name="connsiteX286" fmla="*/ 3175 w 4556125"/>
              <a:gd name="connsiteY286" fmla="*/ 2015728 h 3886200"/>
              <a:gd name="connsiteX287" fmla="*/ 5556 w 4556125"/>
              <a:gd name="connsiteY287" fmla="*/ 1986360 h 3886200"/>
              <a:gd name="connsiteX288" fmla="*/ 9128 w 4556125"/>
              <a:gd name="connsiteY288" fmla="*/ 1957388 h 3886200"/>
              <a:gd name="connsiteX289" fmla="*/ 13097 w 4556125"/>
              <a:gd name="connsiteY289" fmla="*/ 1928019 h 3886200"/>
              <a:gd name="connsiteX290" fmla="*/ 18256 w 4556125"/>
              <a:gd name="connsiteY290" fmla="*/ 1898650 h 3886200"/>
              <a:gd name="connsiteX291" fmla="*/ 23813 w 4556125"/>
              <a:gd name="connsiteY291" fmla="*/ 1870075 h 3886200"/>
              <a:gd name="connsiteX292" fmla="*/ 29766 w 4556125"/>
              <a:gd name="connsiteY292" fmla="*/ 1841500 h 3886200"/>
              <a:gd name="connsiteX293" fmla="*/ 36910 w 4556125"/>
              <a:gd name="connsiteY293" fmla="*/ 1812528 h 3886200"/>
              <a:gd name="connsiteX294" fmla="*/ 44847 w 4556125"/>
              <a:gd name="connsiteY294" fmla="*/ 1783953 h 3886200"/>
              <a:gd name="connsiteX295" fmla="*/ 53181 w 4556125"/>
              <a:gd name="connsiteY295" fmla="*/ 1755775 h 3886200"/>
              <a:gd name="connsiteX296" fmla="*/ 62310 w 4556125"/>
              <a:gd name="connsiteY296" fmla="*/ 1727597 h 3886200"/>
              <a:gd name="connsiteX297" fmla="*/ 72628 w 4556125"/>
              <a:gd name="connsiteY297" fmla="*/ 1699419 h 3886200"/>
              <a:gd name="connsiteX298" fmla="*/ 83741 w 4556125"/>
              <a:gd name="connsiteY298" fmla="*/ 1671638 h 3886200"/>
              <a:gd name="connsiteX299" fmla="*/ 94456 w 4556125"/>
              <a:gd name="connsiteY299" fmla="*/ 1644650 h 3886200"/>
              <a:gd name="connsiteX300" fmla="*/ 106760 w 4556125"/>
              <a:gd name="connsiteY300" fmla="*/ 1617266 h 3886200"/>
              <a:gd name="connsiteX301" fmla="*/ 119856 w 4556125"/>
              <a:gd name="connsiteY301" fmla="*/ 1590278 h 3886200"/>
              <a:gd name="connsiteX302" fmla="*/ 133350 w 4556125"/>
              <a:gd name="connsiteY302" fmla="*/ 1563291 h 3886200"/>
              <a:gd name="connsiteX303" fmla="*/ 148035 w 4556125"/>
              <a:gd name="connsiteY303" fmla="*/ 1537097 h 3886200"/>
              <a:gd name="connsiteX304" fmla="*/ 162719 w 4556125"/>
              <a:gd name="connsiteY304" fmla="*/ 1510903 h 3886200"/>
              <a:gd name="connsiteX305" fmla="*/ 178594 w 4556125"/>
              <a:gd name="connsiteY305" fmla="*/ 1485503 h 3886200"/>
              <a:gd name="connsiteX306" fmla="*/ 194866 w 4556125"/>
              <a:gd name="connsiteY306" fmla="*/ 1460103 h 3886200"/>
              <a:gd name="connsiteX307" fmla="*/ 211931 w 4556125"/>
              <a:gd name="connsiteY307" fmla="*/ 1435100 h 3886200"/>
              <a:gd name="connsiteX308" fmla="*/ 230188 w 4556125"/>
              <a:gd name="connsiteY308" fmla="*/ 1410494 h 3886200"/>
              <a:gd name="connsiteX309" fmla="*/ 248047 w 4556125"/>
              <a:gd name="connsiteY309" fmla="*/ 1386285 h 3886200"/>
              <a:gd name="connsiteX310" fmla="*/ 267891 w 4556125"/>
              <a:gd name="connsiteY310" fmla="*/ 1362472 h 3886200"/>
              <a:gd name="connsiteX311" fmla="*/ 287338 w 4556125"/>
              <a:gd name="connsiteY311" fmla="*/ 1339056 h 3886200"/>
              <a:gd name="connsiteX312" fmla="*/ 307975 w 4556125"/>
              <a:gd name="connsiteY312" fmla="*/ 1316038 h 3886200"/>
              <a:gd name="connsiteX313" fmla="*/ 329010 w 4556125"/>
              <a:gd name="connsiteY313" fmla="*/ 1293416 h 3886200"/>
              <a:gd name="connsiteX314" fmla="*/ 351235 w 4556125"/>
              <a:gd name="connsiteY314" fmla="*/ 1271588 h 3886200"/>
              <a:gd name="connsiteX315" fmla="*/ 373856 w 4556125"/>
              <a:gd name="connsiteY315" fmla="*/ 1249760 h 3886200"/>
              <a:gd name="connsiteX316" fmla="*/ 397272 w 4556125"/>
              <a:gd name="connsiteY316" fmla="*/ 1229122 h 3886200"/>
              <a:gd name="connsiteX317" fmla="*/ 421481 w 4556125"/>
              <a:gd name="connsiteY317" fmla="*/ 1208485 h 3886200"/>
              <a:gd name="connsiteX318" fmla="*/ 445294 w 4556125"/>
              <a:gd name="connsiteY318" fmla="*/ 1188641 h 3886200"/>
              <a:gd name="connsiteX319" fmla="*/ 471091 w 4556125"/>
              <a:gd name="connsiteY319" fmla="*/ 1169194 h 3886200"/>
              <a:gd name="connsiteX320" fmla="*/ 496888 w 4556125"/>
              <a:gd name="connsiteY320" fmla="*/ 1150541 h 3886200"/>
              <a:gd name="connsiteX321" fmla="*/ 523478 w 4556125"/>
              <a:gd name="connsiteY321" fmla="*/ 1132285 h 3886200"/>
              <a:gd name="connsiteX322" fmla="*/ 550466 w 4556125"/>
              <a:gd name="connsiteY322" fmla="*/ 1114822 h 3886200"/>
              <a:gd name="connsiteX323" fmla="*/ 578644 w 4556125"/>
              <a:gd name="connsiteY323" fmla="*/ 1097756 h 3886200"/>
              <a:gd name="connsiteX324" fmla="*/ 606822 w 4556125"/>
              <a:gd name="connsiteY324" fmla="*/ 1081088 h 3886200"/>
              <a:gd name="connsiteX325" fmla="*/ 636191 w 4556125"/>
              <a:gd name="connsiteY325" fmla="*/ 1065610 h 3886200"/>
              <a:gd name="connsiteX326" fmla="*/ 666353 w 4556125"/>
              <a:gd name="connsiteY326" fmla="*/ 1050528 h 3886200"/>
              <a:gd name="connsiteX327" fmla="*/ 696516 w 4556125"/>
              <a:gd name="connsiteY327" fmla="*/ 1036241 h 3886200"/>
              <a:gd name="connsiteX328" fmla="*/ 727869 w 4556125"/>
              <a:gd name="connsiteY328" fmla="*/ 1022747 h 3886200"/>
              <a:gd name="connsiteX329" fmla="*/ 759619 w 4556125"/>
              <a:gd name="connsiteY329" fmla="*/ 1009650 h 3886200"/>
              <a:gd name="connsiteX330" fmla="*/ 3618310 w 4556125"/>
              <a:gd name="connsiteY330" fmla="*/ 26591 h 3886200"/>
              <a:gd name="connsiteX331" fmla="*/ 3633390 w 4556125"/>
              <a:gd name="connsiteY331" fmla="*/ 22225 h 3886200"/>
              <a:gd name="connsiteX332" fmla="*/ 3648472 w 4556125"/>
              <a:gd name="connsiteY332" fmla="*/ 17463 h 3886200"/>
              <a:gd name="connsiteX333" fmla="*/ 3663553 w 4556125"/>
              <a:gd name="connsiteY333" fmla="*/ 13494 h 3886200"/>
              <a:gd name="connsiteX334" fmla="*/ 3678634 w 4556125"/>
              <a:gd name="connsiteY334" fmla="*/ 10716 h 3886200"/>
              <a:gd name="connsiteX335" fmla="*/ 3693319 w 4556125"/>
              <a:gd name="connsiteY335" fmla="*/ 7541 h 3886200"/>
              <a:gd name="connsiteX336" fmla="*/ 3708003 w 4556125"/>
              <a:gd name="connsiteY336" fmla="*/ 5159 h 3886200"/>
              <a:gd name="connsiteX337" fmla="*/ 3722290 w 4556125"/>
              <a:gd name="connsiteY337" fmla="*/ 3175 h 3886200"/>
              <a:gd name="connsiteX338" fmla="*/ 3736578 w 4556125"/>
              <a:gd name="connsiteY338" fmla="*/ 1588 h 3886200"/>
              <a:gd name="connsiteX339" fmla="*/ 3750866 w 4556125"/>
              <a:gd name="connsiteY339" fmla="*/ 397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</a:cxnLst>
            <a:rect l="l" t="t" r="r" b="b"/>
            <a:pathLst>
              <a:path w="4556125" h="3886200">
                <a:moveTo>
                  <a:pt x="3764756" y="0"/>
                </a:moveTo>
                <a:lnTo>
                  <a:pt x="3778647" y="0"/>
                </a:lnTo>
                <a:lnTo>
                  <a:pt x="3792538" y="397"/>
                </a:lnTo>
                <a:lnTo>
                  <a:pt x="3806031" y="1191"/>
                </a:lnTo>
                <a:lnTo>
                  <a:pt x="3819922" y="2381"/>
                </a:lnTo>
                <a:lnTo>
                  <a:pt x="3833019" y="3969"/>
                </a:lnTo>
                <a:lnTo>
                  <a:pt x="3846512" y="5953"/>
                </a:lnTo>
                <a:lnTo>
                  <a:pt x="3859610" y="8731"/>
                </a:lnTo>
                <a:lnTo>
                  <a:pt x="3871912" y="11510"/>
                </a:lnTo>
                <a:lnTo>
                  <a:pt x="3885010" y="14685"/>
                </a:lnTo>
                <a:lnTo>
                  <a:pt x="3897710" y="18256"/>
                </a:lnTo>
                <a:lnTo>
                  <a:pt x="3910410" y="22622"/>
                </a:lnTo>
                <a:lnTo>
                  <a:pt x="3923110" y="26591"/>
                </a:lnTo>
                <a:lnTo>
                  <a:pt x="3935016" y="31750"/>
                </a:lnTo>
                <a:lnTo>
                  <a:pt x="3947716" y="36910"/>
                </a:lnTo>
                <a:lnTo>
                  <a:pt x="3959622" y="42863"/>
                </a:lnTo>
                <a:lnTo>
                  <a:pt x="3971131" y="48419"/>
                </a:lnTo>
                <a:lnTo>
                  <a:pt x="3983434" y="54769"/>
                </a:lnTo>
                <a:lnTo>
                  <a:pt x="3994944" y="61516"/>
                </a:lnTo>
                <a:lnTo>
                  <a:pt x="4006453" y="68660"/>
                </a:lnTo>
                <a:lnTo>
                  <a:pt x="4017962" y="76200"/>
                </a:lnTo>
                <a:lnTo>
                  <a:pt x="4029075" y="83741"/>
                </a:lnTo>
                <a:lnTo>
                  <a:pt x="4040188" y="91678"/>
                </a:lnTo>
                <a:lnTo>
                  <a:pt x="4051300" y="100013"/>
                </a:lnTo>
                <a:lnTo>
                  <a:pt x="4062412" y="108744"/>
                </a:lnTo>
                <a:lnTo>
                  <a:pt x="4073128" y="117872"/>
                </a:lnTo>
                <a:lnTo>
                  <a:pt x="4083844" y="127000"/>
                </a:lnTo>
                <a:lnTo>
                  <a:pt x="4094560" y="136525"/>
                </a:lnTo>
                <a:lnTo>
                  <a:pt x="4104481" y="146447"/>
                </a:lnTo>
                <a:lnTo>
                  <a:pt x="4125119" y="167084"/>
                </a:lnTo>
                <a:lnTo>
                  <a:pt x="4145360" y="188913"/>
                </a:lnTo>
                <a:lnTo>
                  <a:pt x="4164410" y="211931"/>
                </a:lnTo>
                <a:lnTo>
                  <a:pt x="4183856" y="235744"/>
                </a:lnTo>
                <a:lnTo>
                  <a:pt x="4202112" y="260350"/>
                </a:lnTo>
                <a:lnTo>
                  <a:pt x="4219972" y="286544"/>
                </a:lnTo>
                <a:lnTo>
                  <a:pt x="4237434" y="313135"/>
                </a:lnTo>
                <a:lnTo>
                  <a:pt x="4254500" y="340519"/>
                </a:lnTo>
                <a:lnTo>
                  <a:pt x="4271169" y="369094"/>
                </a:lnTo>
                <a:lnTo>
                  <a:pt x="4286647" y="398463"/>
                </a:lnTo>
                <a:lnTo>
                  <a:pt x="4302522" y="427831"/>
                </a:lnTo>
                <a:lnTo>
                  <a:pt x="4317603" y="458391"/>
                </a:lnTo>
                <a:lnTo>
                  <a:pt x="4332288" y="489347"/>
                </a:lnTo>
                <a:lnTo>
                  <a:pt x="4346178" y="521097"/>
                </a:lnTo>
                <a:lnTo>
                  <a:pt x="4359672" y="553244"/>
                </a:lnTo>
                <a:lnTo>
                  <a:pt x="4372769" y="586185"/>
                </a:lnTo>
                <a:lnTo>
                  <a:pt x="4385469" y="619522"/>
                </a:lnTo>
                <a:lnTo>
                  <a:pt x="4398169" y="652463"/>
                </a:lnTo>
                <a:lnTo>
                  <a:pt x="4409678" y="686991"/>
                </a:lnTo>
                <a:lnTo>
                  <a:pt x="4420790" y="721122"/>
                </a:lnTo>
                <a:lnTo>
                  <a:pt x="4431903" y="755253"/>
                </a:lnTo>
                <a:lnTo>
                  <a:pt x="4441825" y="790178"/>
                </a:lnTo>
                <a:lnTo>
                  <a:pt x="4451747" y="824706"/>
                </a:lnTo>
                <a:lnTo>
                  <a:pt x="4461669" y="859631"/>
                </a:lnTo>
                <a:lnTo>
                  <a:pt x="4470003" y="894953"/>
                </a:lnTo>
                <a:lnTo>
                  <a:pt x="4478734" y="929878"/>
                </a:lnTo>
                <a:lnTo>
                  <a:pt x="4486672" y="964803"/>
                </a:lnTo>
                <a:lnTo>
                  <a:pt x="4494212" y="1000125"/>
                </a:lnTo>
                <a:lnTo>
                  <a:pt x="4501753" y="1034653"/>
                </a:lnTo>
                <a:lnTo>
                  <a:pt x="4508500" y="1069578"/>
                </a:lnTo>
                <a:lnTo>
                  <a:pt x="4514453" y="1104106"/>
                </a:lnTo>
                <a:lnTo>
                  <a:pt x="4520406" y="1138635"/>
                </a:lnTo>
                <a:lnTo>
                  <a:pt x="4525566" y="1172369"/>
                </a:lnTo>
                <a:lnTo>
                  <a:pt x="4530328" y="1206103"/>
                </a:lnTo>
                <a:lnTo>
                  <a:pt x="4535090" y="1239044"/>
                </a:lnTo>
                <a:lnTo>
                  <a:pt x="4539060" y="1271985"/>
                </a:lnTo>
                <a:lnTo>
                  <a:pt x="4542631" y="1304528"/>
                </a:lnTo>
                <a:lnTo>
                  <a:pt x="4546203" y="1336278"/>
                </a:lnTo>
                <a:lnTo>
                  <a:pt x="4548584" y="1367631"/>
                </a:lnTo>
                <a:lnTo>
                  <a:pt x="4550966" y="1398191"/>
                </a:lnTo>
                <a:lnTo>
                  <a:pt x="4552950" y="1428353"/>
                </a:lnTo>
                <a:lnTo>
                  <a:pt x="4554538" y="1458119"/>
                </a:lnTo>
                <a:lnTo>
                  <a:pt x="4555728" y="1486297"/>
                </a:lnTo>
                <a:lnTo>
                  <a:pt x="4556125" y="1514475"/>
                </a:lnTo>
                <a:lnTo>
                  <a:pt x="4556125" y="1541463"/>
                </a:lnTo>
                <a:lnTo>
                  <a:pt x="4556125" y="1572022"/>
                </a:lnTo>
                <a:lnTo>
                  <a:pt x="4555728" y="1602185"/>
                </a:lnTo>
                <a:lnTo>
                  <a:pt x="4554538" y="1631950"/>
                </a:lnTo>
                <a:lnTo>
                  <a:pt x="4552950" y="1662113"/>
                </a:lnTo>
                <a:lnTo>
                  <a:pt x="4551760" y="1692275"/>
                </a:lnTo>
                <a:lnTo>
                  <a:pt x="4549775" y="1722041"/>
                </a:lnTo>
                <a:lnTo>
                  <a:pt x="4546997" y="1751806"/>
                </a:lnTo>
                <a:lnTo>
                  <a:pt x="4544219" y="1781572"/>
                </a:lnTo>
                <a:lnTo>
                  <a:pt x="4541044" y="1810544"/>
                </a:lnTo>
                <a:lnTo>
                  <a:pt x="4537472" y="1840310"/>
                </a:lnTo>
                <a:lnTo>
                  <a:pt x="4533503" y="1869678"/>
                </a:lnTo>
                <a:lnTo>
                  <a:pt x="4529534" y="1898650"/>
                </a:lnTo>
                <a:lnTo>
                  <a:pt x="4524375" y="1927622"/>
                </a:lnTo>
                <a:lnTo>
                  <a:pt x="4520010" y="1956594"/>
                </a:lnTo>
                <a:lnTo>
                  <a:pt x="4514453" y="1985566"/>
                </a:lnTo>
                <a:lnTo>
                  <a:pt x="4508897" y="2014141"/>
                </a:lnTo>
                <a:lnTo>
                  <a:pt x="4502944" y="2042716"/>
                </a:lnTo>
                <a:lnTo>
                  <a:pt x="4496197" y="2070894"/>
                </a:lnTo>
                <a:lnTo>
                  <a:pt x="4489847" y="2099072"/>
                </a:lnTo>
                <a:lnTo>
                  <a:pt x="4482703" y="2127250"/>
                </a:lnTo>
                <a:lnTo>
                  <a:pt x="4475162" y="2155428"/>
                </a:lnTo>
                <a:lnTo>
                  <a:pt x="4467622" y="2183210"/>
                </a:lnTo>
                <a:lnTo>
                  <a:pt x="4459684" y="2210991"/>
                </a:lnTo>
                <a:lnTo>
                  <a:pt x="4450953" y="2238772"/>
                </a:lnTo>
                <a:lnTo>
                  <a:pt x="4442222" y="2266553"/>
                </a:lnTo>
                <a:lnTo>
                  <a:pt x="4433490" y="2293541"/>
                </a:lnTo>
                <a:lnTo>
                  <a:pt x="4423569" y="2320925"/>
                </a:lnTo>
                <a:lnTo>
                  <a:pt x="4414044" y="2347913"/>
                </a:lnTo>
                <a:lnTo>
                  <a:pt x="4404122" y="2374503"/>
                </a:lnTo>
                <a:lnTo>
                  <a:pt x="4393406" y="2401491"/>
                </a:lnTo>
                <a:lnTo>
                  <a:pt x="4383088" y="2428081"/>
                </a:lnTo>
                <a:lnTo>
                  <a:pt x="4371975" y="2454275"/>
                </a:lnTo>
                <a:lnTo>
                  <a:pt x="4360862" y="2480469"/>
                </a:lnTo>
                <a:lnTo>
                  <a:pt x="4349353" y="2506663"/>
                </a:lnTo>
                <a:lnTo>
                  <a:pt x="4337050" y="2532063"/>
                </a:lnTo>
                <a:lnTo>
                  <a:pt x="4325144" y="2557860"/>
                </a:lnTo>
                <a:lnTo>
                  <a:pt x="4312444" y="2583656"/>
                </a:lnTo>
                <a:lnTo>
                  <a:pt x="4299744" y="2608660"/>
                </a:lnTo>
                <a:lnTo>
                  <a:pt x="4286647" y="2634060"/>
                </a:lnTo>
                <a:lnTo>
                  <a:pt x="4273153" y="2659063"/>
                </a:lnTo>
                <a:lnTo>
                  <a:pt x="4259660" y="2683669"/>
                </a:lnTo>
                <a:lnTo>
                  <a:pt x="4245769" y="2708275"/>
                </a:lnTo>
                <a:lnTo>
                  <a:pt x="4231481" y="2733278"/>
                </a:lnTo>
                <a:lnTo>
                  <a:pt x="4216797" y="2757488"/>
                </a:lnTo>
                <a:lnTo>
                  <a:pt x="4202112" y="2781300"/>
                </a:lnTo>
                <a:lnTo>
                  <a:pt x="4187031" y="2805113"/>
                </a:lnTo>
                <a:lnTo>
                  <a:pt x="4171553" y="2828925"/>
                </a:lnTo>
                <a:lnTo>
                  <a:pt x="4156075" y="2852341"/>
                </a:lnTo>
                <a:lnTo>
                  <a:pt x="4139803" y="2875756"/>
                </a:lnTo>
                <a:lnTo>
                  <a:pt x="4123928" y="2898775"/>
                </a:lnTo>
                <a:lnTo>
                  <a:pt x="4107260" y="2921794"/>
                </a:lnTo>
                <a:lnTo>
                  <a:pt x="4090590" y="2944416"/>
                </a:lnTo>
                <a:lnTo>
                  <a:pt x="4073525" y="2966641"/>
                </a:lnTo>
                <a:lnTo>
                  <a:pt x="4056460" y="2988866"/>
                </a:lnTo>
                <a:lnTo>
                  <a:pt x="4038600" y="3011091"/>
                </a:lnTo>
                <a:lnTo>
                  <a:pt x="4021138" y="3033316"/>
                </a:lnTo>
                <a:lnTo>
                  <a:pt x="4002881" y="3054350"/>
                </a:lnTo>
                <a:lnTo>
                  <a:pt x="3985022" y="3076178"/>
                </a:lnTo>
                <a:lnTo>
                  <a:pt x="3966369" y="3097213"/>
                </a:lnTo>
                <a:lnTo>
                  <a:pt x="3947716" y="3117850"/>
                </a:lnTo>
                <a:lnTo>
                  <a:pt x="3928666" y="3138885"/>
                </a:lnTo>
                <a:lnTo>
                  <a:pt x="3908822" y="3159125"/>
                </a:lnTo>
                <a:lnTo>
                  <a:pt x="3889772" y="3179366"/>
                </a:lnTo>
                <a:lnTo>
                  <a:pt x="3869531" y="3199210"/>
                </a:lnTo>
                <a:lnTo>
                  <a:pt x="3850084" y="3219053"/>
                </a:lnTo>
                <a:lnTo>
                  <a:pt x="3829447" y="3238500"/>
                </a:lnTo>
                <a:lnTo>
                  <a:pt x="3809206" y="3258344"/>
                </a:lnTo>
                <a:lnTo>
                  <a:pt x="3788569" y="3276997"/>
                </a:lnTo>
                <a:lnTo>
                  <a:pt x="3767534" y="3296047"/>
                </a:lnTo>
                <a:lnTo>
                  <a:pt x="3746103" y="3314700"/>
                </a:lnTo>
                <a:lnTo>
                  <a:pt x="3725069" y="3332956"/>
                </a:lnTo>
                <a:lnTo>
                  <a:pt x="3703638" y="3350816"/>
                </a:lnTo>
                <a:lnTo>
                  <a:pt x="3681412" y="3368675"/>
                </a:lnTo>
                <a:lnTo>
                  <a:pt x="3659584" y="3386138"/>
                </a:lnTo>
                <a:lnTo>
                  <a:pt x="3636962" y="3403203"/>
                </a:lnTo>
                <a:lnTo>
                  <a:pt x="3614738" y="3420269"/>
                </a:lnTo>
                <a:lnTo>
                  <a:pt x="3592116" y="3436938"/>
                </a:lnTo>
                <a:lnTo>
                  <a:pt x="3569097" y="3453606"/>
                </a:lnTo>
                <a:lnTo>
                  <a:pt x="3546078" y="3469878"/>
                </a:lnTo>
                <a:lnTo>
                  <a:pt x="3522662" y="3485753"/>
                </a:lnTo>
                <a:lnTo>
                  <a:pt x="3499644" y="3501628"/>
                </a:lnTo>
                <a:lnTo>
                  <a:pt x="3475831" y="3517106"/>
                </a:lnTo>
                <a:lnTo>
                  <a:pt x="3452019" y="3532188"/>
                </a:lnTo>
                <a:lnTo>
                  <a:pt x="3427810" y="3546872"/>
                </a:lnTo>
                <a:lnTo>
                  <a:pt x="3403600" y="3561556"/>
                </a:lnTo>
                <a:lnTo>
                  <a:pt x="3379390" y="3575447"/>
                </a:lnTo>
                <a:lnTo>
                  <a:pt x="3354784" y="3589735"/>
                </a:lnTo>
                <a:lnTo>
                  <a:pt x="3329384" y="3603228"/>
                </a:lnTo>
                <a:lnTo>
                  <a:pt x="3304778" y="3616722"/>
                </a:lnTo>
                <a:lnTo>
                  <a:pt x="3279775" y="3629819"/>
                </a:lnTo>
                <a:lnTo>
                  <a:pt x="3253978" y="3642519"/>
                </a:lnTo>
                <a:lnTo>
                  <a:pt x="3228975" y="3655219"/>
                </a:lnTo>
                <a:lnTo>
                  <a:pt x="3202781" y="3667125"/>
                </a:lnTo>
                <a:lnTo>
                  <a:pt x="3176984" y="3679428"/>
                </a:lnTo>
                <a:lnTo>
                  <a:pt x="3150790" y="3690938"/>
                </a:lnTo>
                <a:lnTo>
                  <a:pt x="3124597" y="3702050"/>
                </a:lnTo>
                <a:lnTo>
                  <a:pt x="3098403" y="3713163"/>
                </a:lnTo>
                <a:lnTo>
                  <a:pt x="3071812" y="3723481"/>
                </a:lnTo>
                <a:lnTo>
                  <a:pt x="3045222" y="3734197"/>
                </a:lnTo>
                <a:lnTo>
                  <a:pt x="3018631" y="3744119"/>
                </a:lnTo>
                <a:lnTo>
                  <a:pt x="2991247" y="3753644"/>
                </a:lnTo>
                <a:lnTo>
                  <a:pt x="2964260" y="3763169"/>
                </a:lnTo>
                <a:lnTo>
                  <a:pt x="2936875" y="3771900"/>
                </a:lnTo>
                <a:lnTo>
                  <a:pt x="2909094" y="3781028"/>
                </a:lnTo>
                <a:lnTo>
                  <a:pt x="2882106" y="3789363"/>
                </a:lnTo>
                <a:lnTo>
                  <a:pt x="2853928" y="3797697"/>
                </a:lnTo>
                <a:lnTo>
                  <a:pt x="2826147" y="3805238"/>
                </a:lnTo>
                <a:lnTo>
                  <a:pt x="2797969" y="3812778"/>
                </a:lnTo>
                <a:lnTo>
                  <a:pt x="2770188" y="3819922"/>
                </a:lnTo>
                <a:lnTo>
                  <a:pt x="2741612" y="3826272"/>
                </a:lnTo>
                <a:lnTo>
                  <a:pt x="2713434" y="3833019"/>
                </a:lnTo>
                <a:lnTo>
                  <a:pt x="2684860" y="3838972"/>
                </a:lnTo>
                <a:lnTo>
                  <a:pt x="2655888" y="3844528"/>
                </a:lnTo>
                <a:lnTo>
                  <a:pt x="2627312" y="3849291"/>
                </a:lnTo>
                <a:lnTo>
                  <a:pt x="2598738" y="3854450"/>
                </a:lnTo>
                <a:lnTo>
                  <a:pt x="2569369" y="3859610"/>
                </a:lnTo>
                <a:lnTo>
                  <a:pt x="2540397" y="3863578"/>
                </a:lnTo>
                <a:lnTo>
                  <a:pt x="2511028" y="3867547"/>
                </a:lnTo>
                <a:lnTo>
                  <a:pt x="2481262" y="3871119"/>
                </a:lnTo>
                <a:lnTo>
                  <a:pt x="2452290" y="3874294"/>
                </a:lnTo>
                <a:lnTo>
                  <a:pt x="2422525" y="3877072"/>
                </a:lnTo>
                <a:lnTo>
                  <a:pt x="2392760" y="3879850"/>
                </a:lnTo>
                <a:lnTo>
                  <a:pt x="2362994" y="3881835"/>
                </a:lnTo>
                <a:lnTo>
                  <a:pt x="2332831" y="3883025"/>
                </a:lnTo>
                <a:lnTo>
                  <a:pt x="2303066" y="3884613"/>
                </a:lnTo>
                <a:lnTo>
                  <a:pt x="2272903" y="3885803"/>
                </a:lnTo>
                <a:lnTo>
                  <a:pt x="2242740" y="3886200"/>
                </a:lnTo>
                <a:lnTo>
                  <a:pt x="2212578" y="3886200"/>
                </a:lnTo>
                <a:lnTo>
                  <a:pt x="2169716" y="3885803"/>
                </a:lnTo>
                <a:lnTo>
                  <a:pt x="2127647" y="3884613"/>
                </a:lnTo>
                <a:lnTo>
                  <a:pt x="2085975" y="3883025"/>
                </a:lnTo>
                <a:lnTo>
                  <a:pt x="2043906" y="3880247"/>
                </a:lnTo>
                <a:lnTo>
                  <a:pt x="2002234" y="3877072"/>
                </a:lnTo>
                <a:lnTo>
                  <a:pt x="1960960" y="3873103"/>
                </a:lnTo>
                <a:lnTo>
                  <a:pt x="1919685" y="3867944"/>
                </a:lnTo>
                <a:lnTo>
                  <a:pt x="1878410" y="3862388"/>
                </a:lnTo>
                <a:lnTo>
                  <a:pt x="1837531" y="3856435"/>
                </a:lnTo>
                <a:lnTo>
                  <a:pt x="1797050" y="3849291"/>
                </a:lnTo>
                <a:lnTo>
                  <a:pt x="1756569" y="3841750"/>
                </a:lnTo>
                <a:lnTo>
                  <a:pt x="1716881" y="3833813"/>
                </a:lnTo>
                <a:lnTo>
                  <a:pt x="1677194" y="3824685"/>
                </a:lnTo>
                <a:lnTo>
                  <a:pt x="1637506" y="3815160"/>
                </a:lnTo>
                <a:lnTo>
                  <a:pt x="1598216" y="3804444"/>
                </a:lnTo>
                <a:lnTo>
                  <a:pt x="1558925" y="3794125"/>
                </a:lnTo>
                <a:lnTo>
                  <a:pt x="1520031" y="3782616"/>
                </a:lnTo>
                <a:lnTo>
                  <a:pt x="1481931" y="3769916"/>
                </a:lnTo>
                <a:lnTo>
                  <a:pt x="1443435" y="3757216"/>
                </a:lnTo>
                <a:lnTo>
                  <a:pt x="1405731" y="3743722"/>
                </a:lnTo>
                <a:lnTo>
                  <a:pt x="1368028" y="3729435"/>
                </a:lnTo>
                <a:lnTo>
                  <a:pt x="1330722" y="3714353"/>
                </a:lnTo>
                <a:lnTo>
                  <a:pt x="1294210" y="3699272"/>
                </a:lnTo>
                <a:lnTo>
                  <a:pt x="1257300" y="3683397"/>
                </a:lnTo>
                <a:lnTo>
                  <a:pt x="1221185" y="3666728"/>
                </a:lnTo>
                <a:lnTo>
                  <a:pt x="1184672" y="3649663"/>
                </a:lnTo>
                <a:lnTo>
                  <a:pt x="1148953" y="3631803"/>
                </a:lnTo>
                <a:lnTo>
                  <a:pt x="1114028" y="3613150"/>
                </a:lnTo>
                <a:lnTo>
                  <a:pt x="1079103" y="3594100"/>
                </a:lnTo>
                <a:lnTo>
                  <a:pt x="1044575" y="3575050"/>
                </a:lnTo>
                <a:lnTo>
                  <a:pt x="1010047" y="3554810"/>
                </a:lnTo>
                <a:lnTo>
                  <a:pt x="976313" y="3534172"/>
                </a:lnTo>
                <a:lnTo>
                  <a:pt x="943372" y="3513138"/>
                </a:lnTo>
                <a:lnTo>
                  <a:pt x="910035" y="3490913"/>
                </a:lnTo>
                <a:lnTo>
                  <a:pt x="877491" y="3468688"/>
                </a:lnTo>
                <a:lnTo>
                  <a:pt x="844947" y="3446066"/>
                </a:lnTo>
                <a:lnTo>
                  <a:pt x="813197" y="3422650"/>
                </a:lnTo>
                <a:lnTo>
                  <a:pt x="781844" y="3398838"/>
                </a:lnTo>
                <a:lnTo>
                  <a:pt x="750888" y="3374231"/>
                </a:lnTo>
                <a:lnTo>
                  <a:pt x="720328" y="3349625"/>
                </a:lnTo>
                <a:lnTo>
                  <a:pt x="690166" y="3324225"/>
                </a:lnTo>
                <a:lnTo>
                  <a:pt x="660400" y="3298031"/>
                </a:lnTo>
                <a:lnTo>
                  <a:pt x="630635" y="3271838"/>
                </a:lnTo>
                <a:lnTo>
                  <a:pt x="602060" y="3244850"/>
                </a:lnTo>
                <a:lnTo>
                  <a:pt x="573881" y="3217466"/>
                </a:lnTo>
                <a:lnTo>
                  <a:pt x="545703" y="3189685"/>
                </a:lnTo>
                <a:lnTo>
                  <a:pt x="518319" y="3161506"/>
                </a:lnTo>
                <a:lnTo>
                  <a:pt x="491331" y="3132931"/>
                </a:lnTo>
                <a:lnTo>
                  <a:pt x="464741" y="3103563"/>
                </a:lnTo>
                <a:lnTo>
                  <a:pt x="438944" y="3074194"/>
                </a:lnTo>
                <a:lnTo>
                  <a:pt x="413147" y="3043635"/>
                </a:lnTo>
                <a:lnTo>
                  <a:pt x="388144" y="3013472"/>
                </a:lnTo>
                <a:lnTo>
                  <a:pt x="363538" y="2982516"/>
                </a:lnTo>
                <a:lnTo>
                  <a:pt x="339725" y="2951163"/>
                </a:lnTo>
                <a:lnTo>
                  <a:pt x="315913" y="2919413"/>
                </a:lnTo>
                <a:lnTo>
                  <a:pt x="292894" y="2887266"/>
                </a:lnTo>
                <a:lnTo>
                  <a:pt x="270669" y="2854325"/>
                </a:lnTo>
                <a:lnTo>
                  <a:pt x="248841" y="2821781"/>
                </a:lnTo>
                <a:lnTo>
                  <a:pt x="227410" y="2788444"/>
                </a:lnTo>
                <a:lnTo>
                  <a:pt x="206375" y="2754710"/>
                </a:lnTo>
                <a:lnTo>
                  <a:pt x="186135" y="2720578"/>
                </a:lnTo>
                <a:lnTo>
                  <a:pt x="166688" y="2685653"/>
                </a:lnTo>
                <a:lnTo>
                  <a:pt x="147638" y="2651125"/>
                </a:lnTo>
                <a:lnTo>
                  <a:pt x="128985" y="2615803"/>
                </a:lnTo>
                <a:lnTo>
                  <a:pt x="114697" y="2589213"/>
                </a:lnTo>
                <a:lnTo>
                  <a:pt x="101600" y="2561828"/>
                </a:lnTo>
                <a:lnTo>
                  <a:pt x="89694" y="2534841"/>
                </a:lnTo>
                <a:lnTo>
                  <a:pt x="78185" y="2507060"/>
                </a:lnTo>
                <a:lnTo>
                  <a:pt x="67072" y="2479278"/>
                </a:lnTo>
                <a:lnTo>
                  <a:pt x="57547" y="2451100"/>
                </a:lnTo>
                <a:lnTo>
                  <a:pt x="47625" y="2422922"/>
                </a:lnTo>
                <a:lnTo>
                  <a:pt x="39688" y="2394347"/>
                </a:lnTo>
                <a:lnTo>
                  <a:pt x="32147" y="2365375"/>
                </a:lnTo>
                <a:lnTo>
                  <a:pt x="25797" y="2336800"/>
                </a:lnTo>
                <a:lnTo>
                  <a:pt x="19447" y="2308225"/>
                </a:lnTo>
                <a:lnTo>
                  <a:pt x="14685" y="2278856"/>
                </a:lnTo>
                <a:lnTo>
                  <a:pt x="9922" y="2250281"/>
                </a:lnTo>
                <a:lnTo>
                  <a:pt x="6350" y="2220913"/>
                </a:lnTo>
                <a:lnTo>
                  <a:pt x="3572" y="2191941"/>
                </a:lnTo>
                <a:lnTo>
                  <a:pt x="1588" y="2162175"/>
                </a:lnTo>
                <a:lnTo>
                  <a:pt x="397" y="2132806"/>
                </a:lnTo>
                <a:lnTo>
                  <a:pt x="0" y="2103835"/>
                </a:lnTo>
                <a:lnTo>
                  <a:pt x="0" y="2074466"/>
                </a:lnTo>
                <a:lnTo>
                  <a:pt x="1588" y="2044700"/>
                </a:lnTo>
                <a:lnTo>
                  <a:pt x="3175" y="2015728"/>
                </a:lnTo>
                <a:lnTo>
                  <a:pt x="5556" y="1986360"/>
                </a:lnTo>
                <a:lnTo>
                  <a:pt x="9128" y="1957388"/>
                </a:lnTo>
                <a:lnTo>
                  <a:pt x="13097" y="1928019"/>
                </a:lnTo>
                <a:lnTo>
                  <a:pt x="18256" y="1898650"/>
                </a:lnTo>
                <a:lnTo>
                  <a:pt x="23813" y="1870075"/>
                </a:lnTo>
                <a:lnTo>
                  <a:pt x="29766" y="1841500"/>
                </a:lnTo>
                <a:lnTo>
                  <a:pt x="36910" y="1812528"/>
                </a:lnTo>
                <a:lnTo>
                  <a:pt x="44847" y="1783953"/>
                </a:lnTo>
                <a:lnTo>
                  <a:pt x="53181" y="1755775"/>
                </a:lnTo>
                <a:lnTo>
                  <a:pt x="62310" y="1727597"/>
                </a:lnTo>
                <a:lnTo>
                  <a:pt x="72628" y="1699419"/>
                </a:lnTo>
                <a:lnTo>
                  <a:pt x="83741" y="1671638"/>
                </a:lnTo>
                <a:lnTo>
                  <a:pt x="94456" y="1644650"/>
                </a:lnTo>
                <a:lnTo>
                  <a:pt x="106760" y="1617266"/>
                </a:lnTo>
                <a:lnTo>
                  <a:pt x="119856" y="1590278"/>
                </a:lnTo>
                <a:lnTo>
                  <a:pt x="133350" y="1563291"/>
                </a:lnTo>
                <a:lnTo>
                  <a:pt x="148035" y="1537097"/>
                </a:lnTo>
                <a:lnTo>
                  <a:pt x="162719" y="1510903"/>
                </a:lnTo>
                <a:lnTo>
                  <a:pt x="178594" y="1485503"/>
                </a:lnTo>
                <a:lnTo>
                  <a:pt x="194866" y="1460103"/>
                </a:lnTo>
                <a:lnTo>
                  <a:pt x="211931" y="1435100"/>
                </a:lnTo>
                <a:lnTo>
                  <a:pt x="230188" y="1410494"/>
                </a:lnTo>
                <a:lnTo>
                  <a:pt x="248047" y="1386285"/>
                </a:lnTo>
                <a:lnTo>
                  <a:pt x="267891" y="1362472"/>
                </a:lnTo>
                <a:lnTo>
                  <a:pt x="287338" y="1339056"/>
                </a:lnTo>
                <a:lnTo>
                  <a:pt x="307975" y="1316038"/>
                </a:lnTo>
                <a:lnTo>
                  <a:pt x="329010" y="1293416"/>
                </a:lnTo>
                <a:lnTo>
                  <a:pt x="351235" y="1271588"/>
                </a:lnTo>
                <a:lnTo>
                  <a:pt x="373856" y="1249760"/>
                </a:lnTo>
                <a:lnTo>
                  <a:pt x="397272" y="1229122"/>
                </a:lnTo>
                <a:lnTo>
                  <a:pt x="421481" y="1208485"/>
                </a:lnTo>
                <a:lnTo>
                  <a:pt x="445294" y="1188641"/>
                </a:lnTo>
                <a:lnTo>
                  <a:pt x="471091" y="1169194"/>
                </a:lnTo>
                <a:lnTo>
                  <a:pt x="496888" y="1150541"/>
                </a:lnTo>
                <a:lnTo>
                  <a:pt x="523478" y="1132285"/>
                </a:lnTo>
                <a:lnTo>
                  <a:pt x="550466" y="1114822"/>
                </a:lnTo>
                <a:lnTo>
                  <a:pt x="578644" y="1097756"/>
                </a:lnTo>
                <a:lnTo>
                  <a:pt x="606822" y="1081088"/>
                </a:lnTo>
                <a:lnTo>
                  <a:pt x="636191" y="1065610"/>
                </a:lnTo>
                <a:lnTo>
                  <a:pt x="666353" y="1050528"/>
                </a:lnTo>
                <a:lnTo>
                  <a:pt x="696516" y="1036241"/>
                </a:lnTo>
                <a:lnTo>
                  <a:pt x="727869" y="1022747"/>
                </a:lnTo>
                <a:lnTo>
                  <a:pt x="759619" y="1009650"/>
                </a:lnTo>
                <a:lnTo>
                  <a:pt x="3618310" y="26591"/>
                </a:lnTo>
                <a:lnTo>
                  <a:pt x="3633390" y="22225"/>
                </a:lnTo>
                <a:lnTo>
                  <a:pt x="3648472" y="17463"/>
                </a:lnTo>
                <a:lnTo>
                  <a:pt x="3663553" y="13494"/>
                </a:lnTo>
                <a:lnTo>
                  <a:pt x="3678634" y="10716"/>
                </a:lnTo>
                <a:lnTo>
                  <a:pt x="3693319" y="7541"/>
                </a:lnTo>
                <a:lnTo>
                  <a:pt x="3708003" y="5159"/>
                </a:lnTo>
                <a:lnTo>
                  <a:pt x="3722290" y="3175"/>
                </a:lnTo>
                <a:lnTo>
                  <a:pt x="3736578" y="1588"/>
                </a:lnTo>
                <a:lnTo>
                  <a:pt x="3750866" y="39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Insert your photo</a:t>
            </a:r>
          </a:p>
        </p:txBody>
      </p:sp>
    </p:spTree>
    <p:extLst>
      <p:ext uri="{BB962C8B-B14F-4D97-AF65-F5344CB8AC3E}">
        <p14:creationId xmlns:p14="http://schemas.microsoft.com/office/powerpoint/2010/main" val="14898222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292613" y="1480163"/>
            <a:ext cx="5617534" cy="4828567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buClr>
                <a:schemeClr val="accent2"/>
              </a:buClr>
              <a:defRPr sz="2800">
                <a:solidFill>
                  <a:srgbClr val="323232"/>
                </a:solidFill>
              </a:defRPr>
            </a:lvl1pPr>
            <a:lvl2pPr>
              <a:lnSpc>
                <a:spcPct val="100000"/>
              </a:lnSpc>
              <a:buClr>
                <a:schemeClr val="accent2"/>
              </a:buClr>
              <a:defRPr sz="2400">
                <a:solidFill>
                  <a:srgbClr val="323232"/>
                </a:solidFill>
              </a:defRPr>
            </a:lvl2pPr>
            <a:lvl3pPr>
              <a:lnSpc>
                <a:spcPct val="100000"/>
              </a:lnSpc>
              <a:buClr>
                <a:schemeClr val="accent2"/>
              </a:buClr>
              <a:defRPr sz="2000">
                <a:solidFill>
                  <a:srgbClr val="323232"/>
                </a:solidFill>
              </a:defRPr>
            </a:lvl3pPr>
            <a:lvl4pPr>
              <a:lnSpc>
                <a:spcPct val="100000"/>
              </a:lnSpc>
              <a:buClr>
                <a:schemeClr val="accent2"/>
              </a:buClr>
              <a:defRPr sz="1800">
                <a:solidFill>
                  <a:srgbClr val="323232"/>
                </a:solidFill>
              </a:defRPr>
            </a:lvl4pPr>
            <a:lvl5pPr>
              <a:lnSpc>
                <a:spcPct val="100000"/>
              </a:lnSpc>
              <a:buClr>
                <a:schemeClr val="accent2"/>
              </a:buClr>
              <a:defRPr sz="1600">
                <a:solidFill>
                  <a:srgbClr val="323232"/>
                </a:solidFill>
              </a:defRPr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	</a:t>
            </a:r>
          </a:p>
          <a:p>
            <a:pPr lvl="3"/>
            <a:r>
              <a:rPr lang="en-GB" noProof="0" dirty="0"/>
              <a:t>Bullet level 4</a:t>
            </a:r>
          </a:p>
          <a:p>
            <a:pPr lvl="4"/>
            <a:r>
              <a:rPr lang="en-GB" noProof="0" dirty="0"/>
              <a:t>Bullet level 5</a:t>
            </a:r>
          </a:p>
        </p:txBody>
      </p:sp>
      <p:sp>
        <p:nvSpPr>
          <p:cNvPr id="14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11776959" y="6519616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6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68224" y="296869"/>
            <a:ext cx="11253216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2608" y="779416"/>
            <a:ext cx="11228613" cy="3000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Marcador de posición de imagen 28"/>
          <p:cNvSpPr>
            <a:spLocks noGrp="1"/>
          </p:cNvSpPr>
          <p:nvPr>
            <p:ph type="pic" sz="quarter" idx="16" hasCustomPrompt="1"/>
          </p:nvPr>
        </p:nvSpPr>
        <p:spPr>
          <a:xfrm>
            <a:off x="6632254" y="1903298"/>
            <a:ext cx="4479647" cy="3982295"/>
          </a:xfrm>
          <a:custGeom>
            <a:avLst/>
            <a:gdLst>
              <a:gd name="connsiteX0" fmla="*/ 1708960 w 6589713"/>
              <a:gd name="connsiteY0" fmla="*/ 853 h 5805701"/>
              <a:gd name="connsiteX1" fmla="*/ 2304022 w 6589713"/>
              <a:gd name="connsiteY1" fmla="*/ 142353 h 5805701"/>
              <a:gd name="connsiteX2" fmla="*/ 3133681 w 6589713"/>
              <a:gd name="connsiteY2" fmla="*/ 876002 h 5805701"/>
              <a:gd name="connsiteX3" fmla="*/ 6410042 w 6589713"/>
              <a:gd name="connsiteY3" fmla="*/ 4771203 h 5805701"/>
              <a:gd name="connsiteX4" fmla="*/ 6589713 w 6589713"/>
              <a:gd name="connsiteY4" fmla="*/ 5198725 h 5805701"/>
              <a:gd name="connsiteX5" fmla="*/ 5982001 w 6589713"/>
              <a:gd name="connsiteY5" fmla="*/ 5805701 h 5805701"/>
              <a:gd name="connsiteX6" fmla="*/ 935348 w 6589713"/>
              <a:gd name="connsiteY6" fmla="*/ 5805701 h 5805701"/>
              <a:gd name="connsiteX7" fmla="*/ 0 w 6589713"/>
              <a:gd name="connsiteY7" fmla="*/ 4866208 h 5805701"/>
              <a:gd name="connsiteX8" fmla="*/ 0 w 6589713"/>
              <a:gd name="connsiteY8" fmla="*/ 1641319 h 5805701"/>
              <a:gd name="connsiteX9" fmla="*/ 480885 w 6589713"/>
              <a:gd name="connsiteY9" fmla="*/ 480148 h 5805701"/>
              <a:gd name="connsiteX10" fmla="*/ 1708960 w 6589713"/>
              <a:gd name="connsiteY10" fmla="*/ 853 h 580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89713" h="5805701">
                <a:moveTo>
                  <a:pt x="1708960" y="853"/>
                </a:moveTo>
                <a:cubicBezTo>
                  <a:pt x="1913055" y="7515"/>
                  <a:pt x="2115763" y="53286"/>
                  <a:pt x="2304022" y="142353"/>
                </a:cubicBezTo>
                <a:cubicBezTo>
                  <a:pt x="2663364" y="311250"/>
                  <a:pt x="2890596" y="596265"/>
                  <a:pt x="3133681" y="876002"/>
                </a:cubicBezTo>
                <a:cubicBezTo>
                  <a:pt x="3133681" y="876002"/>
                  <a:pt x="3133681" y="876002"/>
                  <a:pt x="6410042" y="4771203"/>
                </a:cubicBezTo>
                <a:cubicBezTo>
                  <a:pt x="6505162" y="4887320"/>
                  <a:pt x="6589713" y="5035106"/>
                  <a:pt x="6589713" y="5198725"/>
                </a:cubicBezTo>
                <a:cubicBezTo>
                  <a:pt x="6589713" y="5531243"/>
                  <a:pt x="6320206" y="5805701"/>
                  <a:pt x="5982001" y="5805701"/>
                </a:cubicBezTo>
                <a:lnTo>
                  <a:pt x="935348" y="5805701"/>
                </a:lnTo>
                <a:cubicBezTo>
                  <a:pt x="417472" y="5805701"/>
                  <a:pt x="0" y="5383457"/>
                  <a:pt x="0" y="4866208"/>
                </a:cubicBezTo>
                <a:cubicBezTo>
                  <a:pt x="0" y="4628696"/>
                  <a:pt x="0" y="1641319"/>
                  <a:pt x="0" y="1641319"/>
                </a:cubicBezTo>
                <a:cubicBezTo>
                  <a:pt x="0" y="1219075"/>
                  <a:pt x="158534" y="802109"/>
                  <a:pt x="480885" y="480148"/>
                </a:cubicBezTo>
                <a:cubicBezTo>
                  <a:pt x="804228" y="160826"/>
                  <a:pt x="1259950" y="-13803"/>
                  <a:pt x="1708960" y="85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 dirty="0"/>
              <a:t>    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 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5804975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292613" y="1480163"/>
            <a:ext cx="5617534" cy="4828567"/>
          </a:xfrm>
          <a:prstGeom prst="rect">
            <a:avLst/>
          </a:prstGeom>
        </p:spPr>
        <p:txBody>
          <a:bodyPr>
            <a:normAutofit/>
          </a:bodyPr>
          <a:lstStyle>
            <a:lvl1pPr marL="130960" indent="-130960">
              <a:lnSpc>
                <a:spcPct val="100000"/>
              </a:lnSpc>
              <a:buClr>
                <a:schemeClr val="accent2"/>
              </a:buClr>
              <a:defRPr sz="2800">
                <a:solidFill>
                  <a:srgbClr val="323232"/>
                </a:solidFill>
              </a:defRPr>
            </a:lvl1pPr>
            <a:lvl2pPr>
              <a:lnSpc>
                <a:spcPct val="100000"/>
              </a:lnSpc>
              <a:buClr>
                <a:schemeClr val="accent2"/>
              </a:buClr>
              <a:defRPr sz="2400">
                <a:solidFill>
                  <a:srgbClr val="323232"/>
                </a:solidFill>
              </a:defRPr>
            </a:lvl2pPr>
            <a:lvl3pPr>
              <a:lnSpc>
                <a:spcPct val="100000"/>
              </a:lnSpc>
              <a:buClr>
                <a:schemeClr val="accent2"/>
              </a:buClr>
              <a:defRPr sz="2000">
                <a:solidFill>
                  <a:srgbClr val="323232"/>
                </a:solidFill>
              </a:defRPr>
            </a:lvl3pPr>
            <a:lvl4pPr>
              <a:lnSpc>
                <a:spcPct val="100000"/>
              </a:lnSpc>
              <a:buClr>
                <a:schemeClr val="accent2"/>
              </a:buClr>
              <a:defRPr sz="1800">
                <a:solidFill>
                  <a:srgbClr val="323232"/>
                </a:solidFill>
              </a:defRPr>
            </a:lvl4pPr>
            <a:lvl5pPr>
              <a:lnSpc>
                <a:spcPct val="100000"/>
              </a:lnSpc>
              <a:buClr>
                <a:schemeClr val="accent2"/>
              </a:buClr>
              <a:defRPr sz="1600">
                <a:solidFill>
                  <a:srgbClr val="323232"/>
                </a:solidFill>
              </a:defRPr>
            </a:lvl5pPr>
          </a:lstStyle>
          <a:p>
            <a:pPr lvl="0"/>
            <a:r>
              <a:rPr lang="en-GB" noProof="0" dirty="0"/>
              <a:t>Bullet level 1</a:t>
            </a:r>
          </a:p>
          <a:p>
            <a:pPr lvl="1"/>
            <a:r>
              <a:rPr lang="en-GB" noProof="0" dirty="0"/>
              <a:t>Bullet level 2</a:t>
            </a:r>
          </a:p>
          <a:p>
            <a:pPr lvl="2"/>
            <a:r>
              <a:rPr lang="en-GB" noProof="0" dirty="0"/>
              <a:t>Bullet level 3	</a:t>
            </a:r>
          </a:p>
          <a:p>
            <a:pPr lvl="3"/>
            <a:r>
              <a:rPr lang="en-GB" noProof="0" dirty="0"/>
              <a:t>Bullet level 4</a:t>
            </a:r>
          </a:p>
          <a:p>
            <a:pPr lvl="4"/>
            <a:r>
              <a:rPr lang="en-GB" noProof="0" dirty="0"/>
              <a:t>Bullet level 5</a:t>
            </a:r>
          </a:p>
        </p:txBody>
      </p:sp>
      <p:sp>
        <p:nvSpPr>
          <p:cNvPr id="14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11776959" y="6519616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6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68224" y="296869"/>
            <a:ext cx="11253216" cy="482549"/>
          </a:xfrm>
        </p:spPr>
        <p:txBody>
          <a:bodyPr anchor="t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2608" y="779416"/>
            <a:ext cx="11228613" cy="3000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9" hasCustomPrompt="1"/>
          </p:nvPr>
        </p:nvSpPr>
        <p:spPr>
          <a:xfrm>
            <a:off x="6722269" y="1939925"/>
            <a:ext cx="4443412" cy="3992562"/>
          </a:xfrm>
          <a:custGeom>
            <a:avLst/>
            <a:gdLst>
              <a:gd name="connsiteX0" fmla="*/ 3649988 w 4443412"/>
              <a:gd name="connsiteY0" fmla="*/ 0 h 3992562"/>
              <a:gd name="connsiteX1" fmla="*/ 3667849 w 4443412"/>
              <a:gd name="connsiteY1" fmla="*/ 0 h 3992562"/>
              <a:gd name="connsiteX2" fmla="*/ 3685710 w 4443412"/>
              <a:gd name="connsiteY2" fmla="*/ 397 h 3992562"/>
              <a:gd name="connsiteX3" fmla="*/ 3703174 w 4443412"/>
              <a:gd name="connsiteY3" fmla="*/ 1588 h 3992562"/>
              <a:gd name="connsiteX4" fmla="*/ 3720638 w 4443412"/>
              <a:gd name="connsiteY4" fmla="*/ 2381 h 3992562"/>
              <a:gd name="connsiteX5" fmla="*/ 3737705 w 4443412"/>
              <a:gd name="connsiteY5" fmla="*/ 4366 h 3992562"/>
              <a:gd name="connsiteX6" fmla="*/ 3755169 w 4443412"/>
              <a:gd name="connsiteY6" fmla="*/ 7144 h 3992562"/>
              <a:gd name="connsiteX7" fmla="*/ 3771839 w 4443412"/>
              <a:gd name="connsiteY7" fmla="*/ 9525 h 3992562"/>
              <a:gd name="connsiteX8" fmla="*/ 3788510 w 4443412"/>
              <a:gd name="connsiteY8" fmla="*/ 12303 h 3992562"/>
              <a:gd name="connsiteX9" fmla="*/ 3805180 w 4443412"/>
              <a:gd name="connsiteY9" fmla="*/ 16669 h 3992562"/>
              <a:gd name="connsiteX10" fmla="*/ 3821057 w 4443412"/>
              <a:gd name="connsiteY10" fmla="*/ 20638 h 3992562"/>
              <a:gd name="connsiteX11" fmla="*/ 3836933 w 4443412"/>
              <a:gd name="connsiteY11" fmla="*/ 25003 h 3992562"/>
              <a:gd name="connsiteX12" fmla="*/ 3853206 w 4443412"/>
              <a:gd name="connsiteY12" fmla="*/ 29369 h 3992562"/>
              <a:gd name="connsiteX13" fmla="*/ 3869083 w 4443412"/>
              <a:gd name="connsiteY13" fmla="*/ 34925 h 3992562"/>
              <a:gd name="connsiteX14" fmla="*/ 3884165 w 4443412"/>
              <a:gd name="connsiteY14" fmla="*/ 40481 h 3992562"/>
              <a:gd name="connsiteX15" fmla="*/ 3899645 w 4443412"/>
              <a:gd name="connsiteY15" fmla="*/ 46434 h 3992562"/>
              <a:gd name="connsiteX16" fmla="*/ 3914331 w 4443412"/>
              <a:gd name="connsiteY16" fmla="*/ 52784 h 3992562"/>
              <a:gd name="connsiteX17" fmla="*/ 3929016 w 4443412"/>
              <a:gd name="connsiteY17" fmla="*/ 59928 h 3992562"/>
              <a:gd name="connsiteX18" fmla="*/ 3943305 w 4443412"/>
              <a:gd name="connsiteY18" fmla="*/ 67072 h 3992562"/>
              <a:gd name="connsiteX19" fmla="*/ 3957991 w 4443412"/>
              <a:gd name="connsiteY19" fmla="*/ 74613 h 3992562"/>
              <a:gd name="connsiteX20" fmla="*/ 3971883 w 4443412"/>
              <a:gd name="connsiteY20" fmla="*/ 82550 h 3992562"/>
              <a:gd name="connsiteX21" fmla="*/ 3985774 w 4443412"/>
              <a:gd name="connsiteY21" fmla="*/ 90885 h 3992562"/>
              <a:gd name="connsiteX22" fmla="*/ 3999269 w 4443412"/>
              <a:gd name="connsiteY22" fmla="*/ 100013 h 3992562"/>
              <a:gd name="connsiteX23" fmla="*/ 4012764 w 4443412"/>
              <a:gd name="connsiteY23" fmla="*/ 108744 h 3992562"/>
              <a:gd name="connsiteX24" fmla="*/ 4025862 w 4443412"/>
              <a:gd name="connsiteY24" fmla="*/ 118269 h 3992562"/>
              <a:gd name="connsiteX25" fmla="*/ 4038167 w 4443412"/>
              <a:gd name="connsiteY25" fmla="*/ 127794 h 3992562"/>
              <a:gd name="connsiteX26" fmla="*/ 4050867 w 4443412"/>
              <a:gd name="connsiteY26" fmla="*/ 137716 h 3992562"/>
              <a:gd name="connsiteX27" fmla="*/ 4063172 w 4443412"/>
              <a:gd name="connsiteY27" fmla="*/ 148431 h 3992562"/>
              <a:gd name="connsiteX28" fmla="*/ 4075476 w 4443412"/>
              <a:gd name="connsiteY28" fmla="*/ 159147 h 3992562"/>
              <a:gd name="connsiteX29" fmla="*/ 4087383 w 4443412"/>
              <a:gd name="connsiteY29" fmla="*/ 170259 h 3992562"/>
              <a:gd name="connsiteX30" fmla="*/ 4098894 w 4443412"/>
              <a:gd name="connsiteY30" fmla="*/ 181769 h 3992562"/>
              <a:gd name="connsiteX31" fmla="*/ 4109610 w 4443412"/>
              <a:gd name="connsiteY31" fmla="*/ 193278 h 3992562"/>
              <a:gd name="connsiteX32" fmla="*/ 4120724 w 4443412"/>
              <a:gd name="connsiteY32" fmla="*/ 205184 h 3992562"/>
              <a:gd name="connsiteX33" fmla="*/ 4131043 w 4443412"/>
              <a:gd name="connsiteY33" fmla="*/ 217884 h 3992562"/>
              <a:gd name="connsiteX34" fmla="*/ 4141760 w 4443412"/>
              <a:gd name="connsiteY34" fmla="*/ 230188 h 3992562"/>
              <a:gd name="connsiteX35" fmla="*/ 4151683 w 4443412"/>
              <a:gd name="connsiteY35" fmla="*/ 243284 h 3992562"/>
              <a:gd name="connsiteX36" fmla="*/ 4161605 w 4443412"/>
              <a:gd name="connsiteY36" fmla="*/ 256381 h 3992562"/>
              <a:gd name="connsiteX37" fmla="*/ 4171131 w 4443412"/>
              <a:gd name="connsiteY37" fmla="*/ 269875 h 3992562"/>
              <a:gd name="connsiteX38" fmla="*/ 4180261 w 4443412"/>
              <a:gd name="connsiteY38" fmla="*/ 283766 h 3992562"/>
              <a:gd name="connsiteX39" fmla="*/ 4188993 w 4443412"/>
              <a:gd name="connsiteY39" fmla="*/ 297656 h 3992562"/>
              <a:gd name="connsiteX40" fmla="*/ 4197725 w 4443412"/>
              <a:gd name="connsiteY40" fmla="*/ 312341 h 3992562"/>
              <a:gd name="connsiteX41" fmla="*/ 4206059 w 4443412"/>
              <a:gd name="connsiteY41" fmla="*/ 326628 h 3992562"/>
              <a:gd name="connsiteX42" fmla="*/ 4213998 w 4443412"/>
              <a:gd name="connsiteY42" fmla="*/ 341313 h 3992562"/>
              <a:gd name="connsiteX43" fmla="*/ 4221539 w 4443412"/>
              <a:gd name="connsiteY43" fmla="*/ 355997 h 3992562"/>
              <a:gd name="connsiteX44" fmla="*/ 4229081 w 4443412"/>
              <a:gd name="connsiteY44" fmla="*/ 371475 h 3992562"/>
              <a:gd name="connsiteX45" fmla="*/ 4236225 w 4443412"/>
              <a:gd name="connsiteY45" fmla="*/ 386953 h 3992562"/>
              <a:gd name="connsiteX46" fmla="*/ 4242575 w 4443412"/>
              <a:gd name="connsiteY46" fmla="*/ 403225 h 3992562"/>
              <a:gd name="connsiteX47" fmla="*/ 4248926 w 4443412"/>
              <a:gd name="connsiteY47" fmla="*/ 419100 h 3992562"/>
              <a:gd name="connsiteX48" fmla="*/ 4254879 w 4443412"/>
              <a:gd name="connsiteY48" fmla="*/ 434975 h 3992562"/>
              <a:gd name="connsiteX49" fmla="*/ 4260437 w 4443412"/>
              <a:gd name="connsiteY49" fmla="*/ 451644 h 3992562"/>
              <a:gd name="connsiteX50" fmla="*/ 4265993 w 4443412"/>
              <a:gd name="connsiteY50" fmla="*/ 468709 h 3992562"/>
              <a:gd name="connsiteX51" fmla="*/ 4271153 w 4443412"/>
              <a:gd name="connsiteY51" fmla="*/ 484981 h 3992562"/>
              <a:gd name="connsiteX52" fmla="*/ 4275916 w 4443412"/>
              <a:gd name="connsiteY52" fmla="*/ 502444 h 3992562"/>
              <a:gd name="connsiteX53" fmla="*/ 4279885 w 4443412"/>
              <a:gd name="connsiteY53" fmla="*/ 519509 h 3992562"/>
              <a:gd name="connsiteX54" fmla="*/ 4283854 w 4443412"/>
              <a:gd name="connsiteY54" fmla="*/ 536972 h 3992562"/>
              <a:gd name="connsiteX55" fmla="*/ 4287823 w 4443412"/>
              <a:gd name="connsiteY55" fmla="*/ 554434 h 3992562"/>
              <a:gd name="connsiteX56" fmla="*/ 4290999 w 4443412"/>
              <a:gd name="connsiteY56" fmla="*/ 572294 h 3992562"/>
              <a:gd name="connsiteX57" fmla="*/ 4294173 w 4443412"/>
              <a:gd name="connsiteY57" fmla="*/ 590550 h 3992562"/>
              <a:gd name="connsiteX58" fmla="*/ 4296555 w 4443412"/>
              <a:gd name="connsiteY58" fmla="*/ 608806 h 3992562"/>
              <a:gd name="connsiteX59" fmla="*/ 4298539 w 4443412"/>
              <a:gd name="connsiteY59" fmla="*/ 627063 h 3992562"/>
              <a:gd name="connsiteX60" fmla="*/ 4300525 w 4443412"/>
              <a:gd name="connsiteY60" fmla="*/ 645319 h 3992562"/>
              <a:gd name="connsiteX61" fmla="*/ 4439840 w 4443412"/>
              <a:gd name="connsiteY61" fmla="*/ 2872581 h 3992562"/>
              <a:gd name="connsiteX62" fmla="*/ 4441825 w 4443412"/>
              <a:gd name="connsiteY62" fmla="*/ 2916634 h 3992562"/>
              <a:gd name="connsiteX63" fmla="*/ 4442618 w 4443412"/>
              <a:gd name="connsiteY63" fmla="*/ 2959100 h 3992562"/>
              <a:gd name="connsiteX64" fmla="*/ 4443412 w 4443412"/>
              <a:gd name="connsiteY64" fmla="*/ 3000375 h 3992562"/>
              <a:gd name="connsiteX65" fmla="*/ 4443412 w 4443412"/>
              <a:gd name="connsiteY65" fmla="*/ 3041650 h 3992562"/>
              <a:gd name="connsiteX66" fmla="*/ 4442618 w 4443412"/>
              <a:gd name="connsiteY66" fmla="*/ 3081337 h 3992562"/>
              <a:gd name="connsiteX67" fmla="*/ 4440633 w 4443412"/>
              <a:gd name="connsiteY67" fmla="*/ 3121025 h 3992562"/>
              <a:gd name="connsiteX68" fmla="*/ 4439443 w 4443412"/>
              <a:gd name="connsiteY68" fmla="*/ 3140472 h 3992562"/>
              <a:gd name="connsiteX69" fmla="*/ 4437855 w 4443412"/>
              <a:gd name="connsiteY69" fmla="*/ 3159918 h 3992562"/>
              <a:gd name="connsiteX70" fmla="*/ 4435871 w 4443412"/>
              <a:gd name="connsiteY70" fmla="*/ 3179365 h 3992562"/>
              <a:gd name="connsiteX71" fmla="*/ 4433489 w 4443412"/>
              <a:gd name="connsiteY71" fmla="*/ 3198812 h 3992562"/>
              <a:gd name="connsiteX72" fmla="*/ 4430711 w 4443412"/>
              <a:gd name="connsiteY72" fmla="*/ 3218259 h 3992562"/>
              <a:gd name="connsiteX73" fmla="*/ 4427933 w 4443412"/>
              <a:gd name="connsiteY73" fmla="*/ 3237309 h 3992562"/>
              <a:gd name="connsiteX74" fmla="*/ 4424757 w 4443412"/>
              <a:gd name="connsiteY74" fmla="*/ 3256756 h 3992562"/>
              <a:gd name="connsiteX75" fmla="*/ 4420788 w 4443412"/>
              <a:gd name="connsiteY75" fmla="*/ 3276203 h 3992562"/>
              <a:gd name="connsiteX76" fmla="*/ 4416819 w 4443412"/>
              <a:gd name="connsiteY76" fmla="*/ 3295253 h 3992562"/>
              <a:gd name="connsiteX77" fmla="*/ 4412453 w 4443412"/>
              <a:gd name="connsiteY77" fmla="*/ 3314700 h 3992562"/>
              <a:gd name="connsiteX78" fmla="*/ 4407293 w 4443412"/>
              <a:gd name="connsiteY78" fmla="*/ 3334147 h 3992562"/>
              <a:gd name="connsiteX79" fmla="*/ 4401737 w 4443412"/>
              <a:gd name="connsiteY79" fmla="*/ 3353593 h 3992562"/>
              <a:gd name="connsiteX80" fmla="*/ 4395783 w 4443412"/>
              <a:gd name="connsiteY80" fmla="*/ 3373040 h 3992562"/>
              <a:gd name="connsiteX81" fmla="*/ 4389432 w 4443412"/>
              <a:gd name="connsiteY81" fmla="*/ 3392487 h 3992562"/>
              <a:gd name="connsiteX82" fmla="*/ 4382288 w 4443412"/>
              <a:gd name="connsiteY82" fmla="*/ 3412331 h 3992562"/>
              <a:gd name="connsiteX83" fmla="*/ 4374747 w 4443412"/>
              <a:gd name="connsiteY83" fmla="*/ 3432175 h 3992562"/>
              <a:gd name="connsiteX84" fmla="*/ 4366809 w 4443412"/>
              <a:gd name="connsiteY84" fmla="*/ 3452018 h 3992562"/>
              <a:gd name="connsiteX85" fmla="*/ 4358473 w 4443412"/>
              <a:gd name="connsiteY85" fmla="*/ 3472259 h 3992562"/>
              <a:gd name="connsiteX86" fmla="*/ 4349344 w 4443412"/>
              <a:gd name="connsiteY86" fmla="*/ 3492500 h 3992562"/>
              <a:gd name="connsiteX87" fmla="*/ 4339819 w 4443412"/>
              <a:gd name="connsiteY87" fmla="*/ 3513137 h 3992562"/>
              <a:gd name="connsiteX88" fmla="*/ 4329499 w 4443412"/>
              <a:gd name="connsiteY88" fmla="*/ 3534172 h 3992562"/>
              <a:gd name="connsiteX89" fmla="*/ 4318385 w 4443412"/>
              <a:gd name="connsiteY89" fmla="*/ 3554809 h 3992562"/>
              <a:gd name="connsiteX90" fmla="*/ 4306875 w 4443412"/>
              <a:gd name="connsiteY90" fmla="*/ 3575447 h 3992562"/>
              <a:gd name="connsiteX91" fmla="*/ 4294967 w 4443412"/>
              <a:gd name="connsiteY91" fmla="*/ 3595290 h 3992562"/>
              <a:gd name="connsiteX92" fmla="*/ 4283060 w 4443412"/>
              <a:gd name="connsiteY92" fmla="*/ 3615531 h 3992562"/>
              <a:gd name="connsiteX93" fmla="*/ 4269962 w 4443412"/>
              <a:gd name="connsiteY93" fmla="*/ 3634978 h 3992562"/>
              <a:gd name="connsiteX94" fmla="*/ 4256864 w 4443412"/>
              <a:gd name="connsiteY94" fmla="*/ 3654028 h 3992562"/>
              <a:gd name="connsiteX95" fmla="*/ 4242972 w 4443412"/>
              <a:gd name="connsiteY95" fmla="*/ 3672284 h 3992562"/>
              <a:gd name="connsiteX96" fmla="*/ 4229081 w 4443412"/>
              <a:gd name="connsiteY96" fmla="*/ 3690937 h 3992562"/>
              <a:gd name="connsiteX97" fmla="*/ 4214791 w 4443412"/>
              <a:gd name="connsiteY97" fmla="*/ 3708797 h 3992562"/>
              <a:gd name="connsiteX98" fmla="*/ 4199709 w 4443412"/>
              <a:gd name="connsiteY98" fmla="*/ 3726259 h 3992562"/>
              <a:gd name="connsiteX99" fmla="*/ 4184627 w 4443412"/>
              <a:gd name="connsiteY99" fmla="*/ 3743325 h 3992562"/>
              <a:gd name="connsiteX100" fmla="*/ 4168750 w 4443412"/>
              <a:gd name="connsiteY100" fmla="*/ 3760390 h 3992562"/>
              <a:gd name="connsiteX101" fmla="*/ 4152873 w 4443412"/>
              <a:gd name="connsiteY101" fmla="*/ 3776265 h 3992562"/>
              <a:gd name="connsiteX102" fmla="*/ 4136203 w 4443412"/>
              <a:gd name="connsiteY102" fmla="*/ 3792140 h 3992562"/>
              <a:gd name="connsiteX103" fmla="*/ 4119136 w 4443412"/>
              <a:gd name="connsiteY103" fmla="*/ 3807222 h 3992562"/>
              <a:gd name="connsiteX104" fmla="*/ 4101672 w 4443412"/>
              <a:gd name="connsiteY104" fmla="*/ 3822303 h 3992562"/>
              <a:gd name="connsiteX105" fmla="*/ 4083811 w 4443412"/>
              <a:gd name="connsiteY105" fmla="*/ 3836193 h 3992562"/>
              <a:gd name="connsiteX106" fmla="*/ 4065950 w 4443412"/>
              <a:gd name="connsiteY106" fmla="*/ 3850084 h 3992562"/>
              <a:gd name="connsiteX107" fmla="*/ 4047295 w 4443412"/>
              <a:gd name="connsiteY107" fmla="*/ 3863181 h 3992562"/>
              <a:gd name="connsiteX108" fmla="*/ 4028244 w 4443412"/>
              <a:gd name="connsiteY108" fmla="*/ 3875484 h 3992562"/>
              <a:gd name="connsiteX109" fmla="*/ 4008795 w 4443412"/>
              <a:gd name="connsiteY109" fmla="*/ 3888184 h 3992562"/>
              <a:gd name="connsiteX110" fmla="*/ 3989347 w 4443412"/>
              <a:gd name="connsiteY110" fmla="*/ 3899693 h 3992562"/>
              <a:gd name="connsiteX111" fmla="*/ 3969501 w 4443412"/>
              <a:gd name="connsiteY111" fmla="*/ 3910012 h 3992562"/>
              <a:gd name="connsiteX112" fmla="*/ 3948862 w 4443412"/>
              <a:gd name="connsiteY112" fmla="*/ 3920728 h 3992562"/>
              <a:gd name="connsiteX113" fmla="*/ 3927825 w 4443412"/>
              <a:gd name="connsiteY113" fmla="*/ 3930253 h 3992562"/>
              <a:gd name="connsiteX114" fmla="*/ 3907186 w 4443412"/>
              <a:gd name="connsiteY114" fmla="*/ 3938984 h 3992562"/>
              <a:gd name="connsiteX115" fmla="*/ 3885356 w 4443412"/>
              <a:gd name="connsiteY115" fmla="*/ 3947715 h 3992562"/>
              <a:gd name="connsiteX116" fmla="*/ 3863526 w 4443412"/>
              <a:gd name="connsiteY116" fmla="*/ 3955256 h 3992562"/>
              <a:gd name="connsiteX117" fmla="*/ 3840902 w 4443412"/>
              <a:gd name="connsiteY117" fmla="*/ 3962400 h 3992562"/>
              <a:gd name="connsiteX118" fmla="*/ 3818675 w 4443412"/>
              <a:gd name="connsiteY118" fmla="*/ 3968750 h 3992562"/>
              <a:gd name="connsiteX119" fmla="*/ 3795654 w 4443412"/>
              <a:gd name="connsiteY119" fmla="*/ 3973909 h 3992562"/>
              <a:gd name="connsiteX120" fmla="*/ 3768664 w 4443412"/>
              <a:gd name="connsiteY120" fmla="*/ 3980259 h 3992562"/>
              <a:gd name="connsiteX121" fmla="*/ 3741277 w 4443412"/>
              <a:gd name="connsiteY121" fmla="*/ 3984625 h 3992562"/>
              <a:gd name="connsiteX122" fmla="*/ 3714287 w 4443412"/>
              <a:gd name="connsiteY122" fmla="*/ 3988197 h 3992562"/>
              <a:gd name="connsiteX123" fmla="*/ 3686901 w 4443412"/>
              <a:gd name="connsiteY123" fmla="*/ 3990578 h 3992562"/>
              <a:gd name="connsiteX124" fmla="*/ 3659117 w 4443412"/>
              <a:gd name="connsiteY124" fmla="*/ 3992165 h 3992562"/>
              <a:gd name="connsiteX125" fmla="*/ 3631730 w 4443412"/>
              <a:gd name="connsiteY125" fmla="*/ 3992562 h 3992562"/>
              <a:gd name="connsiteX126" fmla="*/ 3604343 w 4443412"/>
              <a:gd name="connsiteY126" fmla="*/ 3992562 h 3992562"/>
              <a:gd name="connsiteX127" fmla="*/ 3576560 w 4443412"/>
              <a:gd name="connsiteY127" fmla="*/ 3990975 h 3992562"/>
              <a:gd name="connsiteX128" fmla="*/ 3548379 w 4443412"/>
              <a:gd name="connsiteY128" fmla="*/ 3988990 h 3992562"/>
              <a:gd name="connsiteX129" fmla="*/ 3520595 w 4443412"/>
              <a:gd name="connsiteY129" fmla="*/ 3986609 h 3992562"/>
              <a:gd name="connsiteX130" fmla="*/ 3492415 w 4443412"/>
              <a:gd name="connsiteY130" fmla="*/ 3982640 h 3992562"/>
              <a:gd name="connsiteX131" fmla="*/ 3464631 w 4443412"/>
              <a:gd name="connsiteY131" fmla="*/ 3978672 h 3992562"/>
              <a:gd name="connsiteX132" fmla="*/ 3436053 w 4443412"/>
              <a:gd name="connsiteY132" fmla="*/ 3973115 h 3992562"/>
              <a:gd name="connsiteX133" fmla="*/ 3407476 w 4443412"/>
              <a:gd name="connsiteY133" fmla="*/ 3967559 h 3992562"/>
              <a:gd name="connsiteX134" fmla="*/ 3379295 w 4443412"/>
              <a:gd name="connsiteY134" fmla="*/ 3961209 h 3992562"/>
              <a:gd name="connsiteX135" fmla="*/ 3350321 w 4443412"/>
              <a:gd name="connsiteY135" fmla="*/ 3954065 h 3992562"/>
              <a:gd name="connsiteX136" fmla="*/ 3321346 w 4443412"/>
              <a:gd name="connsiteY136" fmla="*/ 3946128 h 3992562"/>
              <a:gd name="connsiteX137" fmla="*/ 3291975 w 4443412"/>
              <a:gd name="connsiteY137" fmla="*/ 3938190 h 3992562"/>
              <a:gd name="connsiteX138" fmla="*/ 3263001 w 4443412"/>
              <a:gd name="connsiteY138" fmla="*/ 3929062 h 3992562"/>
              <a:gd name="connsiteX139" fmla="*/ 3233232 w 4443412"/>
              <a:gd name="connsiteY139" fmla="*/ 3919537 h 3992562"/>
              <a:gd name="connsiteX140" fmla="*/ 3203464 w 4443412"/>
              <a:gd name="connsiteY140" fmla="*/ 3910012 h 3992562"/>
              <a:gd name="connsiteX141" fmla="*/ 3173299 w 4443412"/>
              <a:gd name="connsiteY141" fmla="*/ 3899693 h 3992562"/>
              <a:gd name="connsiteX142" fmla="*/ 3112571 w 4443412"/>
              <a:gd name="connsiteY142" fmla="*/ 3878262 h 3992562"/>
              <a:gd name="connsiteX143" fmla="*/ 3051050 w 4443412"/>
              <a:gd name="connsiteY143" fmla="*/ 3855243 h 3992562"/>
              <a:gd name="connsiteX144" fmla="*/ 2988735 w 4443412"/>
              <a:gd name="connsiteY144" fmla="*/ 3831034 h 3992562"/>
              <a:gd name="connsiteX145" fmla="*/ 2860533 w 4443412"/>
              <a:gd name="connsiteY145" fmla="*/ 3780631 h 3992562"/>
              <a:gd name="connsiteX146" fmla="*/ 818429 w 4443412"/>
              <a:gd name="connsiteY146" fmla="*/ 2887662 h 3992562"/>
              <a:gd name="connsiteX147" fmla="*/ 753733 w 4443412"/>
              <a:gd name="connsiteY147" fmla="*/ 2858294 h 3992562"/>
              <a:gd name="connsiteX148" fmla="*/ 686655 w 4443412"/>
              <a:gd name="connsiteY148" fmla="*/ 2828131 h 3992562"/>
              <a:gd name="connsiteX149" fmla="*/ 617593 w 4443412"/>
              <a:gd name="connsiteY149" fmla="*/ 2797175 h 3992562"/>
              <a:gd name="connsiteX150" fmla="*/ 582665 w 4443412"/>
              <a:gd name="connsiteY150" fmla="*/ 2781300 h 3992562"/>
              <a:gd name="connsiteX151" fmla="*/ 548133 w 4443412"/>
              <a:gd name="connsiteY151" fmla="*/ 2765425 h 3992562"/>
              <a:gd name="connsiteX152" fmla="*/ 513205 w 4443412"/>
              <a:gd name="connsiteY152" fmla="*/ 2748359 h 3992562"/>
              <a:gd name="connsiteX153" fmla="*/ 479071 w 4443412"/>
              <a:gd name="connsiteY153" fmla="*/ 2730897 h 3992562"/>
              <a:gd name="connsiteX154" fmla="*/ 444937 w 4443412"/>
              <a:gd name="connsiteY154" fmla="*/ 2712640 h 3992562"/>
              <a:gd name="connsiteX155" fmla="*/ 410803 w 4443412"/>
              <a:gd name="connsiteY155" fmla="*/ 2694384 h 3992562"/>
              <a:gd name="connsiteX156" fmla="*/ 377859 w 4443412"/>
              <a:gd name="connsiteY156" fmla="*/ 2675334 h 3992562"/>
              <a:gd name="connsiteX157" fmla="*/ 345709 w 4443412"/>
              <a:gd name="connsiteY157" fmla="*/ 2655490 h 3992562"/>
              <a:gd name="connsiteX158" fmla="*/ 313559 w 4443412"/>
              <a:gd name="connsiteY158" fmla="*/ 2634853 h 3992562"/>
              <a:gd name="connsiteX159" fmla="*/ 298080 w 4443412"/>
              <a:gd name="connsiteY159" fmla="*/ 2623740 h 3992562"/>
              <a:gd name="connsiteX160" fmla="*/ 282600 w 4443412"/>
              <a:gd name="connsiteY160" fmla="*/ 2613422 h 3992562"/>
              <a:gd name="connsiteX161" fmla="*/ 267518 w 4443412"/>
              <a:gd name="connsiteY161" fmla="*/ 2602309 h 3992562"/>
              <a:gd name="connsiteX162" fmla="*/ 252832 w 4443412"/>
              <a:gd name="connsiteY162" fmla="*/ 2590800 h 3992562"/>
              <a:gd name="connsiteX163" fmla="*/ 238146 w 4443412"/>
              <a:gd name="connsiteY163" fmla="*/ 2579290 h 3992562"/>
              <a:gd name="connsiteX164" fmla="*/ 223858 w 4443412"/>
              <a:gd name="connsiteY164" fmla="*/ 2567781 h 3992562"/>
              <a:gd name="connsiteX165" fmla="*/ 209569 w 4443412"/>
              <a:gd name="connsiteY165" fmla="*/ 2555875 h 3992562"/>
              <a:gd name="connsiteX166" fmla="*/ 196074 w 4443412"/>
              <a:gd name="connsiteY166" fmla="*/ 2543572 h 3992562"/>
              <a:gd name="connsiteX167" fmla="*/ 182579 w 4443412"/>
              <a:gd name="connsiteY167" fmla="*/ 2530872 h 3992562"/>
              <a:gd name="connsiteX168" fmla="*/ 169878 w 4443412"/>
              <a:gd name="connsiteY168" fmla="*/ 2518569 h 3992562"/>
              <a:gd name="connsiteX169" fmla="*/ 157177 w 4443412"/>
              <a:gd name="connsiteY169" fmla="*/ 2505472 h 3992562"/>
              <a:gd name="connsiteX170" fmla="*/ 144873 w 4443412"/>
              <a:gd name="connsiteY170" fmla="*/ 2491978 h 3992562"/>
              <a:gd name="connsiteX171" fmla="*/ 133362 w 4443412"/>
              <a:gd name="connsiteY171" fmla="*/ 2478484 h 3992562"/>
              <a:gd name="connsiteX172" fmla="*/ 121852 w 4443412"/>
              <a:gd name="connsiteY172" fmla="*/ 2464594 h 3992562"/>
              <a:gd name="connsiteX173" fmla="*/ 110738 w 4443412"/>
              <a:gd name="connsiteY173" fmla="*/ 2450703 h 3992562"/>
              <a:gd name="connsiteX174" fmla="*/ 100419 w 4443412"/>
              <a:gd name="connsiteY174" fmla="*/ 2436019 h 3992562"/>
              <a:gd name="connsiteX175" fmla="*/ 89702 w 4443412"/>
              <a:gd name="connsiteY175" fmla="*/ 2421731 h 3992562"/>
              <a:gd name="connsiteX176" fmla="*/ 80573 w 4443412"/>
              <a:gd name="connsiteY176" fmla="*/ 2406650 h 3992562"/>
              <a:gd name="connsiteX177" fmla="*/ 71047 w 4443412"/>
              <a:gd name="connsiteY177" fmla="*/ 2391172 h 3992562"/>
              <a:gd name="connsiteX178" fmla="*/ 62315 w 4443412"/>
              <a:gd name="connsiteY178" fmla="*/ 2375297 h 3992562"/>
              <a:gd name="connsiteX179" fmla="*/ 54377 w 4443412"/>
              <a:gd name="connsiteY179" fmla="*/ 2359025 h 3992562"/>
              <a:gd name="connsiteX180" fmla="*/ 46439 w 4443412"/>
              <a:gd name="connsiteY180" fmla="*/ 2343150 h 3992562"/>
              <a:gd name="connsiteX181" fmla="*/ 39294 w 4443412"/>
              <a:gd name="connsiteY181" fmla="*/ 2326084 h 3992562"/>
              <a:gd name="connsiteX182" fmla="*/ 32944 w 4443412"/>
              <a:gd name="connsiteY182" fmla="*/ 2309415 h 3992562"/>
              <a:gd name="connsiteX183" fmla="*/ 26990 w 4443412"/>
              <a:gd name="connsiteY183" fmla="*/ 2292350 h 3992562"/>
              <a:gd name="connsiteX184" fmla="*/ 21433 w 4443412"/>
              <a:gd name="connsiteY184" fmla="*/ 2274094 h 3992562"/>
              <a:gd name="connsiteX185" fmla="*/ 16670 w 4443412"/>
              <a:gd name="connsiteY185" fmla="*/ 2256234 h 3992562"/>
              <a:gd name="connsiteX186" fmla="*/ 11908 w 4443412"/>
              <a:gd name="connsiteY186" fmla="*/ 2237978 h 3992562"/>
              <a:gd name="connsiteX187" fmla="*/ 8335 w 4443412"/>
              <a:gd name="connsiteY187" fmla="*/ 2218928 h 3992562"/>
              <a:gd name="connsiteX188" fmla="*/ 5557 w 4443412"/>
              <a:gd name="connsiteY188" fmla="*/ 2199878 h 3992562"/>
              <a:gd name="connsiteX189" fmla="*/ 3176 w 4443412"/>
              <a:gd name="connsiteY189" fmla="*/ 2180034 h 3992562"/>
              <a:gd name="connsiteX190" fmla="*/ 1588 w 4443412"/>
              <a:gd name="connsiteY190" fmla="*/ 2159794 h 3992562"/>
              <a:gd name="connsiteX191" fmla="*/ 397 w 4443412"/>
              <a:gd name="connsiteY191" fmla="*/ 2139553 h 3992562"/>
              <a:gd name="connsiteX192" fmla="*/ 0 w 4443412"/>
              <a:gd name="connsiteY192" fmla="*/ 2118915 h 3992562"/>
              <a:gd name="connsiteX193" fmla="*/ 0 w 4443412"/>
              <a:gd name="connsiteY193" fmla="*/ 1397794 h 3992562"/>
              <a:gd name="connsiteX194" fmla="*/ 0 w 4443412"/>
              <a:gd name="connsiteY194" fmla="*/ 1352153 h 3992562"/>
              <a:gd name="connsiteX195" fmla="*/ 397 w 4443412"/>
              <a:gd name="connsiteY195" fmla="*/ 1307703 h 3992562"/>
              <a:gd name="connsiteX196" fmla="*/ 1985 w 4443412"/>
              <a:gd name="connsiteY196" fmla="*/ 1263253 h 3992562"/>
              <a:gd name="connsiteX197" fmla="*/ 3572 w 4443412"/>
              <a:gd name="connsiteY197" fmla="*/ 1219200 h 3992562"/>
              <a:gd name="connsiteX198" fmla="*/ 6351 w 4443412"/>
              <a:gd name="connsiteY198" fmla="*/ 1176338 h 3992562"/>
              <a:gd name="connsiteX199" fmla="*/ 8335 w 4443412"/>
              <a:gd name="connsiteY199" fmla="*/ 1154509 h 3992562"/>
              <a:gd name="connsiteX200" fmla="*/ 10320 w 4443412"/>
              <a:gd name="connsiteY200" fmla="*/ 1133475 h 3992562"/>
              <a:gd name="connsiteX201" fmla="*/ 13098 w 4443412"/>
              <a:gd name="connsiteY201" fmla="*/ 1112044 h 3992562"/>
              <a:gd name="connsiteX202" fmla="*/ 15877 w 4443412"/>
              <a:gd name="connsiteY202" fmla="*/ 1091009 h 3992562"/>
              <a:gd name="connsiteX203" fmla="*/ 19052 w 4443412"/>
              <a:gd name="connsiteY203" fmla="*/ 1069975 h 3992562"/>
              <a:gd name="connsiteX204" fmla="*/ 23021 w 4443412"/>
              <a:gd name="connsiteY204" fmla="*/ 1048941 h 3992562"/>
              <a:gd name="connsiteX205" fmla="*/ 26990 w 4443412"/>
              <a:gd name="connsiteY205" fmla="*/ 1027906 h 3992562"/>
              <a:gd name="connsiteX206" fmla="*/ 31356 w 4443412"/>
              <a:gd name="connsiteY206" fmla="*/ 1007666 h 3992562"/>
              <a:gd name="connsiteX207" fmla="*/ 36516 w 4443412"/>
              <a:gd name="connsiteY207" fmla="*/ 986631 h 3992562"/>
              <a:gd name="connsiteX208" fmla="*/ 42073 w 4443412"/>
              <a:gd name="connsiteY208" fmla="*/ 965994 h 3992562"/>
              <a:gd name="connsiteX209" fmla="*/ 48026 w 4443412"/>
              <a:gd name="connsiteY209" fmla="*/ 945753 h 3992562"/>
              <a:gd name="connsiteX210" fmla="*/ 54377 w 4443412"/>
              <a:gd name="connsiteY210" fmla="*/ 925513 h 3992562"/>
              <a:gd name="connsiteX211" fmla="*/ 61918 w 4443412"/>
              <a:gd name="connsiteY211" fmla="*/ 905272 h 3992562"/>
              <a:gd name="connsiteX212" fmla="*/ 69856 w 4443412"/>
              <a:gd name="connsiteY212" fmla="*/ 885031 h 3992562"/>
              <a:gd name="connsiteX213" fmla="*/ 77795 w 4443412"/>
              <a:gd name="connsiteY213" fmla="*/ 865188 h 3992562"/>
              <a:gd name="connsiteX214" fmla="*/ 87321 w 4443412"/>
              <a:gd name="connsiteY214" fmla="*/ 845344 h 3992562"/>
              <a:gd name="connsiteX215" fmla="*/ 96846 w 4443412"/>
              <a:gd name="connsiteY215" fmla="*/ 825500 h 3992562"/>
              <a:gd name="connsiteX216" fmla="*/ 107166 w 4443412"/>
              <a:gd name="connsiteY216" fmla="*/ 805656 h 3992562"/>
              <a:gd name="connsiteX217" fmla="*/ 118676 w 4443412"/>
              <a:gd name="connsiteY217" fmla="*/ 786209 h 3992562"/>
              <a:gd name="connsiteX218" fmla="*/ 130981 w 4443412"/>
              <a:gd name="connsiteY218" fmla="*/ 766763 h 3992562"/>
              <a:gd name="connsiteX219" fmla="*/ 143285 w 4443412"/>
              <a:gd name="connsiteY219" fmla="*/ 747713 h 3992562"/>
              <a:gd name="connsiteX220" fmla="*/ 156780 w 4443412"/>
              <a:gd name="connsiteY220" fmla="*/ 728266 h 3992562"/>
              <a:gd name="connsiteX221" fmla="*/ 166703 w 4443412"/>
              <a:gd name="connsiteY221" fmla="*/ 715169 h 3992562"/>
              <a:gd name="connsiteX222" fmla="*/ 176625 w 4443412"/>
              <a:gd name="connsiteY222" fmla="*/ 702469 h 3992562"/>
              <a:gd name="connsiteX223" fmla="*/ 187342 w 4443412"/>
              <a:gd name="connsiteY223" fmla="*/ 689769 h 3992562"/>
              <a:gd name="connsiteX224" fmla="*/ 197265 w 4443412"/>
              <a:gd name="connsiteY224" fmla="*/ 677863 h 3992562"/>
              <a:gd name="connsiteX225" fmla="*/ 208378 w 4443412"/>
              <a:gd name="connsiteY225" fmla="*/ 666353 h 3992562"/>
              <a:gd name="connsiteX226" fmla="*/ 219095 w 4443412"/>
              <a:gd name="connsiteY226" fmla="*/ 654844 h 3992562"/>
              <a:gd name="connsiteX227" fmla="*/ 230208 w 4443412"/>
              <a:gd name="connsiteY227" fmla="*/ 643731 h 3992562"/>
              <a:gd name="connsiteX228" fmla="*/ 241322 w 4443412"/>
              <a:gd name="connsiteY228" fmla="*/ 633016 h 3992562"/>
              <a:gd name="connsiteX229" fmla="*/ 252832 w 4443412"/>
              <a:gd name="connsiteY229" fmla="*/ 622697 h 3992562"/>
              <a:gd name="connsiteX230" fmla="*/ 264343 w 4443412"/>
              <a:gd name="connsiteY230" fmla="*/ 612378 h 3992562"/>
              <a:gd name="connsiteX231" fmla="*/ 276250 w 4443412"/>
              <a:gd name="connsiteY231" fmla="*/ 602853 h 3992562"/>
              <a:gd name="connsiteX232" fmla="*/ 288157 w 4443412"/>
              <a:gd name="connsiteY232" fmla="*/ 593328 h 3992562"/>
              <a:gd name="connsiteX233" fmla="*/ 300065 w 4443412"/>
              <a:gd name="connsiteY233" fmla="*/ 583803 h 3992562"/>
              <a:gd name="connsiteX234" fmla="*/ 312766 w 4443412"/>
              <a:gd name="connsiteY234" fmla="*/ 575072 h 3992562"/>
              <a:gd name="connsiteX235" fmla="*/ 325070 w 4443412"/>
              <a:gd name="connsiteY235" fmla="*/ 566341 h 3992562"/>
              <a:gd name="connsiteX236" fmla="*/ 337374 w 4443412"/>
              <a:gd name="connsiteY236" fmla="*/ 558006 h 3992562"/>
              <a:gd name="connsiteX237" fmla="*/ 350472 w 4443412"/>
              <a:gd name="connsiteY237" fmla="*/ 550069 h 3992562"/>
              <a:gd name="connsiteX238" fmla="*/ 363570 w 4443412"/>
              <a:gd name="connsiteY238" fmla="*/ 542131 h 3992562"/>
              <a:gd name="connsiteX239" fmla="*/ 390163 w 4443412"/>
              <a:gd name="connsiteY239" fmla="*/ 527050 h 3992562"/>
              <a:gd name="connsiteX240" fmla="*/ 417153 w 4443412"/>
              <a:gd name="connsiteY240" fmla="*/ 513159 h 3992562"/>
              <a:gd name="connsiteX241" fmla="*/ 444540 w 4443412"/>
              <a:gd name="connsiteY241" fmla="*/ 499666 h 3992562"/>
              <a:gd name="connsiteX242" fmla="*/ 472324 w 4443412"/>
              <a:gd name="connsiteY242" fmla="*/ 487363 h 3992562"/>
              <a:gd name="connsiteX243" fmla="*/ 500504 w 4443412"/>
              <a:gd name="connsiteY243" fmla="*/ 475853 h 3992562"/>
              <a:gd name="connsiteX244" fmla="*/ 529479 w 4443412"/>
              <a:gd name="connsiteY244" fmla="*/ 465534 h 3992562"/>
              <a:gd name="connsiteX245" fmla="*/ 558850 w 4443412"/>
              <a:gd name="connsiteY245" fmla="*/ 455613 h 3992562"/>
              <a:gd name="connsiteX246" fmla="*/ 588221 w 4443412"/>
              <a:gd name="connsiteY246" fmla="*/ 446088 h 3992562"/>
              <a:gd name="connsiteX247" fmla="*/ 618387 w 4443412"/>
              <a:gd name="connsiteY247" fmla="*/ 437753 h 3992562"/>
              <a:gd name="connsiteX248" fmla="*/ 648155 w 4443412"/>
              <a:gd name="connsiteY248" fmla="*/ 429022 h 3992562"/>
              <a:gd name="connsiteX249" fmla="*/ 678717 w 4443412"/>
              <a:gd name="connsiteY249" fmla="*/ 421481 h 3992562"/>
              <a:gd name="connsiteX250" fmla="*/ 709279 w 4443412"/>
              <a:gd name="connsiteY250" fmla="*/ 414734 h 3992562"/>
              <a:gd name="connsiteX251" fmla="*/ 740238 w 4443412"/>
              <a:gd name="connsiteY251" fmla="*/ 407988 h 3992562"/>
              <a:gd name="connsiteX252" fmla="*/ 771197 w 4443412"/>
              <a:gd name="connsiteY252" fmla="*/ 401638 h 3992562"/>
              <a:gd name="connsiteX253" fmla="*/ 802156 w 4443412"/>
              <a:gd name="connsiteY253" fmla="*/ 395684 h 3992562"/>
              <a:gd name="connsiteX254" fmla="*/ 864471 w 4443412"/>
              <a:gd name="connsiteY254" fmla="*/ 384572 h 3992562"/>
              <a:gd name="connsiteX255" fmla="*/ 926786 w 4443412"/>
              <a:gd name="connsiteY255" fmla="*/ 374650 h 3992562"/>
              <a:gd name="connsiteX256" fmla="*/ 1050622 w 4443412"/>
              <a:gd name="connsiteY256" fmla="*/ 354806 h 3992562"/>
              <a:gd name="connsiteX257" fmla="*/ 3575766 w 4443412"/>
              <a:gd name="connsiteY257" fmla="*/ 5160 h 3992562"/>
              <a:gd name="connsiteX258" fmla="*/ 3594817 w 4443412"/>
              <a:gd name="connsiteY258" fmla="*/ 3175 h 3992562"/>
              <a:gd name="connsiteX259" fmla="*/ 3613472 w 4443412"/>
              <a:gd name="connsiteY259" fmla="*/ 1588 h 3992562"/>
              <a:gd name="connsiteX260" fmla="*/ 3631333 w 4443412"/>
              <a:gd name="connsiteY260" fmla="*/ 397 h 399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4443412" h="3992562">
                <a:moveTo>
                  <a:pt x="3649988" y="0"/>
                </a:moveTo>
                <a:lnTo>
                  <a:pt x="3667849" y="0"/>
                </a:lnTo>
                <a:lnTo>
                  <a:pt x="3685710" y="397"/>
                </a:lnTo>
                <a:lnTo>
                  <a:pt x="3703174" y="1588"/>
                </a:lnTo>
                <a:lnTo>
                  <a:pt x="3720638" y="2381"/>
                </a:lnTo>
                <a:lnTo>
                  <a:pt x="3737705" y="4366"/>
                </a:lnTo>
                <a:lnTo>
                  <a:pt x="3755169" y="7144"/>
                </a:lnTo>
                <a:lnTo>
                  <a:pt x="3771839" y="9525"/>
                </a:lnTo>
                <a:lnTo>
                  <a:pt x="3788510" y="12303"/>
                </a:lnTo>
                <a:lnTo>
                  <a:pt x="3805180" y="16669"/>
                </a:lnTo>
                <a:lnTo>
                  <a:pt x="3821057" y="20638"/>
                </a:lnTo>
                <a:lnTo>
                  <a:pt x="3836933" y="25003"/>
                </a:lnTo>
                <a:lnTo>
                  <a:pt x="3853206" y="29369"/>
                </a:lnTo>
                <a:lnTo>
                  <a:pt x="3869083" y="34925"/>
                </a:lnTo>
                <a:lnTo>
                  <a:pt x="3884165" y="40481"/>
                </a:lnTo>
                <a:lnTo>
                  <a:pt x="3899645" y="46434"/>
                </a:lnTo>
                <a:lnTo>
                  <a:pt x="3914331" y="52784"/>
                </a:lnTo>
                <a:lnTo>
                  <a:pt x="3929016" y="59928"/>
                </a:lnTo>
                <a:lnTo>
                  <a:pt x="3943305" y="67072"/>
                </a:lnTo>
                <a:lnTo>
                  <a:pt x="3957991" y="74613"/>
                </a:lnTo>
                <a:lnTo>
                  <a:pt x="3971883" y="82550"/>
                </a:lnTo>
                <a:lnTo>
                  <a:pt x="3985774" y="90885"/>
                </a:lnTo>
                <a:lnTo>
                  <a:pt x="3999269" y="100013"/>
                </a:lnTo>
                <a:lnTo>
                  <a:pt x="4012764" y="108744"/>
                </a:lnTo>
                <a:lnTo>
                  <a:pt x="4025862" y="118269"/>
                </a:lnTo>
                <a:lnTo>
                  <a:pt x="4038167" y="127794"/>
                </a:lnTo>
                <a:lnTo>
                  <a:pt x="4050867" y="137716"/>
                </a:lnTo>
                <a:lnTo>
                  <a:pt x="4063172" y="148431"/>
                </a:lnTo>
                <a:lnTo>
                  <a:pt x="4075476" y="159147"/>
                </a:lnTo>
                <a:lnTo>
                  <a:pt x="4087383" y="170259"/>
                </a:lnTo>
                <a:lnTo>
                  <a:pt x="4098894" y="181769"/>
                </a:lnTo>
                <a:lnTo>
                  <a:pt x="4109610" y="193278"/>
                </a:lnTo>
                <a:lnTo>
                  <a:pt x="4120724" y="205184"/>
                </a:lnTo>
                <a:lnTo>
                  <a:pt x="4131043" y="217884"/>
                </a:lnTo>
                <a:lnTo>
                  <a:pt x="4141760" y="230188"/>
                </a:lnTo>
                <a:lnTo>
                  <a:pt x="4151683" y="243284"/>
                </a:lnTo>
                <a:lnTo>
                  <a:pt x="4161605" y="256381"/>
                </a:lnTo>
                <a:lnTo>
                  <a:pt x="4171131" y="269875"/>
                </a:lnTo>
                <a:lnTo>
                  <a:pt x="4180261" y="283766"/>
                </a:lnTo>
                <a:lnTo>
                  <a:pt x="4188993" y="297656"/>
                </a:lnTo>
                <a:lnTo>
                  <a:pt x="4197725" y="312341"/>
                </a:lnTo>
                <a:lnTo>
                  <a:pt x="4206059" y="326628"/>
                </a:lnTo>
                <a:lnTo>
                  <a:pt x="4213998" y="341313"/>
                </a:lnTo>
                <a:lnTo>
                  <a:pt x="4221539" y="355997"/>
                </a:lnTo>
                <a:lnTo>
                  <a:pt x="4229081" y="371475"/>
                </a:lnTo>
                <a:lnTo>
                  <a:pt x="4236225" y="386953"/>
                </a:lnTo>
                <a:lnTo>
                  <a:pt x="4242575" y="403225"/>
                </a:lnTo>
                <a:lnTo>
                  <a:pt x="4248926" y="419100"/>
                </a:lnTo>
                <a:lnTo>
                  <a:pt x="4254879" y="434975"/>
                </a:lnTo>
                <a:lnTo>
                  <a:pt x="4260437" y="451644"/>
                </a:lnTo>
                <a:lnTo>
                  <a:pt x="4265993" y="468709"/>
                </a:lnTo>
                <a:lnTo>
                  <a:pt x="4271153" y="484981"/>
                </a:lnTo>
                <a:lnTo>
                  <a:pt x="4275916" y="502444"/>
                </a:lnTo>
                <a:lnTo>
                  <a:pt x="4279885" y="519509"/>
                </a:lnTo>
                <a:lnTo>
                  <a:pt x="4283854" y="536972"/>
                </a:lnTo>
                <a:lnTo>
                  <a:pt x="4287823" y="554434"/>
                </a:lnTo>
                <a:lnTo>
                  <a:pt x="4290999" y="572294"/>
                </a:lnTo>
                <a:lnTo>
                  <a:pt x="4294173" y="590550"/>
                </a:lnTo>
                <a:lnTo>
                  <a:pt x="4296555" y="608806"/>
                </a:lnTo>
                <a:lnTo>
                  <a:pt x="4298539" y="627063"/>
                </a:lnTo>
                <a:lnTo>
                  <a:pt x="4300525" y="645319"/>
                </a:lnTo>
                <a:lnTo>
                  <a:pt x="4439840" y="2872581"/>
                </a:lnTo>
                <a:lnTo>
                  <a:pt x="4441825" y="2916634"/>
                </a:lnTo>
                <a:lnTo>
                  <a:pt x="4442618" y="2959100"/>
                </a:lnTo>
                <a:lnTo>
                  <a:pt x="4443412" y="3000375"/>
                </a:lnTo>
                <a:lnTo>
                  <a:pt x="4443412" y="3041650"/>
                </a:lnTo>
                <a:lnTo>
                  <a:pt x="4442618" y="3081337"/>
                </a:lnTo>
                <a:lnTo>
                  <a:pt x="4440633" y="3121025"/>
                </a:lnTo>
                <a:lnTo>
                  <a:pt x="4439443" y="3140472"/>
                </a:lnTo>
                <a:lnTo>
                  <a:pt x="4437855" y="3159918"/>
                </a:lnTo>
                <a:lnTo>
                  <a:pt x="4435871" y="3179365"/>
                </a:lnTo>
                <a:lnTo>
                  <a:pt x="4433489" y="3198812"/>
                </a:lnTo>
                <a:lnTo>
                  <a:pt x="4430711" y="3218259"/>
                </a:lnTo>
                <a:lnTo>
                  <a:pt x="4427933" y="3237309"/>
                </a:lnTo>
                <a:lnTo>
                  <a:pt x="4424757" y="3256756"/>
                </a:lnTo>
                <a:lnTo>
                  <a:pt x="4420788" y="3276203"/>
                </a:lnTo>
                <a:lnTo>
                  <a:pt x="4416819" y="3295253"/>
                </a:lnTo>
                <a:lnTo>
                  <a:pt x="4412453" y="3314700"/>
                </a:lnTo>
                <a:lnTo>
                  <a:pt x="4407293" y="3334147"/>
                </a:lnTo>
                <a:lnTo>
                  <a:pt x="4401737" y="3353593"/>
                </a:lnTo>
                <a:lnTo>
                  <a:pt x="4395783" y="3373040"/>
                </a:lnTo>
                <a:lnTo>
                  <a:pt x="4389432" y="3392487"/>
                </a:lnTo>
                <a:lnTo>
                  <a:pt x="4382288" y="3412331"/>
                </a:lnTo>
                <a:lnTo>
                  <a:pt x="4374747" y="3432175"/>
                </a:lnTo>
                <a:lnTo>
                  <a:pt x="4366809" y="3452018"/>
                </a:lnTo>
                <a:lnTo>
                  <a:pt x="4358473" y="3472259"/>
                </a:lnTo>
                <a:lnTo>
                  <a:pt x="4349344" y="3492500"/>
                </a:lnTo>
                <a:lnTo>
                  <a:pt x="4339819" y="3513137"/>
                </a:lnTo>
                <a:lnTo>
                  <a:pt x="4329499" y="3534172"/>
                </a:lnTo>
                <a:lnTo>
                  <a:pt x="4318385" y="3554809"/>
                </a:lnTo>
                <a:lnTo>
                  <a:pt x="4306875" y="3575447"/>
                </a:lnTo>
                <a:lnTo>
                  <a:pt x="4294967" y="3595290"/>
                </a:lnTo>
                <a:lnTo>
                  <a:pt x="4283060" y="3615531"/>
                </a:lnTo>
                <a:lnTo>
                  <a:pt x="4269962" y="3634978"/>
                </a:lnTo>
                <a:lnTo>
                  <a:pt x="4256864" y="3654028"/>
                </a:lnTo>
                <a:lnTo>
                  <a:pt x="4242972" y="3672284"/>
                </a:lnTo>
                <a:lnTo>
                  <a:pt x="4229081" y="3690937"/>
                </a:lnTo>
                <a:lnTo>
                  <a:pt x="4214791" y="3708797"/>
                </a:lnTo>
                <a:lnTo>
                  <a:pt x="4199709" y="3726259"/>
                </a:lnTo>
                <a:lnTo>
                  <a:pt x="4184627" y="3743325"/>
                </a:lnTo>
                <a:lnTo>
                  <a:pt x="4168750" y="3760390"/>
                </a:lnTo>
                <a:lnTo>
                  <a:pt x="4152873" y="3776265"/>
                </a:lnTo>
                <a:lnTo>
                  <a:pt x="4136203" y="3792140"/>
                </a:lnTo>
                <a:lnTo>
                  <a:pt x="4119136" y="3807222"/>
                </a:lnTo>
                <a:lnTo>
                  <a:pt x="4101672" y="3822303"/>
                </a:lnTo>
                <a:lnTo>
                  <a:pt x="4083811" y="3836193"/>
                </a:lnTo>
                <a:lnTo>
                  <a:pt x="4065950" y="3850084"/>
                </a:lnTo>
                <a:lnTo>
                  <a:pt x="4047295" y="3863181"/>
                </a:lnTo>
                <a:lnTo>
                  <a:pt x="4028244" y="3875484"/>
                </a:lnTo>
                <a:lnTo>
                  <a:pt x="4008795" y="3888184"/>
                </a:lnTo>
                <a:lnTo>
                  <a:pt x="3989347" y="3899693"/>
                </a:lnTo>
                <a:lnTo>
                  <a:pt x="3969501" y="3910012"/>
                </a:lnTo>
                <a:lnTo>
                  <a:pt x="3948862" y="3920728"/>
                </a:lnTo>
                <a:lnTo>
                  <a:pt x="3927825" y="3930253"/>
                </a:lnTo>
                <a:lnTo>
                  <a:pt x="3907186" y="3938984"/>
                </a:lnTo>
                <a:lnTo>
                  <a:pt x="3885356" y="3947715"/>
                </a:lnTo>
                <a:lnTo>
                  <a:pt x="3863526" y="3955256"/>
                </a:lnTo>
                <a:lnTo>
                  <a:pt x="3840902" y="3962400"/>
                </a:lnTo>
                <a:lnTo>
                  <a:pt x="3818675" y="3968750"/>
                </a:lnTo>
                <a:lnTo>
                  <a:pt x="3795654" y="3973909"/>
                </a:lnTo>
                <a:lnTo>
                  <a:pt x="3768664" y="3980259"/>
                </a:lnTo>
                <a:lnTo>
                  <a:pt x="3741277" y="3984625"/>
                </a:lnTo>
                <a:lnTo>
                  <a:pt x="3714287" y="3988197"/>
                </a:lnTo>
                <a:lnTo>
                  <a:pt x="3686901" y="3990578"/>
                </a:lnTo>
                <a:lnTo>
                  <a:pt x="3659117" y="3992165"/>
                </a:lnTo>
                <a:lnTo>
                  <a:pt x="3631730" y="3992562"/>
                </a:lnTo>
                <a:lnTo>
                  <a:pt x="3604343" y="3992562"/>
                </a:lnTo>
                <a:lnTo>
                  <a:pt x="3576560" y="3990975"/>
                </a:lnTo>
                <a:lnTo>
                  <a:pt x="3548379" y="3988990"/>
                </a:lnTo>
                <a:lnTo>
                  <a:pt x="3520595" y="3986609"/>
                </a:lnTo>
                <a:lnTo>
                  <a:pt x="3492415" y="3982640"/>
                </a:lnTo>
                <a:lnTo>
                  <a:pt x="3464631" y="3978672"/>
                </a:lnTo>
                <a:lnTo>
                  <a:pt x="3436053" y="3973115"/>
                </a:lnTo>
                <a:lnTo>
                  <a:pt x="3407476" y="3967559"/>
                </a:lnTo>
                <a:lnTo>
                  <a:pt x="3379295" y="3961209"/>
                </a:lnTo>
                <a:lnTo>
                  <a:pt x="3350321" y="3954065"/>
                </a:lnTo>
                <a:lnTo>
                  <a:pt x="3321346" y="3946128"/>
                </a:lnTo>
                <a:lnTo>
                  <a:pt x="3291975" y="3938190"/>
                </a:lnTo>
                <a:lnTo>
                  <a:pt x="3263001" y="3929062"/>
                </a:lnTo>
                <a:lnTo>
                  <a:pt x="3233232" y="3919537"/>
                </a:lnTo>
                <a:lnTo>
                  <a:pt x="3203464" y="3910012"/>
                </a:lnTo>
                <a:lnTo>
                  <a:pt x="3173299" y="3899693"/>
                </a:lnTo>
                <a:lnTo>
                  <a:pt x="3112571" y="3878262"/>
                </a:lnTo>
                <a:lnTo>
                  <a:pt x="3051050" y="3855243"/>
                </a:lnTo>
                <a:lnTo>
                  <a:pt x="2988735" y="3831034"/>
                </a:lnTo>
                <a:lnTo>
                  <a:pt x="2860533" y="3780631"/>
                </a:lnTo>
                <a:lnTo>
                  <a:pt x="818429" y="2887662"/>
                </a:lnTo>
                <a:lnTo>
                  <a:pt x="753733" y="2858294"/>
                </a:lnTo>
                <a:lnTo>
                  <a:pt x="686655" y="2828131"/>
                </a:lnTo>
                <a:lnTo>
                  <a:pt x="617593" y="2797175"/>
                </a:lnTo>
                <a:lnTo>
                  <a:pt x="582665" y="2781300"/>
                </a:lnTo>
                <a:lnTo>
                  <a:pt x="548133" y="2765425"/>
                </a:lnTo>
                <a:lnTo>
                  <a:pt x="513205" y="2748359"/>
                </a:lnTo>
                <a:lnTo>
                  <a:pt x="479071" y="2730897"/>
                </a:lnTo>
                <a:lnTo>
                  <a:pt x="444937" y="2712640"/>
                </a:lnTo>
                <a:lnTo>
                  <a:pt x="410803" y="2694384"/>
                </a:lnTo>
                <a:lnTo>
                  <a:pt x="377859" y="2675334"/>
                </a:lnTo>
                <a:lnTo>
                  <a:pt x="345709" y="2655490"/>
                </a:lnTo>
                <a:lnTo>
                  <a:pt x="313559" y="2634853"/>
                </a:lnTo>
                <a:lnTo>
                  <a:pt x="298080" y="2623740"/>
                </a:lnTo>
                <a:lnTo>
                  <a:pt x="282600" y="2613422"/>
                </a:lnTo>
                <a:lnTo>
                  <a:pt x="267518" y="2602309"/>
                </a:lnTo>
                <a:lnTo>
                  <a:pt x="252832" y="2590800"/>
                </a:lnTo>
                <a:lnTo>
                  <a:pt x="238146" y="2579290"/>
                </a:lnTo>
                <a:lnTo>
                  <a:pt x="223858" y="2567781"/>
                </a:lnTo>
                <a:lnTo>
                  <a:pt x="209569" y="2555875"/>
                </a:lnTo>
                <a:lnTo>
                  <a:pt x="196074" y="2543572"/>
                </a:lnTo>
                <a:lnTo>
                  <a:pt x="182579" y="2530872"/>
                </a:lnTo>
                <a:lnTo>
                  <a:pt x="169878" y="2518569"/>
                </a:lnTo>
                <a:lnTo>
                  <a:pt x="157177" y="2505472"/>
                </a:lnTo>
                <a:lnTo>
                  <a:pt x="144873" y="2491978"/>
                </a:lnTo>
                <a:lnTo>
                  <a:pt x="133362" y="2478484"/>
                </a:lnTo>
                <a:lnTo>
                  <a:pt x="121852" y="2464594"/>
                </a:lnTo>
                <a:lnTo>
                  <a:pt x="110738" y="2450703"/>
                </a:lnTo>
                <a:lnTo>
                  <a:pt x="100419" y="2436019"/>
                </a:lnTo>
                <a:lnTo>
                  <a:pt x="89702" y="2421731"/>
                </a:lnTo>
                <a:lnTo>
                  <a:pt x="80573" y="2406650"/>
                </a:lnTo>
                <a:lnTo>
                  <a:pt x="71047" y="2391172"/>
                </a:lnTo>
                <a:lnTo>
                  <a:pt x="62315" y="2375297"/>
                </a:lnTo>
                <a:lnTo>
                  <a:pt x="54377" y="2359025"/>
                </a:lnTo>
                <a:lnTo>
                  <a:pt x="46439" y="2343150"/>
                </a:lnTo>
                <a:lnTo>
                  <a:pt x="39294" y="2326084"/>
                </a:lnTo>
                <a:lnTo>
                  <a:pt x="32944" y="2309415"/>
                </a:lnTo>
                <a:lnTo>
                  <a:pt x="26990" y="2292350"/>
                </a:lnTo>
                <a:lnTo>
                  <a:pt x="21433" y="2274094"/>
                </a:lnTo>
                <a:lnTo>
                  <a:pt x="16670" y="2256234"/>
                </a:lnTo>
                <a:lnTo>
                  <a:pt x="11908" y="2237978"/>
                </a:lnTo>
                <a:lnTo>
                  <a:pt x="8335" y="2218928"/>
                </a:lnTo>
                <a:lnTo>
                  <a:pt x="5557" y="2199878"/>
                </a:lnTo>
                <a:lnTo>
                  <a:pt x="3176" y="2180034"/>
                </a:lnTo>
                <a:lnTo>
                  <a:pt x="1588" y="2159794"/>
                </a:lnTo>
                <a:lnTo>
                  <a:pt x="397" y="2139553"/>
                </a:lnTo>
                <a:lnTo>
                  <a:pt x="0" y="2118915"/>
                </a:lnTo>
                <a:lnTo>
                  <a:pt x="0" y="1397794"/>
                </a:lnTo>
                <a:lnTo>
                  <a:pt x="0" y="1352153"/>
                </a:lnTo>
                <a:lnTo>
                  <a:pt x="397" y="1307703"/>
                </a:lnTo>
                <a:lnTo>
                  <a:pt x="1985" y="1263253"/>
                </a:lnTo>
                <a:lnTo>
                  <a:pt x="3572" y="1219200"/>
                </a:lnTo>
                <a:lnTo>
                  <a:pt x="6351" y="1176338"/>
                </a:lnTo>
                <a:lnTo>
                  <a:pt x="8335" y="1154509"/>
                </a:lnTo>
                <a:lnTo>
                  <a:pt x="10320" y="1133475"/>
                </a:lnTo>
                <a:lnTo>
                  <a:pt x="13098" y="1112044"/>
                </a:lnTo>
                <a:lnTo>
                  <a:pt x="15877" y="1091009"/>
                </a:lnTo>
                <a:lnTo>
                  <a:pt x="19052" y="1069975"/>
                </a:lnTo>
                <a:lnTo>
                  <a:pt x="23021" y="1048941"/>
                </a:lnTo>
                <a:lnTo>
                  <a:pt x="26990" y="1027906"/>
                </a:lnTo>
                <a:lnTo>
                  <a:pt x="31356" y="1007666"/>
                </a:lnTo>
                <a:lnTo>
                  <a:pt x="36516" y="986631"/>
                </a:lnTo>
                <a:lnTo>
                  <a:pt x="42073" y="965994"/>
                </a:lnTo>
                <a:lnTo>
                  <a:pt x="48026" y="945753"/>
                </a:lnTo>
                <a:lnTo>
                  <a:pt x="54377" y="925513"/>
                </a:lnTo>
                <a:lnTo>
                  <a:pt x="61918" y="905272"/>
                </a:lnTo>
                <a:lnTo>
                  <a:pt x="69856" y="885031"/>
                </a:lnTo>
                <a:lnTo>
                  <a:pt x="77795" y="865188"/>
                </a:lnTo>
                <a:lnTo>
                  <a:pt x="87321" y="845344"/>
                </a:lnTo>
                <a:lnTo>
                  <a:pt x="96846" y="825500"/>
                </a:lnTo>
                <a:lnTo>
                  <a:pt x="107166" y="805656"/>
                </a:lnTo>
                <a:lnTo>
                  <a:pt x="118676" y="786209"/>
                </a:lnTo>
                <a:lnTo>
                  <a:pt x="130981" y="766763"/>
                </a:lnTo>
                <a:lnTo>
                  <a:pt x="143285" y="747713"/>
                </a:lnTo>
                <a:lnTo>
                  <a:pt x="156780" y="728266"/>
                </a:lnTo>
                <a:lnTo>
                  <a:pt x="166703" y="715169"/>
                </a:lnTo>
                <a:lnTo>
                  <a:pt x="176625" y="702469"/>
                </a:lnTo>
                <a:lnTo>
                  <a:pt x="187342" y="689769"/>
                </a:lnTo>
                <a:lnTo>
                  <a:pt x="197265" y="677863"/>
                </a:lnTo>
                <a:lnTo>
                  <a:pt x="208378" y="666353"/>
                </a:lnTo>
                <a:lnTo>
                  <a:pt x="219095" y="654844"/>
                </a:lnTo>
                <a:lnTo>
                  <a:pt x="230208" y="643731"/>
                </a:lnTo>
                <a:lnTo>
                  <a:pt x="241322" y="633016"/>
                </a:lnTo>
                <a:lnTo>
                  <a:pt x="252832" y="622697"/>
                </a:lnTo>
                <a:lnTo>
                  <a:pt x="264343" y="612378"/>
                </a:lnTo>
                <a:lnTo>
                  <a:pt x="276250" y="602853"/>
                </a:lnTo>
                <a:lnTo>
                  <a:pt x="288157" y="593328"/>
                </a:lnTo>
                <a:lnTo>
                  <a:pt x="300065" y="583803"/>
                </a:lnTo>
                <a:lnTo>
                  <a:pt x="312766" y="575072"/>
                </a:lnTo>
                <a:lnTo>
                  <a:pt x="325070" y="566341"/>
                </a:lnTo>
                <a:lnTo>
                  <a:pt x="337374" y="558006"/>
                </a:lnTo>
                <a:lnTo>
                  <a:pt x="350472" y="550069"/>
                </a:lnTo>
                <a:lnTo>
                  <a:pt x="363570" y="542131"/>
                </a:lnTo>
                <a:lnTo>
                  <a:pt x="390163" y="527050"/>
                </a:lnTo>
                <a:lnTo>
                  <a:pt x="417153" y="513159"/>
                </a:lnTo>
                <a:lnTo>
                  <a:pt x="444540" y="499666"/>
                </a:lnTo>
                <a:lnTo>
                  <a:pt x="472324" y="487363"/>
                </a:lnTo>
                <a:lnTo>
                  <a:pt x="500504" y="475853"/>
                </a:lnTo>
                <a:lnTo>
                  <a:pt x="529479" y="465534"/>
                </a:lnTo>
                <a:lnTo>
                  <a:pt x="558850" y="455613"/>
                </a:lnTo>
                <a:lnTo>
                  <a:pt x="588221" y="446088"/>
                </a:lnTo>
                <a:lnTo>
                  <a:pt x="618387" y="437753"/>
                </a:lnTo>
                <a:lnTo>
                  <a:pt x="648155" y="429022"/>
                </a:lnTo>
                <a:lnTo>
                  <a:pt x="678717" y="421481"/>
                </a:lnTo>
                <a:lnTo>
                  <a:pt x="709279" y="414734"/>
                </a:lnTo>
                <a:lnTo>
                  <a:pt x="740238" y="407988"/>
                </a:lnTo>
                <a:lnTo>
                  <a:pt x="771197" y="401638"/>
                </a:lnTo>
                <a:lnTo>
                  <a:pt x="802156" y="395684"/>
                </a:lnTo>
                <a:lnTo>
                  <a:pt x="864471" y="384572"/>
                </a:lnTo>
                <a:lnTo>
                  <a:pt x="926786" y="374650"/>
                </a:lnTo>
                <a:lnTo>
                  <a:pt x="1050622" y="354806"/>
                </a:lnTo>
                <a:lnTo>
                  <a:pt x="3575766" y="5160"/>
                </a:lnTo>
                <a:lnTo>
                  <a:pt x="3594817" y="3175"/>
                </a:lnTo>
                <a:lnTo>
                  <a:pt x="3613472" y="1588"/>
                </a:lnTo>
                <a:lnTo>
                  <a:pt x="3631333" y="39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GB" dirty="0"/>
              <a:t>Insert your photo</a:t>
            </a:r>
          </a:p>
        </p:txBody>
      </p:sp>
    </p:spTree>
    <p:extLst>
      <p:ext uri="{BB962C8B-B14F-4D97-AF65-F5344CB8AC3E}">
        <p14:creationId xmlns:p14="http://schemas.microsoft.com/office/powerpoint/2010/main" val="236451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photo background 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588"/>
            <a:ext cx="12192000" cy="6858000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 baseline="0"/>
            </a:lvl1pPr>
          </a:lstStyle>
          <a:p>
            <a:pPr lvl="0"/>
            <a:r>
              <a:rPr lang="en-GB" noProof="0" dirty="0"/>
              <a:t>                                                          &lt;  Insert your picture here</a:t>
            </a:r>
          </a:p>
        </p:txBody>
      </p:sp>
      <p:sp>
        <p:nvSpPr>
          <p:cNvPr id="86" name="Freeform 31"/>
          <p:cNvSpPr>
            <a:spLocks/>
          </p:cNvSpPr>
          <p:nvPr userDrawn="1"/>
        </p:nvSpPr>
        <p:spPr bwMode="auto">
          <a:xfrm>
            <a:off x="38109" y="298464"/>
            <a:ext cx="12112625" cy="6257925"/>
          </a:xfrm>
          <a:custGeom>
            <a:avLst/>
            <a:gdLst>
              <a:gd name="T0" fmla="*/ 0 w 7630"/>
              <a:gd name="T1" fmla="*/ 1263 h 3942"/>
              <a:gd name="T2" fmla="*/ 0 w 7630"/>
              <a:gd name="T3" fmla="*/ 3942 h 3942"/>
              <a:gd name="T4" fmla="*/ 7630 w 7630"/>
              <a:gd name="T5" fmla="*/ 3942 h 3942"/>
              <a:gd name="T6" fmla="*/ 7630 w 7630"/>
              <a:gd name="T7" fmla="*/ 0 h 3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30" h="3942">
                <a:moveTo>
                  <a:pt x="0" y="1263"/>
                </a:moveTo>
                <a:lnTo>
                  <a:pt x="0" y="3942"/>
                </a:lnTo>
                <a:lnTo>
                  <a:pt x="7630" y="3942"/>
                </a:lnTo>
                <a:lnTo>
                  <a:pt x="76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ES" sz="1350"/>
          </a:p>
        </p:txBody>
      </p:sp>
      <p:sp>
        <p:nvSpPr>
          <p:cNvPr id="95" name="Title 1"/>
          <p:cNvSpPr>
            <a:spLocks noGrp="1"/>
          </p:cNvSpPr>
          <p:nvPr>
            <p:ph type="title"/>
          </p:nvPr>
        </p:nvSpPr>
        <p:spPr>
          <a:xfrm>
            <a:off x="576472" y="2670166"/>
            <a:ext cx="4601584" cy="1178168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6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576265" y="4005062"/>
            <a:ext cx="4602163" cy="4989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aseline="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576481" y="5513064"/>
            <a:ext cx="2619201" cy="10588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rgbClr val="323232"/>
                </a:solidFill>
              </a:defRPr>
            </a:lvl1pPr>
          </a:lstStyle>
          <a:p>
            <a:pPr lvl="0"/>
            <a:r>
              <a:rPr lang="en-GB" noProof="0" dirty="0"/>
              <a:t>Insert Author, </a:t>
            </a:r>
            <a:br>
              <a:rPr lang="en-GB" noProof="0" dirty="0"/>
            </a:br>
            <a:r>
              <a:rPr lang="en-GB" noProof="0" dirty="0"/>
              <a:t>department, </a:t>
            </a:r>
            <a:br>
              <a:rPr lang="en-GB" noProof="0" dirty="0"/>
            </a:br>
            <a:r>
              <a:rPr lang="en-GB" noProof="0" dirty="0"/>
              <a:t>date, place</a:t>
            </a:r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4151322" y="1608141"/>
            <a:ext cx="3889375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ES" sz="135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517319" y="490534"/>
            <a:ext cx="1267005" cy="175624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32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photo background 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588"/>
            <a:ext cx="12192000" cy="6858000"/>
          </a:xfrm>
          <a:prstGeom prst="rect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800" b="1" baseline="0"/>
            </a:lvl1pPr>
          </a:lstStyle>
          <a:p>
            <a:r>
              <a:rPr lang="en-GB" noProof="0" dirty="0"/>
              <a:t>                                       Insert your photo here &gt;</a:t>
            </a:r>
          </a:p>
        </p:txBody>
      </p:sp>
      <p:sp>
        <p:nvSpPr>
          <p:cNvPr id="86" name="Freeform 31"/>
          <p:cNvSpPr>
            <a:spLocks/>
          </p:cNvSpPr>
          <p:nvPr userDrawn="1"/>
        </p:nvSpPr>
        <p:spPr bwMode="auto">
          <a:xfrm>
            <a:off x="38109" y="298464"/>
            <a:ext cx="12112625" cy="6257925"/>
          </a:xfrm>
          <a:custGeom>
            <a:avLst/>
            <a:gdLst>
              <a:gd name="T0" fmla="*/ 0 w 7630"/>
              <a:gd name="T1" fmla="*/ 1263 h 3942"/>
              <a:gd name="T2" fmla="*/ 0 w 7630"/>
              <a:gd name="T3" fmla="*/ 3942 h 3942"/>
              <a:gd name="T4" fmla="*/ 7630 w 7630"/>
              <a:gd name="T5" fmla="*/ 3942 h 3942"/>
              <a:gd name="T6" fmla="*/ 7630 w 7630"/>
              <a:gd name="T7" fmla="*/ 0 h 3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30" h="3942">
                <a:moveTo>
                  <a:pt x="0" y="1263"/>
                </a:moveTo>
                <a:lnTo>
                  <a:pt x="0" y="3942"/>
                </a:lnTo>
                <a:lnTo>
                  <a:pt x="7630" y="3942"/>
                </a:lnTo>
                <a:lnTo>
                  <a:pt x="76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ES" sz="1350"/>
          </a:p>
        </p:txBody>
      </p:sp>
      <p:sp>
        <p:nvSpPr>
          <p:cNvPr id="9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7970109" y="5495997"/>
            <a:ext cx="3541587" cy="10588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Insert Author, </a:t>
            </a:r>
            <a:br>
              <a:rPr lang="en-GB" noProof="0" dirty="0"/>
            </a:br>
            <a:r>
              <a:rPr lang="en-GB" noProof="0" dirty="0"/>
              <a:t>department, </a:t>
            </a:r>
            <a:br>
              <a:rPr lang="en-GB" noProof="0" dirty="0"/>
            </a:br>
            <a:r>
              <a:rPr lang="en-GB" noProof="0" dirty="0"/>
              <a:t>date, place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6022110" y="2458245"/>
            <a:ext cx="5489593" cy="1727779"/>
          </a:xfrm>
        </p:spPr>
        <p:txBody>
          <a:bodyPr anchor="b"/>
          <a:lstStyle>
            <a:lvl1pPr algn="r">
              <a:lnSpc>
                <a:spcPct val="100000"/>
              </a:lnSpc>
              <a:defRPr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Add your title here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6021664" y="4373324"/>
            <a:ext cx="5490033" cy="4989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Insert your subheading here to support your heading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517319" y="490534"/>
            <a:ext cx="1267005" cy="175624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533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photo 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31"/>
          <p:cNvSpPr>
            <a:spLocks/>
          </p:cNvSpPr>
          <p:nvPr userDrawn="1"/>
        </p:nvSpPr>
        <p:spPr bwMode="auto">
          <a:xfrm>
            <a:off x="38109" y="298464"/>
            <a:ext cx="12112625" cy="6257925"/>
          </a:xfrm>
          <a:custGeom>
            <a:avLst/>
            <a:gdLst>
              <a:gd name="T0" fmla="*/ 0 w 7630"/>
              <a:gd name="T1" fmla="*/ 1263 h 3942"/>
              <a:gd name="T2" fmla="*/ 0 w 7630"/>
              <a:gd name="T3" fmla="*/ 3942 h 3942"/>
              <a:gd name="T4" fmla="*/ 7630 w 7630"/>
              <a:gd name="T5" fmla="*/ 3942 h 3942"/>
              <a:gd name="T6" fmla="*/ 7630 w 7630"/>
              <a:gd name="T7" fmla="*/ 0 h 3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30" h="3942">
                <a:moveTo>
                  <a:pt x="0" y="1263"/>
                </a:moveTo>
                <a:lnTo>
                  <a:pt x="0" y="3942"/>
                </a:lnTo>
                <a:lnTo>
                  <a:pt x="7630" y="3942"/>
                </a:lnTo>
                <a:lnTo>
                  <a:pt x="76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ES" sz="1350"/>
          </a:p>
        </p:txBody>
      </p:sp>
      <p:sp>
        <p:nvSpPr>
          <p:cNvPr id="95" name="Title 1"/>
          <p:cNvSpPr>
            <a:spLocks noGrp="1"/>
          </p:cNvSpPr>
          <p:nvPr>
            <p:ph type="title" hasCustomPrompt="1"/>
          </p:nvPr>
        </p:nvSpPr>
        <p:spPr>
          <a:xfrm>
            <a:off x="576472" y="938463"/>
            <a:ext cx="5956600" cy="1092485"/>
          </a:xfrm>
        </p:spPr>
        <p:txBody>
          <a:bodyPr anchor="b"/>
          <a:lstStyle>
            <a:lvl1pPr>
              <a:lnSpc>
                <a:spcPct val="100000"/>
              </a:lnSpc>
              <a:defRPr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Add your title here</a:t>
            </a:r>
          </a:p>
        </p:txBody>
      </p:sp>
      <p:sp>
        <p:nvSpPr>
          <p:cNvPr id="96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576265" y="2277861"/>
            <a:ext cx="5957349" cy="86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baseline="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Insert your subheading here to support your heading</a:t>
            </a:r>
          </a:p>
        </p:txBody>
      </p:sp>
      <p:sp>
        <p:nvSpPr>
          <p:cNvPr id="9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576481" y="5513064"/>
            <a:ext cx="2619201" cy="10588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rgbClr val="323232"/>
                </a:solidFill>
              </a:defRPr>
            </a:lvl1pPr>
          </a:lstStyle>
          <a:p>
            <a:pPr lvl="0"/>
            <a:r>
              <a:rPr lang="en-GB" noProof="0" dirty="0"/>
              <a:t>Insert Author, </a:t>
            </a:r>
            <a:br>
              <a:rPr lang="en-GB" noProof="0" dirty="0"/>
            </a:br>
            <a:r>
              <a:rPr lang="en-GB" noProof="0" dirty="0"/>
              <a:t>department, </a:t>
            </a:r>
            <a:br>
              <a:rPr lang="en-GB" noProof="0" dirty="0"/>
            </a:br>
            <a:r>
              <a:rPr lang="en-GB" noProof="0" dirty="0"/>
              <a:t>date, place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© Amadeus IT Group and its affiliates and subsidiaries</a:t>
            </a:r>
            <a:endParaRPr lang="en-GB" noProof="0" dirty="0"/>
          </a:p>
        </p:txBody>
      </p:sp>
      <p:sp>
        <p:nvSpPr>
          <p:cNvPr id="11" name="Marcador de posición de imagen 17"/>
          <p:cNvSpPr>
            <a:spLocks noGrp="1"/>
          </p:cNvSpPr>
          <p:nvPr>
            <p:ph type="pic" sz="quarter" idx="16" hasCustomPrompt="1"/>
          </p:nvPr>
        </p:nvSpPr>
        <p:spPr>
          <a:xfrm>
            <a:off x="6487016" y="1433383"/>
            <a:ext cx="5708828" cy="5424615"/>
          </a:xfrm>
          <a:custGeom>
            <a:avLst/>
            <a:gdLst>
              <a:gd name="connsiteX0" fmla="*/ 5637046 w 7139966"/>
              <a:gd name="connsiteY0" fmla="*/ 946 h 5750830"/>
              <a:gd name="connsiteX1" fmla="*/ 6707626 w 7139966"/>
              <a:gd name="connsiteY1" fmla="*/ 810791 h 5750830"/>
              <a:gd name="connsiteX2" fmla="*/ 7139966 w 7139966"/>
              <a:gd name="connsiteY2" fmla="*/ 2214518 h 5750830"/>
              <a:gd name="connsiteX3" fmla="*/ 7139966 w 7139966"/>
              <a:gd name="connsiteY3" fmla="*/ 5750830 h 5750830"/>
              <a:gd name="connsiteX4" fmla="*/ 1951889 w 7139966"/>
              <a:gd name="connsiteY4" fmla="*/ 5750830 h 5750830"/>
              <a:gd name="connsiteX5" fmla="*/ 384658 w 7139966"/>
              <a:gd name="connsiteY5" fmla="*/ 4842007 h 5750830"/>
              <a:gd name="connsiteX6" fmla="*/ 96431 w 7139966"/>
              <a:gd name="connsiteY6" fmla="*/ 3690231 h 5750830"/>
              <a:gd name="connsiteX7" fmla="*/ 96431 w 7139966"/>
              <a:gd name="connsiteY7" fmla="*/ 2556452 h 5750830"/>
              <a:gd name="connsiteX8" fmla="*/ 1384443 w 7139966"/>
              <a:gd name="connsiteY8" fmla="*/ 1611635 h 5750830"/>
              <a:gd name="connsiteX9" fmla="*/ 5293515 w 7139966"/>
              <a:gd name="connsiteY9" fmla="*/ 72935 h 5750830"/>
              <a:gd name="connsiteX10" fmla="*/ 5637046 w 7139966"/>
              <a:gd name="connsiteY10" fmla="*/ 946 h 575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39966" h="5750830">
                <a:moveTo>
                  <a:pt x="5637046" y="946"/>
                </a:moveTo>
                <a:cubicBezTo>
                  <a:pt x="6121252" y="-19930"/>
                  <a:pt x="6539307" y="306327"/>
                  <a:pt x="6707626" y="810791"/>
                </a:cubicBezTo>
                <a:cubicBezTo>
                  <a:pt x="6707626" y="810791"/>
                  <a:pt x="6707626" y="810791"/>
                  <a:pt x="7139966" y="2214518"/>
                </a:cubicBezTo>
                <a:lnTo>
                  <a:pt x="7139966" y="5750830"/>
                </a:lnTo>
                <a:cubicBezTo>
                  <a:pt x="7139966" y="5750830"/>
                  <a:pt x="7139966" y="5750830"/>
                  <a:pt x="1951889" y="5750830"/>
                </a:cubicBezTo>
                <a:cubicBezTo>
                  <a:pt x="1357422" y="5633853"/>
                  <a:pt x="555792" y="5543871"/>
                  <a:pt x="384658" y="4842007"/>
                </a:cubicBezTo>
                <a:cubicBezTo>
                  <a:pt x="384658" y="4842007"/>
                  <a:pt x="384658" y="4842007"/>
                  <a:pt x="96431" y="3690231"/>
                </a:cubicBezTo>
                <a:cubicBezTo>
                  <a:pt x="6360" y="3303306"/>
                  <a:pt x="-65696" y="2943376"/>
                  <a:pt x="96431" y="2556452"/>
                </a:cubicBezTo>
                <a:cubicBezTo>
                  <a:pt x="312601" y="2025555"/>
                  <a:pt x="880047" y="1827593"/>
                  <a:pt x="1384443" y="1611635"/>
                </a:cubicBezTo>
                <a:cubicBezTo>
                  <a:pt x="1384443" y="1611635"/>
                  <a:pt x="1384443" y="1611635"/>
                  <a:pt x="5293515" y="72935"/>
                </a:cubicBezTo>
                <a:cubicBezTo>
                  <a:pt x="5410044" y="29068"/>
                  <a:pt x="5525307" y="5764"/>
                  <a:pt x="5637046" y="94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your picture here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517319" y="490534"/>
            <a:ext cx="1267005" cy="175624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94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photo 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 userDrawn="1"/>
        </p:nvSpPr>
        <p:spPr>
          <a:xfrm>
            <a:off x="-6348" y="0"/>
            <a:ext cx="12198351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noProof="0" dirty="0"/>
          </a:p>
        </p:txBody>
      </p:sp>
      <p:sp>
        <p:nvSpPr>
          <p:cNvPr id="86" name="Freeform 31"/>
          <p:cNvSpPr>
            <a:spLocks/>
          </p:cNvSpPr>
          <p:nvPr userDrawn="1"/>
        </p:nvSpPr>
        <p:spPr bwMode="auto">
          <a:xfrm>
            <a:off x="38109" y="298464"/>
            <a:ext cx="12112625" cy="6257925"/>
          </a:xfrm>
          <a:custGeom>
            <a:avLst/>
            <a:gdLst>
              <a:gd name="T0" fmla="*/ 0 w 7630"/>
              <a:gd name="T1" fmla="*/ 1263 h 3942"/>
              <a:gd name="T2" fmla="*/ 0 w 7630"/>
              <a:gd name="T3" fmla="*/ 3942 h 3942"/>
              <a:gd name="T4" fmla="*/ 7630 w 7630"/>
              <a:gd name="T5" fmla="*/ 3942 h 3942"/>
              <a:gd name="T6" fmla="*/ 7630 w 7630"/>
              <a:gd name="T7" fmla="*/ 0 h 3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30" h="3942">
                <a:moveTo>
                  <a:pt x="0" y="1263"/>
                </a:moveTo>
                <a:lnTo>
                  <a:pt x="0" y="3942"/>
                </a:lnTo>
                <a:lnTo>
                  <a:pt x="7630" y="3942"/>
                </a:lnTo>
                <a:lnTo>
                  <a:pt x="76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ES" sz="135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807837" y="1160165"/>
            <a:ext cx="4601584" cy="1325563"/>
          </a:xfrm>
        </p:spPr>
        <p:txBody>
          <a:bodyPr anchor="b"/>
          <a:lstStyle>
            <a:lvl1pPr algn="r">
              <a:lnSpc>
                <a:spcPct val="100000"/>
              </a:lnSpc>
              <a:defRPr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Add your title here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07261" y="2698787"/>
            <a:ext cx="4602163" cy="9789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Insert your subheading here to support your heading</a:t>
            </a:r>
          </a:p>
        </p:txBody>
      </p:sp>
      <p:sp>
        <p:nvSpPr>
          <p:cNvPr id="9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8790229" y="5513064"/>
            <a:ext cx="2619201" cy="10588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Insert Author, </a:t>
            </a:r>
            <a:br>
              <a:rPr lang="en-GB" noProof="0" dirty="0"/>
            </a:br>
            <a:r>
              <a:rPr lang="en-GB" noProof="0" dirty="0"/>
              <a:t>department, </a:t>
            </a:r>
            <a:br>
              <a:rPr lang="en-GB" noProof="0" dirty="0"/>
            </a:br>
            <a:r>
              <a:rPr lang="en-GB" noProof="0" dirty="0"/>
              <a:t>date, place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2" name="Marcador de posición de imagen 34"/>
          <p:cNvSpPr>
            <a:spLocks noGrp="1"/>
          </p:cNvSpPr>
          <p:nvPr>
            <p:ph type="pic" sz="quarter" idx="16" hasCustomPrompt="1"/>
          </p:nvPr>
        </p:nvSpPr>
        <p:spPr>
          <a:xfrm>
            <a:off x="-6547" y="1160164"/>
            <a:ext cx="4999609" cy="5774817"/>
          </a:xfrm>
          <a:custGeom>
            <a:avLst/>
            <a:gdLst>
              <a:gd name="connsiteX0" fmla="*/ 5273631 w 6666145"/>
              <a:gd name="connsiteY0" fmla="*/ 726 h 6276346"/>
              <a:gd name="connsiteX1" fmla="*/ 6666145 w 6666145"/>
              <a:gd name="connsiteY1" fmla="*/ 2806264 h 6276346"/>
              <a:gd name="connsiteX2" fmla="*/ 4880200 w 6666145"/>
              <a:gd name="connsiteY2" fmla="*/ 6276346 h 6276346"/>
              <a:gd name="connsiteX3" fmla="*/ 0 w 6666145"/>
              <a:gd name="connsiteY3" fmla="*/ 6276346 h 6276346"/>
              <a:gd name="connsiteX4" fmla="*/ 0 w 6666145"/>
              <a:gd name="connsiteY4" fmla="*/ 1755562 h 6276346"/>
              <a:gd name="connsiteX5" fmla="*/ 4956345 w 6666145"/>
              <a:gd name="connsiteY5" fmla="*/ 48171 h 6276346"/>
              <a:gd name="connsiteX6" fmla="*/ 5273631 w 6666145"/>
              <a:gd name="connsiteY6" fmla="*/ 726 h 627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66145" h="6276346">
                <a:moveTo>
                  <a:pt x="5273631" y="726"/>
                </a:moveTo>
                <a:cubicBezTo>
                  <a:pt x="6239757" y="42460"/>
                  <a:pt x="6666145" y="1872859"/>
                  <a:pt x="6666145" y="2806264"/>
                </a:cubicBezTo>
                <a:cubicBezTo>
                  <a:pt x="6666145" y="4237155"/>
                  <a:pt x="5960074" y="5502145"/>
                  <a:pt x="4880200" y="6276346"/>
                </a:cubicBezTo>
                <a:cubicBezTo>
                  <a:pt x="4880200" y="6276346"/>
                  <a:pt x="4880200" y="6276346"/>
                  <a:pt x="0" y="6276346"/>
                </a:cubicBezTo>
                <a:cubicBezTo>
                  <a:pt x="0" y="6276346"/>
                  <a:pt x="0" y="6276346"/>
                  <a:pt x="0" y="1755562"/>
                </a:cubicBezTo>
                <a:cubicBezTo>
                  <a:pt x="0" y="1755562"/>
                  <a:pt x="0" y="1755562"/>
                  <a:pt x="4956345" y="48171"/>
                </a:cubicBezTo>
                <a:cubicBezTo>
                  <a:pt x="5067966" y="11233"/>
                  <a:pt x="5173687" y="-3592"/>
                  <a:pt x="5273631" y="72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Insert your picture here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517319" y="490534"/>
            <a:ext cx="1267005" cy="175624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90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NO photo 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348" y="0"/>
            <a:ext cx="12198351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noProof="0" dirty="0"/>
          </a:p>
        </p:txBody>
      </p:sp>
      <p:sp>
        <p:nvSpPr>
          <p:cNvPr id="11" name="Freeform 5"/>
          <p:cNvSpPr>
            <a:spLocks/>
          </p:cNvSpPr>
          <p:nvPr userDrawn="1"/>
        </p:nvSpPr>
        <p:spPr bwMode="auto">
          <a:xfrm>
            <a:off x="3081003" y="996683"/>
            <a:ext cx="8241679" cy="5879190"/>
          </a:xfrm>
          <a:custGeom>
            <a:avLst/>
            <a:gdLst>
              <a:gd name="T0" fmla="*/ 1104 w 1265"/>
              <a:gd name="T1" fmla="*/ 110 h 903"/>
              <a:gd name="T2" fmla="*/ 427 w 1265"/>
              <a:gd name="T3" fmla="*/ 25 h 903"/>
              <a:gd name="T4" fmla="*/ 169 w 1265"/>
              <a:gd name="T5" fmla="*/ 59 h 903"/>
              <a:gd name="T6" fmla="*/ 169 w 1265"/>
              <a:gd name="T7" fmla="*/ 59 h 903"/>
              <a:gd name="T8" fmla="*/ 169 w 1265"/>
              <a:gd name="T9" fmla="*/ 59 h 903"/>
              <a:gd name="T10" fmla="*/ 82 w 1265"/>
              <a:gd name="T11" fmla="*/ 221 h 903"/>
              <a:gd name="T12" fmla="*/ 32 w 1265"/>
              <a:gd name="T13" fmla="*/ 407 h 903"/>
              <a:gd name="T14" fmla="*/ 190 w 1265"/>
              <a:gd name="T15" fmla="*/ 663 h 903"/>
              <a:gd name="T16" fmla="*/ 489 w 1265"/>
              <a:gd name="T17" fmla="*/ 903 h 903"/>
              <a:gd name="T18" fmla="*/ 1129 w 1265"/>
              <a:gd name="T19" fmla="*/ 903 h 903"/>
              <a:gd name="T20" fmla="*/ 1247 w 1265"/>
              <a:gd name="T21" fmla="*/ 327 h 903"/>
              <a:gd name="T22" fmla="*/ 1104 w 1265"/>
              <a:gd name="T23" fmla="*/ 110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65" h="903">
                <a:moveTo>
                  <a:pt x="1104" y="110"/>
                </a:moveTo>
                <a:cubicBezTo>
                  <a:pt x="427" y="25"/>
                  <a:pt x="427" y="25"/>
                  <a:pt x="427" y="25"/>
                </a:cubicBezTo>
                <a:cubicBezTo>
                  <a:pt x="338" y="16"/>
                  <a:pt x="243" y="0"/>
                  <a:pt x="169" y="59"/>
                </a:cubicBezTo>
                <a:cubicBezTo>
                  <a:pt x="169" y="59"/>
                  <a:pt x="169" y="59"/>
                  <a:pt x="169" y="59"/>
                </a:cubicBezTo>
                <a:cubicBezTo>
                  <a:pt x="169" y="59"/>
                  <a:pt x="169" y="59"/>
                  <a:pt x="169" y="59"/>
                </a:cubicBezTo>
                <a:cubicBezTo>
                  <a:pt x="117" y="101"/>
                  <a:pt x="99" y="158"/>
                  <a:pt x="82" y="221"/>
                </a:cubicBezTo>
                <a:cubicBezTo>
                  <a:pt x="32" y="407"/>
                  <a:pt x="32" y="407"/>
                  <a:pt x="32" y="407"/>
                </a:cubicBezTo>
                <a:cubicBezTo>
                  <a:pt x="0" y="523"/>
                  <a:pt x="113" y="599"/>
                  <a:pt x="190" y="663"/>
                </a:cubicBezTo>
                <a:cubicBezTo>
                  <a:pt x="190" y="663"/>
                  <a:pt x="355" y="796"/>
                  <a:pt x="489" y="903"/>
                </a:cubicBezTo>
                <a:cubicBezTo>
                  <a:pt x="1129" y="903"/>
                  <a:pt x="1129" y="903"/>
                  <a:pt x="1129" y="903"/>
                </a:cubicBezTo>
                <a:cubicBezTo>
                  <a:pt x="1247" y="327"/>
                  <a:pt x="1247" y="327"/>
                  <a:pt x="1247" y="327"/>
                </a:cubicBezTo>
                <a:cubicBezTo>
                  <a:pt x="1265" y="222"/>
                  <a:pt x="1211" y="126"/>
                  <a:pt x="1104" y="1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6" name="Freeform 31"/>
          <p:cNvSpPr>
            <a:spLocks/>
          </p:cNvSpPr>
          <p:nvPr userDrawn="1"/>
        </p:nvSpPr>
        <p:spPr bwMode="auto">
          <a:xfrm>
            <a:off x="38109" y="298464"/>
            <a:ext cx="12112625" cy="6257925"/>
          </a:xfrm>
          <a:custGeom>
            <a:avLst/>
            <a:gdLst>
              <a:gd name="T0" fmla="*/ 0 w 7630"/>
              <a:gd name="T1" fmla="*/ 1263 h 3942"/>
              <a:gd name="T2" fmla="*/ 0 w 7630"/>
              <a:gd name="T3" fmla="*/ 3942 h 3942"/>
              <a:gd name="T4" fmla="*/ 7630 w 7630"/>
              <a:gd name="T5" fmla="*/ 3942 h 3942"/>
              <a:gd name="T6" fmla="*/ 7630 w 7630"/>
              <a:gd name="T7" fmla="*/ 0 h 3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30" h="3942">
                <a:moveTo>
                  <a:pt x="0" y="1263"/>
                </a:moveTo>
                <a:lnTo>
                  <a:pt x="0" y="3942"/>
                </a:lnTo>
                <a:lnTo>
                  <a:pt x="7630" y="3942"/>
                </a:lnTo>
                <a:lnTo>
                  <a:pt x="76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ES" sz="1350"/>
          </a:p>
        </p:txBody>
      </p:sp>
      <p:sp>
        <p:nvSpPr>
          <p:cNvPr id="95" name="Title 1"/>
          <p:cNvSpPr>
            <a:spLocks noGrp="1"/>
          </p:cNvSpPr>
          <p:nvPr>
            <p:ph type="title" hasCustomPrompt="1"/>
          </p:nvPr>
        </p:nvSpPr>
        <p:spPr>
          <a:xfrm>
            <a:off x="2235201" y="1801092"/>
            <a:ext cx="7467796" cy="1913318"/>
          </a:xfrm>
        </p:spPr>
        <p:txBody>
          <a:bodyPr anchor="b"/>
          <a:lstStyle>
            <a:lvl1pPr algn="r">
              <a:lnSpc>
                <a:spcPct val="100000"/>
              </a:lnSpc>
              <a:defRPr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Add your title here</a:t>
            </a:r>
          </a:p>
        </p:txBody>
      </p:sp>
      <p:sp>
        <p:nvSpPr>
          <p:cNvPr id="96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234263" y="3961324"/>
            <a:ext cx="7468733" cy="3815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buNone/>
              <a:defRPr sz="2400" baseline="0">
                <a:solidFill>
                  <a:schemeClr val="accent2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Insert your subheading here to support your heading</a:t>
            </a:r>
          </a:p>
        </p:txBody>
      </p:sp>
      <p:sp>
        <p:nvSpPr>
          <p:cNvPr id="14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7083801" y="5091546"/>
            <a:ext cx="2619201" cy="10588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rgbClr val="323232"/>
                </a:solidFill>
              </a:defRPr>
            </a:lvl1pPr>
          </a:lstStyle>
          <a:p>
            <a:pPr lvl="0"/>
            <a:r>
              <a:rPr lang="en-GB" noProof="0" dirty="0"/>
              <a:t>Insert Author, </a:t>
            </a:r>
            <a:br>
              <a:rPr lang="en-GB" noProof="0" dirty="0"/>
            </a:br>
            <a:r>
              <a:rPr lang="en-GB" noProof="0" dirty="0"/>
              <a:t>department, </a:t>
            </a:r>
            <a:br>
              <a:rPr lang="en-GB" noProof="0" dirty="0"/>
            </a:br>
            <a:r>
              <a:rPr lang="en-GB" noProof="0" dirty="0"/>
              <a:t>date, place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517319" y="490534"/>
            <a:ext cx="1267005" cy="175624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96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NO photo 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/>
          </p:cNvSpPr>
          <p:nvPr userDrawn="1"/>
        </p:nvSpPr>
        <p:spPr bwMode="auto">
          <a:xfrm>
            <a:off x="-21430" y="0"/>
            <a:ext cx="6740885" cy="6858000"/>
          </a:xfrm>
          <a:custGeom>
            <a:avLst/>
            <a:gdLst>
              <a:gd name="T0" fmla="*/ 1140 w 1200"/>
              <a:gd name="T1" fmla="*/ 388 h 988"/>
              <a:gd name="T2" fmla="*/ 1140 w 1200"/>
              <a:gd name="T3" fmla="*/ 388 h 988"/>
              <a:gd name="T4" fmla="*/ 1069 w 1200"/>
              <a:gd name="T5" fmla="*/ 7 h 988"/>
              <a:gd name="T6" fmla="*/ 1062 w 1200"/>
              <a:gd name="T7" fmla="*/ 0 h 988"/>
              <a:gd name="T8" fmla="*/ 0 w 1200"/>
              <a:gd name="T9" fmla="*/ 0 h 988"/>
              <a:gd name="T10" fmla="*/ 0 w 1200"/>
              <a:gd name="T11" fmla="*/ 988 h 988"/>
              <a:gd name="T12" fmla="*/ 479 w 1200"/>
              <a:gd name="T13" fmla="*/ 988 h 988"/>
              <a:gd name="T14" fmla="*/ 986 w 1200"/>
              <a:gd name="T15" fmla="*/ 561 h 988"/>
              <a:gd name="T16" fmla="*/ 1140 w 1200"/>
              <a:gd name="T17" fmla="*/ 388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0" h="988">
                <a:moveTo>
                  <a:pt x="1140" y="388"/>
                </a:moveTo>
                <a:cubicBezTo>
                  <a:pt x="1140" y="388"/>
                  <a:pt x="1140" y="388"/>
                  <a:pt x="1140" y="388"/>
                </a:cubicBezTo>
                <a:cubicBezTo>
                  <a:pt x="1200" y="262"/>
                  <a:pt x="1167" y="104"/>
                  <a:pt x="1069" y="7"/>
                </a:cubicBezTo>
                <a:cubicBezTo>
                  <a:pt x="1067" y="4"/>
                  <a:pt x="1064" y="2"/>
                  <a:pt x="106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88"/>
                  <a:pt x="0" y="988"/>
                  <a:pt x="0" y="988"/>
                </a:cubicBezTo>
                <a:cubicBezTo>
                  <a:pt x="479" y="988"/>
                  <a:pt x="479" y="988"/>
                  <a:pt x="479" y="988"/>
                </a:cubicBezTo>
                <a:cubicBezTo>
                  <a:pt x="986" y="561"/>
                  <a:pt x="986" y="561"/>
                  <a:pt x="986" y="561"/>
                </a:cubicBezTo>
                <a:cubicBezTo>
                  <a:pt x="1045" y="511"/>
                  <a:pt x="1105" y="463"/>
                  <a:pt x="1140" y="388"/>
                </a:cubicBezTo>
                <a:close/>
              </a:path>
            </a:pathLst>
          </a:custGeom>
          <a:gradFill>
            <a:gsLst>
              <a:gs pos="0">
                <a:srgbClr val="005EB8"/>
              </a:gs>
              <a:gs pos="100000">
                <a:srgbClr val="00A9E0">
                  <a:alpha val="70999"/>
                </a:srgbClr>
              </a:gs>
            </a:gsLst>
            <a:lin ang="54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 noProof="0" dirty="0"/>
          </a:p>
        </p:txBody>
      </p:sp>
      <p:sp>
        <p:nvSpPr>
          <p:cNvPr id="86" name="Freeform 31"/>
          <p:cNvSpPr>
            <a:spLocks/>
          </p:cNvSpPr>
          <p:nvPr userDrawn="1"/>
        </p:nvSpPr>
        <p:spPr bwMode="auto">
          <a:xfrm>
            <a:off x="38109" y="298464"/>
            <a:ext cx="12112625" cy="6257925"/>
          </a:xfrm>
          <a:custGeom>
            <a:avLst/>
            <a:gdLst>
              <a:gd name="T0" fmla="*/ 0 w 7630"/>
              <a:gd name="T1" fmla="*/ 1263 h 3942"/>
              <a:gd name="T2" fmla="*/ 0 w 7630"/>
              <a:gd name="T3" fmla="*/ 3942 h 3942"/>
              <a:gd name="T4" fmla="*/ 7630 w 7630"/>
              <a:gd name="T5" fmla="*/ 3942 h 3942"/>
              <a:gd name="T6" fmla="*/ 7630 w 7630"/>
              <a:gd name="T7" fmla="*/ 0 h 3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30" h="3942">
                <a:moveTo>
                  <a:pt x="0" y="1263"/>
                </a:moveTo>
                <a:lnTo>
                  <a:pt x="0" y="3942"/>
                </a:lnTo>
                <a:lnTo>
                  <a:pt x="7630" y="3942"/>
                </a:lnTo>
                <a:lnTo>
                  <a:pt x="76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ES" sz="135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950456" y="549276"/>
            <a:ext cx="5877064" cy="3213981"/>
          </a:xfrm>
        </p:spPr>
        <p:txBody>
          <a:bodyPr anchor="b"/>
          <a:lstStyle>
            <a:lvl1pPr algn="l">
              <a:lnSpc>
                <a:spcPct val="100000"/>
              </a:lnSpc>
              <a:defRPr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Add your title here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50249" y="3863657"/>
            <a:ext cx="4231352" cy="10457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342875" indent="0">
              <a:buNone/>
              <a:defRPr sz="1200">
                <a:solidFill>
                  <a:schemeClr val="accent2"/>
                </a:solidFill>
                <a:latin typeface="+mj-lt"/>
              </a:defRPr>
            </a:lvl2pPr>
            <a:lvl3pPr marL="685749" indent="0">
              <a:buNone/>
              <a:defRPr sz="1050">
                <a:solidFill>
                  <a:schemeClr val="accent2"/>
                </a:solidFill>
                <a:latin typeface="+mj-lt"/>
              </a:defRPr>
            </a:lvl3pPr>
            <a:lvl4pPr marL="1028624" indent="0">
              <a:buNone/>
              <a:defRPr sz="900">
                <a:solidFill>
                  <a:schemeClr val="accent2"/>
                </a:solidFill>
                <a:latin typeface="+mj-lt"/>
              </a:defRPr>
            </a:lvl4pPr>
            <a:lvl5pPr marL="1371498" indent="0">
              <a:buNone/>
              <a:defRPr sz="900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GB" noProof="0" dirty="0"/>
              <a:t>Insert your subheading here to support your heading</a:t>
            </a:r>
          </a:p>
        </p:txBody>
      </p:sp>
      <p:sp>
        <p:nvSpPr>
          <p:cNvPr id="18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950258" y="5438785"/>
            <a:ext cx="2619201" cy="10588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Insert Author, </a:t>
            </a:r>
            <a:br>
              <a:rPr lang="en-GB" noProof="0" dirty="0"/>
            </a:br>
            <a:r>
              <a:rPr lang="en-GB" noProof="0" dirty="0"/>
              <a:t>department, </a:t>
            </a:r>
            <a:br>
              <a:rPr lang="en-GB" noProof="0" dirty="0"/>
            </a:br>
            <a:r>
              <a:rPr lang="en-GB" noProof="0" dirty="0"/>
              <a:t>date, place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34" name="Freeform 5"/>
          <p:cNvSpPr>
            <a:spLocks noEditPoints="1"/>
          </p:cNvSpPr>
          <p:nvPr userDrawn="1"/>
        </p:nvSpPr>
        <p:spPr bwMode="auto">
          <a:xfrm>
            <a:off x="517319" y="490534"/>
            <a:ext cx="1267005" cy="175624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17824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icture Placeholder 99"/>
          <p:cNvSpPr>
            <a:spLocks noGrp="1"/>
          </p:cNvSpPr>
          <p:nvPr>
            <p:ph type="pic" sz="quarter" idx="14" hasCustomPrompt="1"/>
          </p:nvPr>
        </p:nvSpPr>
        <p:spPr>
          <a:xfrm>
            <a:off x="-6348" y="1436912"/>
            <a:ext cx="12198351" cy="5421092"/>
          </a:xfrm>
          <a:custGeom>
            <a:avLst/>
            <a:gdLst>
              <a:gd name="connsiteX0" fmla="*/ 12198350 w 12198350"/>
              <a:gd name="connsiteY0" fmla="*/ 0 h 6303963"/>
              <a:gd name="connsiteX1" fmla="*/ 12198350 w 12198350"/>
              <a:gd name="connsiteY1" fmla="*/ 6303963 h 6303963"/>
              <a:gd name="connsiteX2" fmla="*/ 0 w 12198350"/>
              <a:gd name="connsiteY2" fmla="*/ 6303963 h 6303963"/>
              <a:gd name="connsiteX3" fmla="*/ 0 w 12198350"/>
              <a:gd name="connsiteY3" fmla="*/ 2020586 h 6303963"/>
              <a:gd name="connsiteX4" fmla="*/ 3333463 w 12198350"/>
              <a:gd name="connsiteY4" fmla="*/ 3978132 h 6303963"/>
              <a:gd name="connsiteX5" fmla="*/ 12121986 w 12198350"/>
              <a:gd name="connsiteY5" fmla="*/ 23225 h 6303963"/>
              <a:gd name="connsiteX6" fmla="*/ 12125306 w 12198350"/>
              <a:gd name="connsiteY6" fmla="*/ 23225 h 6303963"/>
              <a:gd name="connsiteX7" fmla="*/ 12198350 w 12198350"/>
              <a:gd name="connsiteY7" fmla="*/ 0 h 630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8350" h="6303963">
                <a:moveTo>
                  <a:pt x="12198350" y="0"/>
                </a:moveTo>
                <a:cubicBezTo>
                  <a:pt x="12198350" y="0"/>
                  <a:pt x="12198350" y="0"/>
                  <a:pt x="12198350" y="6303963"/>
                </a:cubicBezTo>
                <a:cubicBezTo>
                  <a:pt x="12198350" y="6303963"/>
                  <a:pt x="12198350" y="6303963"/>
                  <a:pt x="0" y="6303963"/>
                </a:cubicBezTo>
                <a:cubicBezTo>
                  <a:pt x="0" y="6303963"/>
                  <a:pt x="0" y="6303963"/>
                  <a:pt x="0" y="2020586"/>
                </a:cubicBezTo>
                <a:cubicBezTo>
                  <a:pt x="371861" y="3812239"/>
                  <a:pt x="1683333" y="4233609"/>
                  <a:pt x="3333463" y="3978132"/>
                </a:cubicBezTo>
                <a:cubicBezTo>
                  <a:pt x="6407952" y="3503676"/>
                  <a:pt x="10651145" y="683482"/>
                  <a:pt x="12121986" y="23225"/>
                </a:cubicBezTo>
                <a:cubicBezTo>
                  <a:pt x="12121986" y="23225"/>
                  <a:pt x="12125306" y="23225"/>
                  <a:pt x="12125306" y="23225"/>
                </a:cubicBezTo>
                <a:cubicBezTo>
                  <a:pt x="12148547" y="16589"/>
                  <a:pt x="12175109" y="6636"/>
                  <a:pt x="121983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52000" tIns="3265200" rIns="14400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342875">
              <a:lnSpc>
                <a:spcPts val="3075"/>
              </a:lnSpc>
              <a:buNone/>
              <a:defRPr lang="es-ES" sz="18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algn="ctr" defTabSz="342875">
              <a:lnSpc>
                <a:spcPts val="3075"/>
              </a:lnSpc>
            </a:pPr>
            <a:r>
              <a:rPr lang="en-GB" noProof="0" dirty="0"/>
              <a:t>Insert your picture here</a:t>
            </a:r>
          </a:p>
        </p:txBody>
      </p:sp>
      <p:sp>
        <p:nvSpPr>
          <p:cNvPr id="86" name="Freeform 31"/>
          <p:cNvSpPr>
            <a:spLocks/>
          </p:cNvSpPr>
          <p:nvPr userDrawn="1"/>
        </p:nvSpPr>
        <p:spPr bwMode="auto">
          <a:xfrm>
            <a:off x="38109" y="298464"/>
            <a:ext cx="12112625" cy="6257925"/>
          </a:xfrm>
          <a:custGeom>
            <a:avLst/>
            <a:gdLst>
              <a:gd name="T0" fmla="*/ 0 w 7630"/>
              <a:gd name="T1" fmla="*/ 1263 h 3942"/>
              <a:gd name="T2" fmla="*/ 0 w 7630"/>
              <a:gd name="T3" fmla="*/ 3942 h 3942"/>
              <a:gd name="T4" fmla="*/ 7630 w 7630"/>
              <a:gd name="T5" fmla="*/ 3942 h 3942"/>
              <a:gd name="T6" fmla="*/ 7630 w 7630"/>
              <a:gd name="T7" fmla="*/ 0 h 3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30" h="3942">
                <a:moveTo>
                  <a:pt x="0" y="1263"/>
                </a:moveTo>
                <a:lnTo>
                  <a:pt x="0" y="3942"/>
                </a:lnTo>
                <a:lnTo>
                  <a:pt x="7630" y="3942"/>
                </a:lnTo>
                <a:lnTo>
                  <a:pt x="76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ES" sz="1350"/>
          </a:p>
        </p:txBody>
      </p:sp>
      <p:sp>
        <p:nvSpPr>
          <p:cNvPr id="95" name="Title 1"/>
          <p:cNvSpPr>
            <a:spLocks noGrp="1"/>
          </p:cNvSpPr>
          <p:nvPr>
            <p:ph type="title" hasCustomPrompt="1"/>
          </p:nvPr>
        </p:nvSpPr>
        <p:spPr>
          <a:xfrm>
            <a:off x="576473" y="1776527"/>
            <a:ext cx="6031363" cy="1570522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Divider title here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quarter" idx="15" hasCustomPrompt="1"/>
          </p:nvPr>
        </p:nvSpPr>
        <p:spPr>
          <a:xfrm>
            <a:off x="576263" y="727984"/>
            <a:ext cx="1382712" cy="9207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495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 noProof="0" dirty="0"/>
              <a:t>1.</a:t>
            </a:r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10833517" y="6533899"/>
            <a:ext cx="742135" cy="102870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974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2728" y="304681"/>
            <a:ext cx="11252793" cy="466284"/>
          </a:xfrm>
          <a:prstGeom prst="rect">
            <a:avLst/>
          </a:prstGeom>
        </p:spPr>
        <p:txBody>
          <a:bodyPr vert="horz" lIns="91440" tIns="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404202" y="46524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r>
              <a:rPr lang="en-GB" noProof="0" dirty="0"/>
              <a:t>© Amadeus IT Group and its affiliates and subsidiaries</a:t>
            </a:r>
          </a:p>
        </p:txBody>
      </p:sp>
      <p:sp>
        <p:nvSpPr>
          <p:cNvPr id="33" name="Marcador de número de diapositiva 32"/>
          <p:cNvSpPr>
            <a:spLocks noGrp="1"/>
          </p:cNvSpPr>
          <p:nvPr>
            <p:ph type="sldNum" sz="quarter" idx="4"/>
          </p:nvPr>
        </p:nvSpPr>
        <p:spPr>
          <a:xfrm>
            <a:off x="11776959" y="6519612"/>
            <a:ext cx="24826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E57627FB-D816-4EA7-98E3-793F2D9BC93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10833517" y="6533899"/>
            <a:ext cx="742135" cy="102870"/>
          </a:xfrm>
          <a:custGeom>
            <a:avLst/>
            <a:gdLst>
              <a:gd name="T0" fmla="*/ 246 w 363"/>
              <a:gd name="T1" fmla="*/ 48 h 48"/>
              <a:gd name="T2" fmla="*/ 262 w 363"/>
              <a:gd name="T3" fmla="*/ 39 h 48"/>
              <a:gd name="T4" fmla="*/ 238 w 363"/>
              <a:gd name="T5" fmla="*/ 39 h 48"/>
              <a:gd name="T6" fmla="*/ 259 w 363"/>
              <a:gd name="T7" fmla="*/ 27 h 48"/>
              <a:gd name="T8" fmla="*/ 238 w 363"/>
              <a:gd name="T9" fmla="*/ 19 h 48"/>
              <a:gd name="T10" fmla="*/ 248 w 363"/>
              <a:gd name="T11" fmla="*/ 8 h 48"/>
              <a:gd name="T12" fmla="*/ 261 w 363"/>
              <a:gd name="T13" fmla="*/ 1 h 48"/>
              <a:gd name="T14" fmla="*/ 228 w 363"/>
              <a:gd name="T15" fmla="*/ 2 h 48"/>
              <a:gd name="T16" fmla="*/ 81 w 363"/>
              <a:gd name="T17" fmla="*/ 27 h 48"/>
              <a:gd name="T18" fmla="*/ 79 w 363"/>
              <a:gd name="T19" fmla="*/ 27 h 48"/>
              <a:gd name="T20" fmla="*/ 62 w 363"/>
              <a:gd name="T21" fmla="*/ 0 h 48"/>
              <a:gd name="T22" fmla="*/ 52 w 363"/>
              <a:gd name="T23" fmla="*/ 47 h 48"/>
              <a:gd name="T24" fmla="*/ 65 w 363"/>
              <a:gd name="T25" fmla="*/ 15 h 48"/>
              <a:gd name="T26" fmla="*/ 80 w 363"/>
              <a:gd name="T27" fmla="*/ 42 h 48"/>
              <a:gd name="T28" fmla="*/ 95 w 363"/>
              <a:gd name="T29" fmla="*/ 15 h 48"/>
              <a:gd name="T30" fmla="*/ 108 w 363"/>
              <a:gd name="T31" fmla="*/ 47 h 48"/>
              <a:gd name="T32" fmla="*/ 98 w 363"/>
              <a:gd name="T33" fmla="*/ 0 h 48"/>
              <a:gd name="T34" fmla="*/ 81 w 363"/>
              <a:gd name="T35" fmla="*/ 27 h 48"/>
              <a:gd name="T36" fmla="*/ 17 w 363"/>
              <a:gd name="T37" fmla="*/ 40 h 48"/>
              <a:gd name="T38" fmla="*/ 18 w 363"/>
              <a:gd name="T39" fmla="*/ 27 h 48"/>
              <a:gd name="T40" fmla="*/ 29 w 363"/>
              <a:gd name="T41" fmla="*/ 37 h 48"/>
              <a:gd name="T42" fmla="*/ 3 w 363"/>
              <a:gd name="T43" fmla="*/ 3 h 48"/>
              <a:gd name="T44" fmla="*/ 20 w 363"/>
              <a:gd name="T45" fmla="*/ 9 h 48"/>
              <a:gd name="T46" fmla="*/ 29 w 363"/>
              <a:gd name="T47" fmla="*/ 19 h 48"/>
              <a:gd name="T48" fmla="*/ 0 w 363"/>
              <a:gd name="T49" fmla="*/ 34 h 48"/>
              <a:gd name="T50" fmla="*/ 29 w 363"/>
              <a:gd name="T51" fmla="*/ 44 h 48"/>
              <a:gd name="T52" fmla="*/ 39 w 363"/>
              <a:gd name="T53" fmla="*/ 13 h 48"/>
              <a:gd name="T54" fmla="*/ 147 w 363"/>
              <a:gd name="T55" fmla="*/ 37 h 48"/>
              <a:gd name="T56" fmla="*/ 128 w 363"/>
              <a:gd name="T57" fmla="*/ 34 h 48"/>
              <a:gd name="T58" fmla="*/ 147 w 363"/>
              <a:gd name="T59" fmla="*/ 26 h 48"/>
              <a:gd name="T60" fmla="*/ 141 w 363"/>
              <a:gd name="T61" fmla="*/ 0 h 48"/>
              <a:gd name="T62" fmla="*/ 124 w 363"/>
              <a:gd name="T63" fmla="*/ 11 h 48"/>
              <a:gd name="T64" fmla="*/ 147 w 363"/>
              <a:gd name="T65" fmla="*/ 16 h 48"/>
              <a:gd name="T66" fmla="*/ 138 w 363"/>
              <a:gd name="T67" fmla="*/ 19 h 48"/>
              <a:gd name="T68" fmla="*/ 133 w 363"/>
              <a:gd name="T69" fmla="*/ 48 h 48"/>
              <a:gd name="T70" fmla="*/ 158 w 363"/>
              <a:gd name="T71" fmla="*/ 46 h 48"/>
              <a:gd name="T72" fmla="*/ 141 w 363"/>
              <a:gd name="T73" fmla="*/ 0 h 48"/>
              <a:gd name="T74" fmla="*/ 293 w 363"/>
              <a:gd name="T75" fmla="*/ 39 h 48"/>
              <a:gd name="T76" fmla="*/ 284 w 363"/>
              <a:gd name="T77" fmla="*/ 0 h 48"/>
              <a:gd name="T78" fmla="*/ 274 w 363"/>
              <a:gd name="T79" fmla="*/ 1 h 48"/>
              <a:gd name="T80" fmla="*/ 290 w 363"/>
              <a:gd name="T81" fmla="*/ 48 h 48"/>
              <a:gd name="T82" fmla="*/ 316 w 363"/>
              <a:gd name="T83" fmla="*/ 46 h 48"/>
              <a:gd name="T84" fmla="*/ 308 w 363"/>
              <a:gd name="T85" fmla="*/ 0 h 48"/>
              <a:gd name="T86" fmla="*/ 305 w 363"/>
              <a:gd name="T87" fmla="*/ 35 h 48"/>
              <a:gd name="T88" fmla="*/ 344 w 363"/>
              <a:gd name="T89" fmla="*/ 48 h 48"/>
              <a:gd name="T90" fmla="*/ 348 w 363"/>
              <a:gd name="T91" fmla="*/ 19 h 48"/>
              <a:gd name="T92" fmla="*/ 347 w 363"/>
              <a:gd name="T93" fmla="*/ 8 h 48"/>
              <a:gd name="T94" fmla="*/ 361 w 363"/>
              <a:gd name="T95" fmla="*/ 3 h 48"/>
              <a:gd name="T96" fmla="*/ 329 w 363"/>
              <a:gd name="T97" fmla="*/ 13 h 48"/>
              <a:gd name="T98" fmla="*/ 352 w 363"/>
              <a:gd name="T99" fmla="*/ 34 h 48"/>
              <a:gd name="T100" fmla="*/ 330 w 363"/>
              <a:gd name="T101" fmla="*/ 38 h 48"/>
              <a:gd name="T102" fmla="*/ 183 w 363"/>
              <a:gd name="T103" fmla="*/ 9 h 48"/>
              <a:gd name="T104" fmla="*/ 205 w 363"/>
              <a:gd name="T105" fmla="*/ 23 h 48"/>
              <a:gd name="T106" fmla="*/ 183 w 363"/>
              <a:gd name="T107" fmla="*/ 39 h 48"/>
              <a:gd name="T108" fmla="*/ 192 w 363"/>
              <a:gd name="T109" fmla="*/ 0 h 48"/>
              <a:gd name="T110" fmla="*/ 173 w 363"/>
              <a:gd name="T111" fmla="*/ 46 h 48"/>
              <a:gd name="T112" fmla="*/ 216 w 363"/>
              <a:gd name="T113" fmla="*/ 2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3" h="48">
                <a:moveTo>
                  <a:pt x="228" y="46"/>
                </a:moveTo>
                <a:cubicBezTo>
                  <a:pt x="228" y="46"/>
                  <a:pt x="236" y="48"/>
                  <a:pt x="246" y="48"/>
                </a:cubicBezTo>
                <a:cubicBezTo>
                  <a:pt x="257" y="48"/>
                  <a:pt x="262" y="47"/>
                  <a:pt x="262" y="47"/>
                </a:cubicBezTo>
                <a:cubicBezTo>
                  <a:pt x="262" y="39"/>
                  <a:pt x="262" y="39"/>
                  <a:pt x="262" y="39"/>
                </a:cubicBezTo>
                <a:cubicBezTo>
                  <a:pt x="262" y="39"/>
                  <a:pt x="257" y="40"/>
                  <a:pt x="249" y="40"/>
                </a:cubicBezTo>
                <a:cubicBezTo>
                  <a:pt x="242" y="40"/>
                  <a:pt x="238" y="39"/>
                  <a:pt x="238" y="39"/>
                </a:cubicBezTo>
                <a:cubicBezTo>
                  <a:pt x="238" y="27"/>
                  <a:pt x="238" y="27"/>
                  <a:pt x="238" y="27"/>
                </a:cubicBezTo>
                <a:cubicBezTo>
                  <a:pt x="259" y="27"/>
                  <a:pt x="259" y="27"/>
                  <a:pt x="259" y="27"/>
                </a:cubicBezTo>
                <a:cubicBezTo>
                  <a:pt x="259" y="19"/>
                  <a:pt x="259" y="19"/>
                  <a:pt x="259" y="19"/>
                </a:cubicBezTo>
                <a:cubicBezTo>
                  <a:pt x="238" y="19"/>
                  <a:pt x="238" y="19"/>
                  <a:pt x="238" y="19"/>
                </a:cubicBezTo>
                <a:cubicBezTo>
                  <a:pt x="238" y="9"/>
                  <a:pt x="238" y="9"/>
                  <a:pt x="238" y="9"/>
                </a:cubicBezTo>
                <a:cubicBezTo>
                  <a:pt x="238" y="9"/>
                  <a:pt x="242" y="8"/>
                  <a:pt x="248" y="8"/>
                </a:cubicBezTo>
                <a:cubicBezTo>
                  <a:pt x="255" y="8"/>
                  <a:pt x="261" y="9"/>
                  <a:pt x="261" y="9"/>
                </a:cubicBezTo>
                <a:cubicBezTo>
                  <a:pt x="261" y="1"/>
                  <a:pt x="261" y="1"/>
                  <a:pt x="261" y="1"/>
                </a:cubicBezTo>
                <a:cubicBezTo>
                  <a:pt x="261" y="1"/>
                  <a:pt x="256" y="0"/>
                  <a:pt x="247" y="0"/>
                </a:cubicBezTo>
                <a:cubicBezTo>
                  <a:pt x="236" y="0"/>
                  <a:pt x="228" y="2"/>
                  <a:pt x="228" y="2"/>
                </a:cubicBezTo>
                <a:lnTo>
                  <a:pt x="228" y="46"/>
                </a:lnTo>
                <a:close/>
                <a:moveTo>
                  <a:pt x="81" y="27"/>
                </a:moveTo>
                <a:cubicBezTo>
                  <a:pt x="81" y="28"/>
                  <a:pt x="80" y="29"/>
                  <a:pt x="80" y="30"/>
                </a:cubicBezTo>
                <a:cubicBezTo>
                  <a:pt x="80" y="29"/>
                  <a:pt x="80" y="28"/>
                  <a:pt x="79" y="27"/>
                </a:cubicBezTo>
                <a:cubicBezTo>
                  <a:pt x="70" y="4"/>
                  <a:pt x="70" y="4"/>
                  <a:pt x="70" y="4"/>
                </a:cubicBezTo>
                <a:cubicBezTo>
                  <a:pt x="69" y="0"/>
                  <a:pt x="66" y="0"/>
                  <a:pt x="62" y="0"/>
                </a:cubicBezTo>
                <a:cubicBezTo>
                  <a:pt x="60" y="0"/>
                  <a:pt x="57" y="0"/>
                  <a:pt x="57" y="0"/>
                </a:cubicBezTo>
                <a:cubicBezTo>
                  <a:pt x="52" y="47"/>
                  <a:pt x="52" y="47"/>
                  <a:pt x="52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5" y="15"/>
                  <a:pt x="65" y="15"/>
                  <a:pt x="65" y="15"/>
                </a:cubicBezTo>
                <a:cubicBezTo>
                  <a:pt x="75" y="39"/>
                  <a:pt x="75" y="39"/>
                  <a:pt x="75" y="39"/>
                </a:cubicBezTo>
                <a:cubicBezTo>
                  <a:pt x="76" y="41"/>
                  <a:pt x="77" y="42"/>
                  <a:pt x="80" y="42"/>
                </a:cubicBezTo>
                <a:cubicBezTo>
                  <a:pt x="83" y="42"/>
                  <a:pt x="85" y="41"/>
                  <a:pt x="85" y="39"/>
                </a:cubicBezTo>
                <a:cubicBezTo>
                  <a:pt x="95" y="15"/>
                  <a:pt x="95" y="15"/>
                  <a:pt x="95" y="15"/>
                </a:cubicBezTo>
                <a:cubicBezTo>
                  <a:pt x="97" y="47"/>
                  <a:pt x="97" y="47"/>
                  <a:pt x="97" y="47"/>
                </a:cubicBezTo>
                <a:cubicBezTo>
                  <a:pt x="108" y="47"/>
                  <a:pt x="108" y="47"/>
                  <a:pt x="108" y="4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0" y="0"/>
                  <a:pt x="98" y="0"/>
                </a:cubicBezTo>
                <a:cubicBezTo>
                  <a:pt x="94" y="0"/>
                  <a:pt x="92" y="0"/>
                  <a:pt x="90" y="4"/>
                </a:cubicBezTo>
                <a:lnTo>
                  <a:pt x="81" y="27"/>
                </a:lnTo>
                <a:close/>
                <a:moveTo>
                  <a:pt x="29" y="37"/>
                </a:moveTo>
                <a:cubicBezTo>
                  <a:pt x="27" y="38"/>
                  <a:pt x="21" y="40"/>
                  <a:pt x="17" y="40"/>
                </a:cubicBezTo>
                <a:cubicBezTo>
                  <a:pt x="13" y="40"/>
                  <a:pt x="10" y="38"/>
                  <a:pt x="10" y="34"/>
                </a:cubicBezTo>
                <a:cubicBezTo>
                  <a:pt x="10" y="29"/>
                  <a:pt x="12" y="27"/>
                  <a:pt x="18" y="27"/>
                </a:cubicBezTo>
                <a:cubicBezTo>
                  <a:pt x="29" y="26"/>
                  <a:pt x="29" y="26"/>
                  <a:pt x="29" y="26"/>
                </a:cubicBezTo>
                <a:lnTo>
                  <a:pt x="29" y="37"/>
                </a:lnTo>
                <a:close/>
                <a:moveTo>
                  <a:pt x="23" y="0"/>
                </a:moveTo>
                <a:cubicBezTo>
                  <a:pt x="14" y="0"/>
                  <a:pt x="6" y="2"/>
                  <a:pt x="3" y="3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13" y="9"/>
                  <a:pt x="20" y="9"/>
                </a:cubicBezTo>
                <a:cubicBezTo>
                  <a:pt x="26" y="9"/>
                  <a:pt x="29" y="10"/>
                  <a:pt x="29" y="16"/>
                </a:cubicBezTo>
                <a:cubicBezTo>
                  <a:pt x="29" y="19"/>
                  <a:pt x="29" y="19"/>
                  <a:pt x="29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4" y="19"/>
                  <a:pt x="0" y="26"/>
                  <a:pt x="0" y="34"/>
                </a:cubicBezTo>
                <a:cubicBezTo>
                  <a:pt x="0" y="45"/>
                  <a:pt x="8" y="48"/>
                  <a:pt x="15" y="48"/>
                </a:cubicBezTo>
                <a:cubicBezTo>
                  <a:pt x="24" y="48"/>
                  <a:pt x="29" y="44"/>
                  <a:pt x="29" y="44"/>
                </a:cubicBezTo>
                <a:cubicBezTo>
                  <a:pt x="30" y="44"/>
                  <a:pt x="31" y="46"/>
                  <a:pt x="39" y="46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4"/>
                  <a:pt x="33" y="0"/>
                  <a:pt x="23" y="0"/>
                </a:cubicBezTo>
                <a:moveTo>
                  <a:pt x="147" y="37"/>
                </a:moveTo>
                <a:cubicBezTo>
                  <a:pt x="145" y="38"/>
                  <a:pt x="140" y="40"/>
                  <a:pt x="136" y="40"/>
                </a:cubicBezTo>
                <a:cubicBezTo>
                  <a:pt x="131" y="40"/>
                  <a:pt x="128" y="38"/>
                  <a:pt x="128" y="34"/>
                </a:cubicBezTo>
                <a:cubicBezTo>
                  <a:pt x="128" y="29"/>
                  <a:pt x="130" y="27"/>
                  <a:pt x="136" y="27"/>
                </a:cubicBezTo>
                <a:cubicBezTo>
                  <a:pt x="147" y="26"/>
                  <a:pt x="147" y="26"/>
                  <a:pt x="147" y="26"/>
                </a:cubicBezTo>
                <a:lnTo>
                  <a:pt x="147" y="37"/>
                </a:lnTo>
                <a:close/>
                <a:moveTo>
                  <a:pt x="141" y="0"/>
                </a:moveTo>
                <a:cubicBezTo>
                  <a:pt x="132" y="0"/>
                  <a:pt x="125" y="2"/>
                  <a:pt x="122" y="3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4" y="11"/>
                  <a:pt x="131" y="9"/>
                  <a:pt x="138" y="9"/>
                </a:cubicBezTo>
                <a:cubicBezTo>
                  <a:pt x="144" y="9"/>
                  <a:pt x="147" y="10"/>
                  <a:pt x="147" y="16"/>
                </a:cubicBezTo>
                <a:cubicBezTo>
                  <a:pt x="147" y="19"/>
                  <a:pt x="147" y="19"/>
                  <a:pt x="147" y="19"/>
                </a:cubicBezTo>
                <a:cubicBezTo>
                  <a:pt x="138" y="19"/>
                  <a:pt x="138" y="19"/>
                  <a:pt x="138" y="19"/>
                </a:cubicBezTo>
                <a:cubicBezTo>
                  <a:pt x="123" y="19"/>
                  <a:pt x="118" y="26"/>
                  <a:pt x="118" y="34"/>
                </a:cubicBezTo>
                <a:cubicBezTo>
                  <a:pt x="118" y="45"/>
                  <a:pt x="126" y="48"/>
                  <a:pt x="133" y="48"/>
                </a:cubicBezTo>
                <a:cubicBezTo>
                  <a:pt x="142" y="48"/>
                  <a:pt x="147" y="44"/>
                  <a:pt x="148" y="44"/>
                </a:cubicBezTo>
                <a:cubicBezTo>
                  <a:pt x="148" y="44"/>
                  <a:pt x="150" y="46"/>
                  <a:pt x="158" y="46"/>
                </a:cubicBezTo>
                <a:cubicBezTo>
                  <a:pt x="158" y="13"/>
                  <a:pt x="158" y="13"/>
                  <a:pt x="158" y="13"/>
                </a:cubicBezTo>
                <a:cubicBezTo>
                  <a:pt x="158" y="4"/>
                  <a:pt x="151" y="0"/>
                  <a:pt x="141" y="0"/>
                </a:cubicBezTo>
                <a:moveTo>
                  <a:pt x="305" y="35"/>
                </a:moveTo>
                <a:cubicBezTo>
                  <a:pt x="303" y="37"/>
                  <a:pt x="298" y="39"/>
                  <a:pt x="293" y="39"/>
                </a:cubicBezTo>
                <a:cubicBezTo>
                  <a:pt x="286" y="39"/>
                  <a:pt x="284" y="35"/>
                  <a:pt x="284" y="28"/>
                </a:cubicBezTo>
                <a:cubicBezTo>
                  <a:pt x="284" y="0"/>
                  <a:pt x="284" y="0"/>
                  <a:pt x="284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81" y="0"/>
                  <a:pt x="275" y="0"/>
                  <a:pt x="274" y="1"/>
                </a:cubicBezTo>
                <a:cubicBezTo>
                  <a:pt x="274" y="29"/>
                  <a:pt x="274" y="29"/>
                  <a:pt x="274" y="29"/>
                </a:cubicBezTo>
                <a:cubicBezTo>
                  <a:pt x="274" y="42"/>
                  <a:pt x="277" y="48"/>
                  <a:pt x="290" y="48"/>
                </a:cubicBezTo>
                <a:cubicBezTo>
                  <a:pt x="300" y="48"/>
                  <a:pt x="305" y="44"/>
                  <a:pt x="306" y="44"/>
                </a:cubicBezTo>
                <a:cubicBezTo>
                  <a:pt x="306" y="44"/>
                  <a:pt x="309" y="46"/>
                  <a:pt x="316" y="46"/>
                </a:cubicBezTo>
                <a:cubicBezTo>
                  <a:pt x="316" y="1"/>
                  <a:pt x="316" y="1"/>
                  <a:pt x="316" y="1"/>
                </a:cubicBezTo>
                <a:cubicBezTo>
                  <a:pt x="315" y="1"/>
                  <a:pt x="310" y="0"/>
                  <a:pt x="308" y="0"/>
                </a:cubicBezTo>
                <a:cubicBezTo>
                  <a:pt x="305" y="0"/>
                  <a:pt x="305" y="0"/>
                  <a:pt x="305" y="0"/>
                </a:cubicBezTo>
                <a:lnTo>
                  <a:pt x="305" y="35"/>
                </a:lnTo>
                <a:close/>
                <a:moveTo>
                  <a:pt x="328" y="46"/>
                </a:moveTo>
                <a:cubicBezTo>
                  <a:pt x="328" y="46"/>
                  <a:pt x="335" y="48"/>
                  <a:pt x="344" y="48"/>
                </a:cubicBezTo>
                <a:cubicBezTo>
                  <a:pt x="352" y="48"/>
                  <a:pt x="363" y="45"/>
                  <a:pt x="363" y="33"/>
                </a:cubicBezTo>
                <a:cubicBezTo>
                  <a:pt x="363" y="26"/>
                  <a:pt x="357" y="23"/>
                  <a:pt x="348" y="19"/>
                </a:cubicBezTo>
                <a:cubicBezTo>
                  <a:pt x="343" y="18"/>
                  <a:pt x="339" y="16"/>
                  <a:pt x="339" y="13"/>
                </a:cubicBezTo>
                <a:cubicBezTo>
                  <a:pt x="339" y="11"/>
                  <a:pt x="340" y="8"/>
                  <a:pt x="347" y="8"/>
                </a:cubicBezTo>
                <a:cubicBezTo>
                  <a:pt x="352" y="8"/>
                  <a:pt x="358" y="11"/>
                  <a:pt x="358" y="11"/>
                </a:cubicBezTo>
                <a:cubicBezTo>
                  <a:pt x="361" y="3"/>
                  <a:pt x="361" y="3"/>
                  <a:pt x="361" y="3"/>
                </a:cubicBezTo>
                <a:cubicBezTo>
                  <a:pt x="359" y="2"/>
                  <a:pt x="354" y="0"/>
                  <a:pt x="346" y="0"/>
                </a:cubicBezTo>
                <a:cubicBezTo>
                  <a:pt x="337" y="0"/>
                  <a:pt x="329" y="4"/>
                  <a:pt x="329" y="13"/>
                </a:cubicBezTo>
                <a:cubicBezTo>
                  <a:pt x="329" y="23"/>
                  <a:pt x="337" y="26"/>
                  <a:pt x="344" y="28"/>
                </a:cubicBezTo>
                <a:cubicBezTo>
                  <a:pt x="349" y="29"/>
                  <a:pt x="352" y="31"/>
                  <a:pt x="352" y="34"/>
                </a:cubicBezTo>
                <a:cubicBezTo>
                  <a:pt x="352" y="37"/>
                  <a:pt x="351" y="40"/>
                  <a:pt x="343" y="40"/>
                </a:cubicBezTo>
                <a:cubicBezTo>
                  <a:pt x="337" y="40"/>
                  <a:pt x="330" y="38"/>
                  <a:pt x="330" y="38"/>
                </a:cubicBezTo>
                <a:lnTo>
                  <a:pt x="328" y="46"/>
                </a:lnTo>
                <a:close/>
                <a:moveTo>
                  <a:pt x="183" y="9"/>
                </a:moveTo>
                <a:cubicBezTo>
                  <a:pt x="185" y="8"/>
                  <a:pt x="188" y="8"/>
                  <a:pt x="191" y="8"/>
                </a:cubicBezTo>
                <a:cubicBezTo>
                  <a:pt x="199" y="8"/>
                  <a:pt x="205" y="12"/>
                  <a:pt x="205" y="23"/>
                </a:cubicBezTo>
                <a:cubicBezTo>
                  <a:pt x="205" y="34"/>
                  <a:pt x="202" y="40"/>
                  <a:pt x="190" y="40"/>
                </a:cubicBezTo>
                <a:cubicBezTo>
                  <a:pt x="187" y="40"/>
                  <a:pt x="183" y="39"/>
                  <a:pt x="183" y="39"/>
                </a:cubicBezTo>
                <a:lnTo>
                  <a:pt x="183" y="9"/>
                </a:lnTo>
                <a:close/>
                <a:moveTo>
                  <a:pt x="192" y="0"/>
                </a:moveTo>
                <a:cubicBezTo>
                  <a:pt x="186" y="0"/>
                  <a:pt x="178" y="1"/>
                  <a:pt x="173" y="2"/>
                </a:cubicBezTo>
                <a:cubicBezTo>
                  <a:pt x="173" y="46"/>
                  <a:pt x="173" y="46"/>
                  <a:pt x="173" y="46"/>
                </a:cubicBezTo>
                <a:cubicBezTo>
                  <a:pt x="177" y="47"/>
                  <a:pt x="185" y="48"/>
                  <a:pt x="190" y="48"/>
                </a:cubicBezTo>
                <a:cubicBezTo>
                  <a:pt x="208" y="48"/>
                  <a:pt x="216" y="41"/>
                  <a:pt x="216" y="23"/>
                </a:cubicBezTo>
                <a:cubicBezTo>
                  <a:pt x="216" y="9"/>
                  <a:pt x="207" y="0"/>
                  <a:pt x="19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FB6563EF-2101-4725-85D2-9EEAAAAFA3F4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3899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20" r:id="rId2"/>
    <p:sldLayoutId id="2147483819" r:id="rId3"/>
    <p:sldLayoutId id="2147483821" r:id="rId4"/>
    <p:sldLayoutId id="2147483822" r:id="rId5"/>
    <p:sldLayoutId id="2147483823" r:id="rId6"/>
    <p:sldLayoutId id="2147483763" r:id="rId7"/>
    <p:sldLayoutId id="2147483824" r:id="rId8"/>
    <p:sldLayoutId id="2147483825" r:id="rId9"/>
    <p:sldLayoutId id="2147483765" r:id="rId10"/>
    <p:sldLayoutId id="2147483827" r:id="rId11"/>
    <p:sldLayoutId id="2147483828" r:id="rId12"/>
    <p:sldLayoutId id="2147483829" r:id="rId13"/>
    <p:sldLayoutId id="2147483830" r:id="rId14"/>
    <p:sldLayoutId id="2147483749" r:id="rId15"/>
    <p:sldLayoutId id="2147483831" r:id="rId16"/>
    <p:sldLayoutId id="2147483832" r:id="rId17"/>
    <p:sldLayoutId id="2147483833" r:id="rId18"/>
    <p:sldLayoutId id="2147483834" r:id="rId19"/>
    <p:sldLayoutId id="2147483835" r:id="rId20"/>
    <p:sldLayoutId id="2147483836" r:id="rId21"/>
    <p:sldLayoutId id="2147483815" r:id="rId22"/>
    <p:sldLayoutId id="2147483837" r:id="rId23"/>
    <p:sldLayoutId id="2147483838" r:id="rId24"/>
    <p:sldLayoutId id="2147483839" r:id="rId25"/>
    <p:sldLayoutId id="2147483840" r:id="rId26"/>
    <p:sldLayoutId id="2147483841" r:id="rId27"/>
    <p:sldLayoutId id="2147483842" r:id="rId28"/>
    <p:sldLayoutId id="2147483843" r:id="rId2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80000"/>
        <a:buFont typeface="Calibri" panose="020F0502020204030204" pitchFamily="34" charset="0"/>
        <a:buChar char="_"/>
        <a:defRPr sz="1600" kern="1200">
          <a:solidFill>
            <a:schemeClr val="bg1">
              <a:lumMod val="50000"/>
            </a:schemeClr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bg1">
              <a:lumMod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100" kern="1200">
          <a:solidFill>
            <a:schemeClr val="bg1">
              <a:lumMod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100" kern="1200">
          <a:solidFill>
            <a:schemeClr val="bg1">
              <a:lumMod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589" userDrawn="1">
          <p15:clr>
            <a:srgbClr val="F26B43"/>
          </p15:clr>
        </p15:guide>
        <p15:guide id="2" orient="horz" pos="187" userDrawn="1">
          <p15:clr>
            <a:srgbClr val="F26B43"/>
          </p15:clr>
        </p15:guide>
        <p15:guide id="3" orient="horz" pos="119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181" userDrawn="1">
          <p15:clr>
            <a:srgbClr val="F26B43"/>
          </p15:clr>
        </p15:guide>
        <p15:guide id="7" pos="725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6472" y="1243263"/>
            <a:ext cx="5956600" cy="1092485"/>
          </a:xfrm>
        </p:spPr>
        <p:txBody>
          <a:bodyPr/>
          <a:lstStyle/>
          <a:p>
            <a:r>
              <a:rPr lang="en-US" dirty="0"/>
              <a:t>Predict Aircraft Landing Time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Shuang LI</a:t>
            </a:r>
          </a:p>
          <a:p>
            <a:r>
              <a:rPr lang="en-US" dirty="0"/>
              <a:t>SGB-APT-R&amp;D-AMS</a:t>
            </a:r>
          </a:p>
          <a:p>
            <a:r>
              <a:rPr lang="en-US" altLang="zh-CN" dirty="0"/>
              <a:t>22</a:t>
            </a:r>
            <a:r>
              <a:rPr lang="en-US" dirty="0"/>
              <a:t> Apr 2020</a:t>
            </a:r>
          </a:p>
        </p:txBody>
      </p:sp>
      <p:sp>
        <p:nvSpPr>
          <p:cNvPr id="12" name="Marcador de pie de página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Amadeus IT Group and its affiliates and subsidiaries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38EEA6FD-46CB-420F-9856-DAE914FAFE7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3" r="14893"/>
          <a:stretch>
            <a:fillRect/>
          </a:stretch>
        </p:blipFill>
        <p:spPr>
          <a:xfrm>
            <a:off x="6487016" y="1433383"/>
            <a:ext cx="5708828" cy="5424615"/>
          </a:xfrm>
        </p:spPr>
      </p:pic>
      <p:sp>
        <p:nvSpPr>
          <p:cNvPr id="10" name="Marcador de pie de página 16"/>
          <p:cNvSpPr txBox="1">
            <a:spLocks/>
          </p:cNvSpPr>
          <p:nvPr/>
        </p:nvSpPr>
        <p:spPr>
          <a:xfrm rot="16200000">
            <a:off x="10556602" y="4804832"/>
            <a:ext cx="3086100" cy="226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Amadeus IT Group and its affiliates and subsidiaries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1903CC-06BE-4B48-A2F1-77812F325C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481" y="2554073"/>
            <a:ext cx="4726951" cy="552425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altLang="zh-CN" dirty="0"/>
              <a:t>dea &amp; Trend 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06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030418" y="2920041"/>
            <a:ext cx="2243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Thank you!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Amadeus IT Group and its affiliates and subsidiaries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You can follow us on: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 err="1"/>
              <a:t>AmadeusITgroup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amadeus.com</a:t>
            </a:r>
            <a:br>
              <a:rPr lang="en-US" dirty="0"/>
            </a:br>
            <a:r>
              <a:rPr lang="en-US" dirty="0"/>
              <a:t>Amadeus.com/blog</a:t>
            </a:r>
          </a:p>
        </p:txBody>
      </p:sp>
    </p:spTree>
    <p:extLst>
      <p:ext uri="{BB962C8B-B14F-4D97-AF65-F5344CB8AC3E}">
        <p14:creationId xmlns:p14="http://schemas.microsoft.com/office/powerpoint/2010/main" val="239116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8226" y="310463"/>
            <a:ext cx="9811946" cy="5967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Issues with ELDTs</a:t>
            </a:r>
          </a:p>
          <a:p>
            <a:r>
              <a:rPr lang="en-US" dirty="0"/>
              <a:t>Data quality of ELDT for our customer CX</a:t>
            </a:r>
          </a:p>
          <a:p>
            <a:r>
              <a:rPr lang="en-US" dirty="0"/>
              <a:t>Trend: more accurate ELDTs are needed</a:t>
            </a:r>
          </a:p>
          <a:p>
            <a:r>
              <a:rPr lang="en-US" dirty="0"/>
              <a:t>Existing </a:t>
            </a:r>
            <a:r>
              <a:rPr lang="en-US" altLang="zh-CN" dirty="0"/>
              <a:t>component</a:t>
            </a:r>
            <a:r>
              <a:rPr lang="en-US" dirty="0"/>
              <a:t> that can benefit from accurate ELDT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7627FB-D816-4EA7-98E3-793F2D9BC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Amadeus IT Group and its affiliates and subsidiaries</a:t>
            </a:r>
          </a:p>
        </p:txBody>
      </p:sp>
    </p:spTree>
    <p:extLst>
      <p:ext uri="{BB962C8B-B14F-4D97-AF65-F5344CB8AC3E}">
        <p14:creationId xmlns:p14="http://schemas.microsoft.com/office/powerpoint/2010/main" val="2212814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20FE6A-2254-4A86-9B41-A69A6D8D3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7627FB-D816-4EA7-98E3-793F2D9BC93A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AC11A-4BDE-4013-BE6B-7D84F3E3C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© Amadeus IT Group and its affiliates and subsidiaries</a:t>
            </a:r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00B7B3-9E3C-4B69-8E5F-AFE9681AF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92" y="1233549"/>
            <a:ext cx="11206595" cy="3524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642045-715A-4747-BD80-6FE56BA42167}"/>
              </a:ext>
            </a:extLst>
          </p:cNvPr>
          <p:cNvSpPr txBox="1"/>
          <p:nvPr/>
        </p:nvSpPr>
        <p:spPr>
          <a:xfrm>
            <a:off x="7508240" y="679551"/>
            <a:ext cx="451698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</a:t>
            </a:r>
            <a:r>
              <a:rPr lang="en-US" altLang="zh-CN" sz="2000" dirty="0"/>
              <a:t>redicting ELDT on final approach is trivial, but too late for resource reallocating if required</a:t>
            </a:r>
            <a:endParaRPr lang="en-US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CBC50D-6FEE-412D-B320-3784CAA9BD52}"/>
              </a:ext>
            </a:extLst>
          </p:cNvPr>
          <p:cNvCxnSpPr/>
          <p:nvPr/>
        </p:nvCxnSpPr>
        <p:spPr>
          <a:xfrm flipH="1">
            <a:off x="7694329" y="1695214"/>
            <a:ext cx="172720" cy="67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D202487-CB48-401D-8123-F2AA1275C876}"/>
              </a:ext>
            </a:extLst>
          </p:cNvPr>
          <p:cNvSpPr txBox="1"/>
          <p:nvPr/>
        </p:nvSpPr>
        <p:spPr>
          <a:xfrm>
            <a:off x="2255520" y="3754181"/>
            <a:ext cx="4516983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ELDT is important now as downstream decisions are taken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stand, gate, aircraft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prepare arrival sequence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turnaround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connecting </a:t>
            </a:r>
            <a:r>
              <a:rPr lang="en-US" sz="2000" dirty="0" err="1"/>
              <a:t>pax</a:t>
            </a:r>
            <a:r>
              <a:rPr lang="en-US" sz="2000" dirty="0"/>
              <a:t> decisions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TOBT updated, EIBT computed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6C265A-95AD-44F7-92DD-BD9B86D6DB04}"/>
              </a:ext>
            </a:extLst>
          </p:cNvPr>
          <p:cNvCxnSpPr>
            <a:cxnSpLocks/>
          </p:cNvCxnSpPr>
          <p:nvPr/>
        </p:nvCxnSpPr>
        <p:spPr>
          <a:xfrm flipV="1">
            <a:off x="4988560" y="3443606"/>
            <a:ext cx="589280" cy="31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3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3021B7-3229-4F79-B5F0-C9C34AEE7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7627FB-D816-4EA7-98E3-793F2D9BC93A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7E0A3-8D6C-412B-A551-108B53E78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© Amadeus IT Group and its affiliates and subsidiaries</a:t>
            </a:r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234AE7-1F4D-4403-B8B5-82DD05A9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6DD7A4-CFA9-4E08-9A31-71E773235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04" y="538139"/>
            <a:ext cx="7856241" cy="58921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C78164A-F5F6-47C1-828A-AF940F26CB48}"/>
              </a:ext>
            </a:extLst>
          </p:cNvPr>
          <p:cNvSpPr/>
          <p:nvPr/>
        </p:nvSpPr>
        <p:spPr>
          <a:xfrm>
            <a:off x="7433733" y="1329267"/>
            <a:ext cx="2128812" cy="51010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453568-8388-462F-9E53-DC477DB4541D}"/>
              </a:ext>
            </a:extLst>
          </p:cNvPr>
          <p:cNvSpPr/>
          <p:nvPr/>
        </p:nvSpPr>
        <p:spPr>
          <a:xfrm>
            <a:off x="6671733" y="651934"/>
            <a:ext cx="855134" cy="60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Same as SIBT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4CF01B-E499-4C74-B3FF-D33121A8EA12}"/>
              </a:ext>
            </a:extLst>
          </p:cNvPr>
          <p:cNvCxnSpPr>
            <a:cxnSpLocks/>
          </p:cNvCxnSpPr>
          <p:nvPr/>
        </p:nvCxnSpPr>
        <p:spPr>
          <a:xfrm>
            <a:off x="7526867" y="1092200"/>
            <a:ext cx="296333" cy="29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6C356F-8942-4ECE-BFE2-244E6F7396A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690535" y="952501"/>
            <a:ext cx="1981198" cy="436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0FB911-09DF-4633-B732-CC4105E7BFF5}"/>
              </a:ext>
            </a:extLst>
          </p:cNvPr>
          <p:cNvSpPr txBox="1"/>
          <p:nvPr/>
        </p:nvSpPr>
        <p:spPr>
          <a:xfrm>
            <a:off x="9630563" y="821747"/>
            <a:ext cx="1710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 between ELDT &amp; ALDT (in min)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6C9E53-68BC-4E37-9515-1002EE0DEB25}"/>
              </a:ext>
            </a:extLst>
          </p:cNvPr>
          <p:cNvSpPr txBox="1"/>
          <p:nvPr/>
        </p:nvSpPr>
        <p:spPr>
          <a:xfrm>
            <a:off x="9564970" y="1879431"/>
            <a:ext cx="171026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25</a:t>
            </a:r>
          </a:p>
          <a:p>
            <a:r>
              <a:rPr lang="en-US" sz="1300" dirty="0"/>
              <a:t>17</a:t>
            </a:r>
          </a:p>
          <a:p>
            <a:r>
              <a:rPr lang="en-US" sz="1300" dirty="0"/>
              <a:t>40</a:t>
            </a:r>
          </a:p>
          <a:p>
            <a:r>
              <a:rPr lang="en-US" sz="1300" dirty="0"/>
              <a:t>36</a:t>
            </a:r>
          </a:p>
          <a:p>
            <a:r>
              <a:rPr lang="en-US" sz="1300" dirty="0"/>
              <a:t>33</a:t>
            </a:r>
          </a:p>
          <a:p>
            <a:r>
              <a:rPr lang="en-US" sz="1300" dirty="0"/>
              <a:t>216</a:t>
            </a:r>
          </a:p>
          <a:p>
            <a:r>
              <a:rPr lang="en-US" sz="1300" dirty="0"/>
              <a:t>40</a:t>
            </a:r>
          </a:p>
          <a:p>
            <a:r>
              <a:rPr lang="en-US" sz="1200" dirty="0"/>
              <a:t>0</a:t>
            </a:r>
          </a:p>
          <a:p>
            <a:r>
              <a:rPr lang="en-US" sz="12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433C39-47A9-452B-8E5C-0FB8F8BED480}"/>
              </a:ext>
            </a:extLst>
          </p:cNvPr>
          <p:cNvSpPr txBox="1"/>
          <p:nvPr/>
        </p:nvSpPr>
        <p:spPr>
          <a:xfrm>
            <a:off x="9562545" y="3629316"/>
            <a:ext cx="171026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199</a:t>
            </a:r>
          </a:p>
          <a:p>
            <a:r>
              <a:rPr lang="en-US" sz="1300" dirty="0"/>
              <a:t>NA</a:t>
            </a:r>
          </a:p>
          <a:p>
            <a:r>
              <a:rPr lang="en-US" sz="1300" dirty="0"/>
              <a:t>65</a:t>
            </a:r>
          </a:p>
          <a:p>
            <a:r>
              <a:rPr lang="en-US" sz="1300" dirty="0"/>
              <a:t>59</a:t>
            </a:r>
          </a:p>
          <a:p>
            <a:r>
              <a:rPr lang="en-US" sz="1300" dirty="0"/>
              <a:t>NA</a:t>
            </a:r>
          </a:p>
          <a:p>
            <a:r>
              <a:rPr lang="en-US" sz="1300" dirty="0"/>
              <a:t>55</a:t>
            </a:r>
          </a:p>
          <a:p>
            <a:r>
              <a:rPr lang="en-US" sz="1300" dirty="0"/>
              <a:t>40</a:t>
            </a:r>
          </a:p>
          <a:p>
            <a:r>
              <a:rPr lang="en-US" sz="1300" dirty="0"/>
              <a:t>0</a:t>
            </a:r>
          </a:p>
          <a:p>
            <a:r>
              <a:rPr lang="en-US" sz="1300" dirty="0"/>
              <a:t>0</a:t>
            </a:r>
          </a:p>
          <a:p>
            <a:r>
              <a:rPr lang="en-US" sz="1300" dirty="0"/>
              <a:t>68</a:t>
            </a:r>
          </a:p>
          <a:p>
            <a:r>
              <a:rPr lang="en-US" sz="1300" dirty="0"/>
              <a:t>63</a:t>
            </a:r>
          </a:p>
          <a:p>
            <a:r>
              <a:rPr lang="en-US" sz="1300" dirty="0"/>
              <a:t>50</a:t>
            </a:r>
          </a:p>
          <a:p>
            <a:r>
              <a:rPr lang="en-US" sz="1300" dirty="0"/>
              <a:t>59</a:t>
            </a:r>
          </a:p>
          <a:p>
            <a:r>
              <a:rPr lang="en-US" sz="1300" dirty="0"/>
              <a:t>53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085408-5060-4739-B87E-C06E2891DF21}"/>
              </a:ext>
            </a:extLst>
          </p:cNvPr>
          <p:cNvSpPr/>
          <p:nvPr/>
        </p:nvSpPr>
        <p:spPr>
          <a:xfrm>
            <a:off x="10417677" y="2682240"/>
            <a:ext cx="1607545" cy="1493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ELDT is provided by Airport Authority Hong Kong</a:t>
            </a:r>
          </a:p>
        </p:txBody>
      </p:sp>
    </p:spTree>
    <p:extLst>
      <p:ext uri="{BB962C8B-B14F-4D97-AF65-F5344CB8AC3E}">
        <p14:creationId xmlns:p14="http://schemas.microsoft.com/office/powerpoint/2010/main" val="338576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7627FB-D816-4EA7-98E3-793F2D9BC9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Amadeus IT Group and its affiliates and subsidiaries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Trend: more accurate ELDTs are wanted</a:t>
            </a:r>
          </a:p>
        </p:txBody>
      </p:sp>
      <p:pic>
        <p:nvPicPr>
          <p:cNvPr id="1026" name="Picture 2" descr="Singapore Changi Airport - Wikipedia">
            <a:extLst>
              <a:ext uri="{FF2B5EF4-FFF2-40B4-BE49-F238E27FC236}">
                <a16:creationId xmlns:a16="http://schemas.microsoft.com/office/drawing/2014/main" id="{342FF3A3-1627-4DE8-9233-74A8F760B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6" y="1173531"/>
            <a:ext cx="1810487" cy="105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TA Create Success. Together">
            <a:extLst>
              <a:ext uri="{FF2B5EF4-FFF2-40B4-BE49-F238E27FC236}">
                <a16:creationId xmlns:a16="http://schemas.microsoft.com/office/drawing/2014/main" id="{5CB4231A-526D-4FAF-8F37-A8954D811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85" y="1614302"/>
            <a:ext cx="1490038" cy="48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220576-1B7C-462E-A15C-C74BA5DD3CD0}"/>
              </a:ext>
            </a:extLst>
          </p:cNvPr>
          <p:cNvSpPr txBox="1"/>
          <p:nvPr/>
        </p:nvSpPr>
        <p:spPr>
          <a:xfrm>
            <a:off x="8849360" y="2685114"/>
            <a:ext cx="31324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Feb 2020</a:t>
            </a:r>
          </a:p>
          <a:p>
            <a:r>
              <a:rPr lang="en-US" sz="2200" dirty="0"/>
              <a:t>Hire interns to work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Prediction of aircraft landing sequence,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Predictions of aircraft landing time,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Identification of probable trajectory.</a:t>
            </a:r>
          </a:p>
        </p:txBody>
      </p:sp>
      <p:pic>
        <p:nvPicPr>
          <p:cNvPr id="1032" name="Picture 8" descr="FlightAware - Wikipedia">
            <a:extLst>
              <a:ext uri="{FF2B5EF4-FFF2-40B4-BE49-F238E27FC236}">
                <a16:creationId xmlns:a16="http://schemas.microsoft.com/office/drawing/2014/main" id="{26D9A43E-31B6-4561-876E-AF129CB5C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761" y="1490225"/>
            <a:ext cx="1974215" cy="76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ankfurt Airport - Wikipedia">
            <a:extLst>
              <a:ext uri="{FF2B5EF4-FFF2-40B4-BE49-F238E27FC236}">
                <a16:creationId xmlns:a16="http://schemas.microsoft.com/office/drawing/2014/main" id="{8D43677F-FA80-4A5E-8B22-B7467BC30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105" y="1399364"/>
            <a:ext cx="1901463" cy="104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CC375E-B5C2-44CE-9D61-79FEC99A9C3E}"/>
              </a:ext>
            </a:extLst>
          </p:cNvPr>
          <p:cNvSpPr txBox="1"/>
          <p:nvPr/>
        </p:nvSpPr>
        <p:spPr>
          <a:xfrm>
            <a:off x="4926728" y="2609554"/>
            <a:ext cx="352301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July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FlightAware provides predicted ELDT based on statistical analysis of the trajectories and time stamps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Europe, getting an accurate ELDT from ATC more than 45 minutes in advance becomes almost impossible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7BD6B9-114B-476E-9C11-E6B3514B0F97}"/>
              </a:ext>
            </a:extLst>
          </p:cNvPr>
          <p:cNvSpPr txBox="1"/>
          <p:nvPr/>
        </p:nvSpPr>
        <p:spPr>
          <a:xfrm>
            <a:off x="2157213" y="1669860"/>
            <a:ext cx="3738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+</a:t>
            </a:r>
            <a:endParaRPr lang="en-US" sz="2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32B91-DF81-4B95-A671-8F9AD0997F37}"/>
              </a:ext>
            </a:extLst>
          </p:cNvPr>
          <p:cNvSpPr txBox="1"/>
          <p:nvPr/>
        </p:nvSpPr>
        <p:spPr>
          <a:xfrm>
            <a:off x="6405069" y="1803034"/>
            <a:ext cx="3738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+</a:t>
            </a:r>
            <a:endParaRPr lang="en-US" sz="2200" b="1" dirty="0"/>
          </a:p>
        </p:txBody>
      </p:sp>
      <p:pic>
        <p:nvPicPr>
          <p:cNvPr id="1038" name="Picture 14" descr="Airbus Vector Logo | Free Download - (.AI + .PNG) format ...">
            <a:extLst>
              <a:ext uri="{FF2B5EF4-FFF2-40B4-BE49-F238E27FC236}">
                <a16:creationId xmlns:a16="http://schemas.microsoft.com/office/drawing/2014/main" id="{23AB5562-7A54-4281-9AFA-6C4F84675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24" b="26316"/>
          <a:stretch/>
        </p:blipFill>
        <p:spPr bwMode="auto">
          <a:xfrm>
            <a:off x="9167599" y="1754019"/>
            <a:ext cx="2495985" cy="60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99CA66A-3575-419E-939F-9DEC2FECA5AF}"/>
              </a:ext>
            </a:extLst>
          </p:cNvPr>
          <p:cNvSpPr txBox="1"/>
          <p:nvPr/>
        </p:nvSpPr>
        <p:spPr>
          <a:xfrm>
            <a:off x="597530" y="2670407"/>
            <a:ext cx="35230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Oct 2017 – Oct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prototype system for predicting ELDT and EXIT for long-haul flights (over four hours’ flight time) from the time the aircraft was airborne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POC efforts needed: a team spent 6 months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Accuracy:</a:t>
            </a:r>
            <a:r>
              <a:rPr lang="zh-CN" altLang="en-US" sz="2200" dirty="0"/>
              <a:t> </a:t>
            </a:r>
            <a:r>
              <a:rPr lang="en-US" altLang="zh-CN" sz="2200" dirty="0"/>
              <a:t>95%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3032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4" grpId="0"/>
      <p:bldP spid="15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ED8311-DC47-4B36-8DCA-C06D2C11B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7627FB-D816-4EA7-98E3-793F2D9BC93A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57C14-F20E-459E-A933-295E7DBF8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10404203" y="4652432"/>
            <a:ext cx="3086100" cy="226487"/>
          </a:xfrm>
        </p:spPr>
        <p:txBody>
          <a:bodyPr/>
          <a:lstStyle/>
          <a:p>
            <a:r>
              <a:rPr lang="en-GB" noProof="0"/>
              <a:t>© Amadeus IT Group and its affiliates and subsidiaries</a:t>
            </a:r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6537A9-CAE1-4B22-979D-8C151ED7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9EAD2D-8852-4E88-B52B-5893C0CBA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193" y="575436"/>
            <a:ext cx="8577614" cy="62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0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B46279-A288-4F5C-8070-63D0E2E79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7627FB-D816-4EA7-98E3-793F2D9BC93A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C4A50-165B-4E31-8330-FF50D9693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© Amadeus IT Group and its affiliates and subsidiaries</a:t>
            </a:r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1C210D-562C-483C-9BAD-6E8CC8FA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CAG: Input,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F5CAC4-DA5A-4575-8B42-8C707A3AB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454" y="827365"/>
            <a:ext cx="7535091" cy="56233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66FAB4-1E1A-4ECA-A112-2561895ED167}"/>
              </a:ext>
            </a:extLst>
          </p:cNvPr>
          <p:cNvSpPr/>
          <p:nvPr/>
        </p:nvSpPr>
        <p:spPr>
          <a:xfrm>
            <a:off x="8651736" y="1680095"/>
            <a:ext cx="2425235" cy="60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Free satellite data for research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4A0EA0-0615-4036-8F7D-A404C1C3701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470250" y="1980662"/>
            <a:ext cx="2181486" cy="19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55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F4830B-298A-49D4-838A-096E00CA0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7627FB-D816-4EA7-98E3-793F2D9BC93A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F57A2-4EB2-4927-A807-AA2339360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© Amadeus IT Group and its affiliates and subsidiaries</a:t>
            </a:r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EED110-B30C-4B21-8F7B-0BE32E1C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7BA9E8-488C-4980-BCE2-4E9AAE8DC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481" y="405114"/>
            <a:ext cx="8306519" cy="62376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43D185-89F9-4F4B-8A2F-9D15D99D7E8F}"/>
              </a:ext>
            </a:extLst>
          </p:cNvPr>
          <p:cNvSpPr/>
          <p:nvPr/>
        </p:nvSpPr>
        <p:spPr>
          <a:xfrm>
            <a:off x="470474" y="5397554"/>
            <a:ext cx="1358526" cy="601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$7.2 per hour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BC7828-FF3D-4EFB-ABDD-1EECD5F6DCB2}"/>
              </a:ext>
            </a:extLst>
          </p:cNvPr>
          <p:cNvCxnSpPr>
            <a:cxnSpLocks/>
          </p:cNvCxnSpPr>
          <p:nvPr/>
        </p:nvCxnSpPr>
        <p:spPr>
          <a:xfrm>
            <a:off x="1325608" y="5698121"/>
            <a:ext cx="2413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BD6651E-65CD-40E6-8F81-966A8AC7760B}"/>
              </a:ext>
            </a:extLst>
          </p:cNvPr>
          <p:cNvSpPr/>
          <p:nvPr/>
        </p:nvSpPr>
        <p:spPr>
          <a:xfrm>
            <a:off x="9861685" y="4932581"/>
            <a:ext cx="1915273" cy="765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$0.8 per hour = $7k per year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0AF3B2-0406-4CF7-A69D-00F2B14061F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787115" y="5315349"/>
            <a:ext cx="1074570" cy="21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0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EA1AE3-3350-438A-A245-419922000F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92609" y="1097281"/>
            <a:ext cx="11228409" cy="5211445"/>
          </a:xfrm>
        </p:spPr>
        <p:txBody>
          <a:bodyPr>
            <a:normAutofit/>
          </a:bodyPr>
          <a:lstStyle/>
          <a:p>
            <a:r>
              <a:rPr lang="en-US" dirty="0"/>
              <a:t> For arrival flights, Estimated </a:t>
            </a:r>
            <a:r>
              <a:rPr lang="en-US" dirty="0" err="1"/>
              <a:t>taXi</a:t>
            </a:r>
            <a:r>
              <a:rPr lang="en-US" dirty="0"/>
              <a:t>-In Time (EXIT) added to ELDT will provide an accurate EIBT</a:t>
            </a:r>
          </a:p>
          <a:p>
            <a:r>
              <a:rPr lang="en-US" dirty="0"/>
              <a:t> Beneficial for ground handling resource management at the gate, stand and gate planning and pre-departure sequencing</a:t>
            </a:r>
          </a:p>
          <a:p>
            <a:r>
              <a:rPr lang="en-US" dirty="0"/>
              <a:t> </a:t>
            </a:r>
            <a:r>
              <a:rPr lang="en-US" b="1" dirty="0"/>
              <a:t>TAM</a:t>
            </a:r>
            <a:r>
              <a:rPr lang="en-US" dirty="0"/>
              <a:t>: accuracy of TOBT depends on ELDT (and EXIT)</a:t>
            </a:r>
          </a:p>
          <a:p>
            <a:r>
              <a:rPr lang="en-US" dirty="0"/>
              <a:t> </a:t>
            </a:r>
            <a:r>
              <a:rPr lang="en-US" b="1" dirty="0"/>
              <a:t>FRMS</a:t>
            </a:r>
            <a:r>
              <a:rPr lang="en-US" dirty="0"/>
              <a:t>: gate congestion, changes and overlap can be reduced. </a:t>
            </a:r>
          </a:p>
          <a:p>
            <a:pPr marL="0" indent="0">
              <a:buNone/>
            </a:pPr>
            <a:r>
              <a:rPr lang="en-US" dirty="0"/>
              <a:t>Depending on ELDT, other airport processes may be triggered for necessary recalculation, including stand and gate management</a:t>
            </a:r>
          </a:p>
          <a:p>
            <a:r>
              <a:rPr lang="en-US" dirty="0"/>
              <a:t> </a:t>
            </a:r>
            <a:r>
              <a:rPr lang="en-US" b="1" dirty="0"/>
              <a:t>SEM</a:t>
            </a:r>
            <a:r>
              <a:rPr lang="en-US" dirty="0"/>
              <a:t>: accurate EIBT is beneficial for sequencing departure flights</a:t>
            </a:r>
          </a:p>
          <a:p>
            <a:r>
              <a:rPr lang="en-US" dirty="0"/>
              <a:t> </a:t>
            </a:r>
            <a:r>
              <a:rPr lang="en-US" b="1" dirty="0"/>
              <a:t>CXM</a:t>
            </a:r>
            <a:r>
              <a:rPr lang="en-US" dirty="0"/>
              <a:t>: connecting decisions are taken when ELDT is updated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F1ADBF-1DF9-41E1-A349-0AF1A80ED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7627FB-D816-4EA7-98E3-793F2D9BC93A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33D2C-A76E-49F6-9E8A-F6383939B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© Amadeus IT Group and its affiliates and subsidiaries</a:t>
            </a:r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7099C7-FF7D-44D3-947A-9B0D3DE9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that can benefit from more accurate ELDT &amp; EIBT</a:t>
            </a:r>
          </a:p>
        </p:txBody>
      </p:sp>
    </p:spTree>
    <p:extLst>
      <p:ext uri="{BB962C8B-B14F-4D97-AF65-F5344CB8AC3E}">
        <p14:creationId xmlns:p14="http://schemas.microsoft.com/office/powerpoint/2010/main" val="189316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stricted_PPT_template widescreen">
  <a:themeElements>
    <a:clrScheme name="Custom 7">
      <a:dk1>
        <a:srgbClr val="005EB8"/>
      </a:dk1>
      <a:lt1>
        <a:srgbClr val="FFFFFF"/>
      </a:lt1>
      <a:dk2>
        <a:srgbClr val="005EB8"/>
      </a:dk2>
      <a:lt2>
        <a:srgbClr val="FFFFFF"/>
      </a:lt2>
      <a:accent1>
        <a:srgbClr val="005EB8"/>
      </a:accent1>
      <a:accent2>
        <a:srgbClr val="00A9E0"/>
      </a:accent2>
      <a:accent3>
        <a:srgbClr val="9BCAEC"/>
      </a:accent3>
      <a:accent4>
        <a:srgbClr val="D3E8F8"/>
      </a:accent4>
      <a:accent5>
        <a:srgbClr val="41388D"/>
      </a:accent5>
      <a:accent6>
        <a:srgbClr val="CE0058"/>
      </a:accent6>
      <a:hlink>
        <a:srgbClr val="005EB8"/>
      </a:hlink>
      <a:folHlink>
        <a:srgbClr val="00A9E0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Amadeus Blue">
      <a:srgbClr val="005EB8"/>
    </a:custClr>
    <a:custClr name="Amadeus Light Blue">
      <a:srgbClr val="00A9E0"/>
    </a:custClr>
    <a:custClr name="Amadeus Pale Blue">
      <a:srgbClr val="9BCAEC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Cherry">
      <a:srgbClr val="CE0058"/>
    </a:custClr>
    <a:custClr name="Purple">
      <a:srgbClr val="6F2B8D"/>
    </a:custClr>
    <a:custClr name="Deep orange">
      <a:srgbClr val="E95326"/>
    </a:custClr>
    <a:custClr name="Orange">
      <a:srgbClr val="F7A827"/>
    </a:custClr>
    <a:custClr name="Yellow">
      <a:srgbClr val="FEEB3D"/>
    </a:custClr>
    <a:custClr name="Green">
      <a:srgbClr val="00A34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y 1">
      <a:srgbClr val="787875"/>
    </a:custClr>
    <a:custClr name="Gray 2">
      <a:srgbClr val="A6A6A8"/>
    </a:custClr>
    <a:custClr name="Gray 3">
      <a:srgbClr val="C7C9C7"/>
    </a:custClr>
    <a:custClr name="Gray 4">
      <a:srgbClr val="E5E5E5"/>
    </a:custClr>
    <a:custClr name="Gray 5">
      <a:srgbClr val="F7F7FA"/>
    </a:custClr>
  </a:custClrLst>
  <a:extLst>
    <a:ext uri="{05A4C25C-085E-4340-85A3-A5531E510DB2}">
      <thm15:themeFamily xmlns:thm15="http://schemas.microsoft.com/office/thememl/2012/main" name="Amadeus (widescreen).potx" id="{FB267625-D5B7-4E09-8E92-922F52883EF2}" vid="{23EE970C-F3EA-4B4D-BC2C-F791D55723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Amadeus Blue">
      <a:srgbClr val="005EB8"/>
    </a:custClr>
    <a:custClr name="Amadeus Light Blue">
      <a:srgbClr val="00A9E0"/>
    </a:custClr>
    <a:custClr name="Amadeus Pale Blue">
      <a:srgbClr val="9BCAEC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Cherry">
      <a:srgbClr val="CE0058"/>
    </a:custClr>
    <a:custClr name="Purple">
      <a:srgbClr val="6F2B8D"/>
    </a:custClr>
    <a:custClr name="Deep orange">
      <a:srgbClr val="E95326"/>
    </a:custClr>
    <a:custClr name="Orange">
      <a:srgbClr val="F7A827"/>
    </a:custClr>
    <a:custClr name="Yellow">
      <a:srgbClr val="FEEB3D"/>
    </a:custClr>
    <a:custClr name="Green">
      <a:srgbClr val="00A34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y 1">
      <a:srgbClr val="787875"/>
    </a:custClr>
    <a:custClr name="Gray 2">
      <a:srgbClr val="A6A6A8"/>
    </a:custClr>
    <a:custClr name="Gray 3">
      <a:srgbClr val="C7C9C7"/>
    </a:custClr>
    <a:custClr name="Gray 4">
      <a:srgbClr val="E5E5E5"/>
    </a:custClr>
    <a:custClr name="Gray 5">
      <a:srgbClr val="F7F7FA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Amadeus Blue">
      <a:srgbClr val="005EB8"/>
    </a:custClr>
    <a:custClr name="Amadeus Light Blue">
      <a:srgbClr val="00A9E0"/>
    </a:custClr>
    <a:custClr name="Amadeus Pale Blue">
      <a:srgbClr val="9BCAEC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Cherry">
      <a:srgbClr val="CE0058"/>
    </a:custClr>
    <a:custClr name="Purple">
      <a:srgbClr val="6F2B8D"/>
    </a:custClr>
    <a:custClr name="Deep orange">
      <a:srgbClr val="E95326"/>
    </a:custClr>
    <a:custClr name="Orange">
      <a:srgbClr val="F7A827"/>
    </a:custClr>
    <a:custClr name="Yellow">
      <a:srgbClr val="FEEB3D"/>
    </a:custClr>
    <a:custClr name="Green">
      <a:srgbClr val="00A34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ay 1">
      <a:srgbClr val="787875"/>
    </a:custClr>
    <a:custClr name="Gray 2">
      <a:srgbClr val="A6A6A8"/>
    </a:custClr>
    <a:custClr name="Gray 3">
      <a:srgbClr val="C7C9C7"/>
    </a:custClr>
    <a:custClr name="Gray 4">
      <a:srgbClr val="E5E5E5"/>
    </a:custClr>
    <a:custClr name="Gray 5">
      <a:srgbClr val="F7F7FA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A6C4C5371EB49A2D14FAF8DFE6175" ma:contentTypeVersion="13" ma:contentTypeDescription="Create a new document." ma:contentTypeScope="" ma:versionID="98a23c4648684f95dd28c928b727482f">
  <xsd:schema xmlns:xsd="http://www.w3.org/2001/XMLSchema" xmlns:xs="http://www.w3.org/2001/XMLSchema" xmlns:p="http://schemas.microsoft.com/office/2006/metadata/properties" xmlns:ns3="85eabcb0-c295-4653-ac66-303ebea91ae8" xmlns:ns4="9061d53a-e06d-4430-b1e2-eae2fd16161d" targetNamespace="http://schemas.microsoft.com/office/2006/metadata/properties" ma:root="true" ma:fieldsID="c588e0359676ee854d36da1aa3b7d7be" ns3:_="" ns4:_="">
    <xsd:import namespace="85eabcb0-c295-4653-ac66-303ebea91ae8"/>
    <xsd:import namespace="9061d53a-e06d-4430-b1e2-eae2fd1616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abcb0-c295-4653-ac66-303ebea91a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61d53a-e06d-4430-b1e2-eae2fd16161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9EADEB-17C2-410E-8AAF-5E3313E1B5EE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9061d53a-e06d-4430-b1e2-eae2fd16161d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85eabcb0-c295-4653-ac66-303ebea91ae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5C35449-16AD-49A8-A629-37ECC929BF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F5DAB1-0ABD-4387-B3E3-1B4B48010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eabcb0-c295-4653-ac66-303ebea91ae8"/>
    <ds:schemaRef ds:uri="9061d53a-e06d-4430-b1e2-eae2fd1616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format</Template>
  <TotalTime>0</TotalTime>
  <Words>540</Words>
  <Application>Microsoft Office PowerPoint</Application>
  <PresentationFormat>Widescreen</PresentationFormat>
  <Paragraphs>104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等线</vt:lpstr>
      <vt:lpstr>等线 Light</vt:lpstr>
      <vt:lpstr>IBM Plex Sans</vt:lpstr>
      <vt:lpstr>Lucida Grande</vt:lpstr>
      <vt:lpstr>Arial</vt:lpstr>
      <vt:lpstr>Calibri</vt:lpstr>
      <vt:lpstr>Calibri Light</vt:lpstr>
      <vt:lpstr>Segoe UI Emoji</vt:lpstr>
      <vt:lpstr>Verdana</vt:lpstr>
      <vt:lpstr>Restricted_PPT_template widescreen</vt:lpstr>
      <vt:lpstr>Predict Aircraft Landing Time</vt:lpstr>
      <vt:lpstr>Agenda</vt:lpstr>
      <vt:lpstr>PowerPoint Presentation</vt:lpstr>
      <vt:lpstr>CX</vt:lpstr>
      <vt:lpstr>Trend: more accurate ELDTs are wanted</vt:lpstr>
      <vt:lpstr>CAG</vt:lpstr>
      <vt:lpstr>CAG: Input, Output</vt:lpstr>
      <vt:lpstr>CAG</vt:lpstr>
      <vt:lpstr>Products that can benefit from more accurate ELDT &amp; EIBT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2020-04-21T03:22:06Z</dcterms:created>
  <dcterms:modified xsi:type="dcterms:W3CDTF">2020-05-04T07:50:22Z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44a7de00-1af5-4aea-bfb6-a2a9a8630d29</vt:lpwstr>
  </property>
  <property fmtid="{D5CDD505-2E9C-101B-9397-08002B2CF9AE}" pid="3" name="OriginatingUser">
    <vt:lpwstr>pilar.garcia</vt:lpwstr>
  </property>
  <property fmtid="{D5CDD505-2E9C-101B-9397-08002B2CF9AE}" pid="4" name="CLASSIFICATION">
    <vt:lpwstr>RESTRICTED</vt:lpwstr>
  </property>
  <property fmtid="{D5CDD505-2E9C-101B-9397-08002B2CF9AE}" pid="5" name="MSIP_Label_d2db9220-a04a-4f06-aab9-80cbe5287fb3_Enabled">
    <vt:lpwstr>True</vt:lpwstr>
  </property>
  <property fmtid="{D5CDD505-2E9C-101B-9397-08002B2CF9AE}" pid="6" name="MSIP_Label_d2db9220-a04a-4f06-aab9-80cbe5287fb3_SiteId">
    <vt:lpwstr>b3f4f7c2-72ce-4192-aba4-d6c7719b5766</vt:lpwstr>
  </property>
  <property fmtid="{D5CDD505-2E9C-101B-9397-08002B2CF9AE}" pid="7" name="MSIP_Label_d2db9220-a04a-4f06-aab9-80cbe5287fb3_Owner">
    <vt:lpwstr>shuang.li@amadeus.com</vt:lpwstr>
  </property>
  <property fmtid="{D5CDD505-2E9C-101B-9397-08002B2CF9AE}" pid="8" name="MSIP_Label_d2db9220-a04a-4f06-aab9-80cbe5287fb3_SetDate">
    <vt:lpwstr>2020-04-21T03:22:09.3874247Z</vt:lpwstr>
  </property>
  <property fmtid="{D5CDD505-2E9C-101B-9397-08002B2CF9AE}" pid="9" name="MSIP_Label_d2db9220-a04a-4f06-aab9-80cbe5287fb3_Name">
    <vt:lpwstr>Restricted</vt:lpwstr>
  </property>
  <property fmtid="{D5CDD505-2E9C-101B-9397-08002B2CF9AE}" pid="10" name="MSIP_Label_d2db9220-a04a-4f06-aab9-80cbe5287fb3_Application">
    <vt:lpwstr>Microsoft Azure Information Protection</vt:lpwstr>
  </property>
  <property fmtid="{D5CDD505-2E9C-101B-9397-08002B2CF9AE}" pid="11" name="MSIP_Label_d2db9220-a04a-4f06-aab9-80cbe5287fb3_ActionId">
    <vt:lpwstr>1e53595e-7d82-4c2f-b077-053f1023a7d1</vt:lpwstr>
  </property>
  <property fmtid="{D5CDD505-2E9C-101B-9397-08002B2CF9AE}" pid="12" name="MSIP_Label_d2db9220-a04a-4f06-aab9-80cbe5287fb3_Extended_MSFT_Method">
    <vt:lpwstr>Automatic</vt:lpwstr>
  </property>
  <property fmtid="{D5CDD505-2E9C-101B-9397-08002B2CF9AE}" pid="13" name="Sensitivity">
    <vt:lpwstr>Restricted</vt:lpwstr>
  </property>
  <property fmtid="{D5CDD505-2E9C-101B-9397-08002B2CF9AE}" pid="14" name="ContentTypeId">
    <vt:lpwstr>0x010100F59A6C4C5371EB49A2D14FAF8DFE6175</vt:lpwstr>
  </property>
</Properties>
</file>