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sldIdLst>
    <p:sldId id="256" r:id="rId2"/>
    <p:sldId id="267" r:id="rId3"/>
    <p:sldId id="257" r:id="rId4"/>
    <p:sldId id="258" r:id="rId5"/>
    <p:sldId id="263" r:id="rId6"/>
    <p:sldId id="265" r:id="rId7"/>
    <p:sldId id="266" r:id="rId8"/>
    <p:sldId id="264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情节提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28EAFA9-7502-42D3-9B79-C38E938C236F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dejs/LTS#lts_schedul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352799"/>
            <a:ext cx="7772400" cy="1751401"/>
          </a:xfrm>
        </p:spPr>
        <p:txBody>
          <a:bodyPr>
            <a:normAutofit/>
          </a:bodyPr>
          <a:lstStyle/>
          <a:p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3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2060884089@qq.com</a:t>
            </a:r>
          </a:p>
          <a:p>
            <a:r>
              <a:rPr kumimoji="1" lang="zh-CN" altLang="en-US" sz="3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主讲：</a:t>
            </a:r>
            <a:r>
              <a:rPr kumimoji="1" lang="en-US" altLang="zh-CN" sz="3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Song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323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谢谢大家的宝贵时间！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现在是技术交流与解答时间，感谢大家的沟通。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633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2" y="948047"/>
            <a:ext cx="8990476" cy="4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8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nvm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229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是一个基于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Chrome JavaScript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运行时建立的平台， 用于方便地搭建响应速度快、易于扩展的网络应用。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使用事件驱动， 非阻塞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I/O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模型而得以轻量和高效，非常适合在分布式设备上运行的数据密集型的实时应用。</a:t>
            </a:r>
          </a:p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运行环境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(runtime)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。实际上它是对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Google V8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引擎进行了封装。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V8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引擎执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的速度非常快，性能非常好。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对一些特殊用例进行了优化，提供了替代的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，使得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V8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在非浏览器环境下运行得更好。</a:t>
            </a:r>
          </a:p>
        </p:txBody>
      </p:sp>
    </p:spTree>
    <p:extLst>
      <p:ext uri="{BB962C8B-B14F-4D97-AF65-F5344CB8AC3E}">
        <p14:creationId xmlns:p14="http://schemas.microsoft.com/office/powerpoint/2010/main" val="21666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的优点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9890" y="1269886"/>
            <a:ext cx="8606118" cy="5338452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一个新兴的后台语言，有很多吸引人的地方：</a:t>
            </a:r>
          </a:p>
          <a:p>
            <a:pPr lvl="1"/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API</a:t>
            </a:r>
          </a:p>
          <a:p>
            <a:pPr lvl="1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单线程</a:t>
            </a:r>
          </a:p>
          <a:p>
            <a:pPr lvl="1"/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在不新增额外线程的情况下，依然可以对任务进行并行处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理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单线程的。它通过事件轮询（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event loop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）来实现并行操作，对此，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我们应该要充分利用这一点尽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可能的避免阻塞操作，取而代之，多使用非阻塞操作。</a:t>
            </a:r>
          </a:p>
          <a:p>
            <a:pPr lvl="1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非阻塞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</a:p>
          <a:p>
            <a:pPr lvl="1"/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V8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</a:t>
            </a:r>
          </a:p>
          <a:p>
            <a:pPr lvl="1"/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事件驱动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506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node.j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73229"/>
            <a:ext cx="7543800" cy="490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95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AutoShape 2" descr="Node.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160717"/>
            <a:ext cx="7770813" cy="3045421"/>
          </a:xfrm>
          <a:prstGeom prst="rect">
            <a:avLst/>
          </a:prstGeom>
        </p:spPr>
      </p:pic>
      <p:sp>
        <p:nvSpPr>
          <p:cNvPr id="7" name="AutoShape 8" descr="Node.j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64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Event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9" y="2039590"/>
            <a:ext cx="8563189" cy="417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6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0" y="1550894"/>
            <a:ext cx="8847619" cy="459047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48189" y="6246758"/>
            <a:ext cx="4819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https://github.com/nodejs/LTS#lts_schedule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833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故事">
  <a:themeElements>
    <a:clrScheme name="故事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故事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故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故事.thmx</Template>
  <TotalTime>1635</TotalTime>
  <Words>263</Words>
  <Application>Microsoft Office PowerPoint</Application>
  <PresentationFormat>全屏显示(4:3)</PresentationFormat>
  <Paragraphs>29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微软雅黑</vt:lpstr>
      <vt:lpstr>Arial</vt:lpstr>
      <vt:lpstr>Calisto MT</vt:lpstr>
      <vt:lpstr>故事</vt:lpstr>
      <vt:lpstr>Node.js课程介绍</vt:lpstr>
      <vt:lpstr>PowerPoint 演示文稿</vt:lpstr>
      <vt:lpstr>目录</vt:lpstr>
      <vt:lpstr>Node.js介绍</vt:lpstr>
      <vt:lpstr>Node.js的优点</vt:lpstr>
      <vt:lpstr>Node.js架构</vt:lpstr>
      <vt:lpstr>Node.js系统运行图</vt:lpstr>
      <vt:lpstr>Node.js Event Loop</vt:lpstr>
      <vt:lpstr>Node.js版本选择</vt:lpstr>
      <vt:lpstr>Q&amp;A</vt:lpstr>
    </vt:vector>
  </TitlesOfParts>
  <Company>personal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 xiao</dc:creator>
  <cp:lastModifiedBy>China</cp:lastModifiedBy>
  <cp:revision>48</cp:revision>
  <dcterms:created xsi:type="dcterms:W3CDTF">2016-04-03T15:33:05Z</dcterms:created>
  <dcterms:modified xsi:type="dcterms:W3CDTF">2016-12-21T09:00:25Z</dcterms:modified>
</cp:coreProperties>
</file>