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59" r:id="rId5"/>
    <p:sldId id="260" r:id="rId6"/>
    <p:sldId id="277" r:id="rId7"/>
    <p:sldId id="269" r:id="rId8"/>
    <p:sldId id="278" r:id="rId9"/>
    <p:sldId id="279" r:id="rId10"/>
    <p:sldId id="280" r:id="rId11"/>
    <p:sldId id="281" r:id="rId12"/>
    <p:sldId id="283" r:id="rId13"/>
    <p:sldId id="282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3A80-E1CF-4125-85C8-A52B937FBEEE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97FE-5169-4D9F-BC10-936C19A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744644"/>
            <a:ext cx="12192000" cy="611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F9B8-5104-4A33-9D43-D800683C17C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3881-B88E-4BAD-A8C9-2F4FBB01C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1571" y="1967059"/>
            <a:ext cx="91198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群聊机器人项目展示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80615" y="3443699"/>
            <a:ext cx="6931494" cy="4138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2748" y="3426767"/>
            <a:ext cx="6439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POWERPOINT OF GRADUATION TEPLY</a:t>
            </a:r>
          </a:p>
        </p:txBody>
      </p:sp>
      <p:sp>
        <p:nvSpPr>
          <p:cNvPr id="9" name="椭圆 8"/>
          <p:cNvSpPr/>
          <p:nvPr/>
        </p:nvSpPr>
        <p:spPr>
          <a:xfrm>
            <a:off x="3590472" y="4270923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3657697" y="4313466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98248" y="4240144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小组组长：李洋涛  成员  ：廖裕杰  胡云</a:t>
            </a:r>
          </a:p>
        </p:txBody>
      </p:sp>
      <p:sp>
        <p:nvSpPr>
          <p:cNvPr id="13" name="KSO_Shape"/>
          <p:cNvSpPr/>
          <p:nvPr/>
        </p:nvSpPr>
        <p:spPr bwMode="auto">
          <a:xfrm>
            <a:off x="3626949" y="4961191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778000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12109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5454282" y="1714576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9058092" y="1543301"/>
            <a:ext cx="67097" cy="67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69636" y="3925240"/>
            <a:ext cx="67097" cy="67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959338" y="3196002"/>
            <a:ext cx="70628" cy="65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3669152" y="4237769"/>
            <a:ext cx="70628" cy="70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5500192" y="6028902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78" name="椭圆 7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5875963" y="25272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3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40840-D9A7-4F40-A92D-BE28B318774C}"/>
              </a:ext>
            </a:extLst>
          </p:cNvPr>
          <p:cNvSpPr txBox="1"/>
          <p:nvPr/>
        </p:nvSpPr>
        <p:spPr>
          <a:xfrm>
            <a:off x="1066800" y="140487"/>
            <a:ext cx="288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king_glory.py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C92CB5-CC59-44E7-9754-63252171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79" y="1305849"/>
            <a:ext cx="8276767" cy="49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5454282" y="1714576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9058092" y="1543301"/>
            <a:ext cx="67097" cy="67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69636" y="3925240"/>
            <a:ext cx="67097" cy="67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959338" y="3196002"/>
            <a:ext cx="70628" cy="65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3669152" y="4237769"/>
            <a:ext cx="70628" cy="70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5500192" y="6028902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78" name="椭圆 7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5875963" y="25272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3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40840-D9A7-4F40-A92D-BE28B318774C}"/>
              </a:ext>
            </a:extLst>
          </p:cNvPr>
          <p:cNvSpPr txBox="1"/>
          <p:nvPr/>
        </p:nvSpPr>
        <p:spPr>
          <a:xfrm>
            <a:off x="1066799" y="140487"/>
            <a:ext cx="2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king_glory.py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A39CCA-E91B-4CF4-9394-2D8E9A82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7" y="981394"/>
            <a:ext cx="8315806" cy="54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2711" y="231060"/>
            <a:ext cx="7785100" cy="21319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29378" y="712705"/>
            <a:ext cx="5708293" cy="90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项目总结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56711" y="231059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F2B72CA-683A-45C0-86BB-D3CD75CEEC9B}"/>
              </a:ext>
            </a:extLst>
          </p:cNvPr>
          <p:cNvSpPr txBox="1"/>
          <p:nvPr/>
        </p:nvSpPr>
        <p:spPr>
          <a:xfrm>
            <a:off x="2657475" y="3294653"/>
            <a:ext cx="7067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本次项目让我们学到了很多，对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编程也更加的熟悉，学习到了很多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异步编程的知识，还有如何编写一个</a:t>
            </a:r>
            <a:r>
              <a:rPr lang="en-US" altLang="zh-CN" sz="2800" dirty="0">
                <a:solidFill>
                  <a:schemeClr val="bg1"/>
                </a:solidFill>
              </a:rPr>
              <a:t>QQ</a:t>
            </a:r>
            <a:r>
              <a:rPr lang="zh-CN" altLang="en-US" sz="2800" dirty="0">
                <a:solidFill>
                  <a:schemeClr val="bg1"/>
                </a:solidFill>
              </a:rPr>
              <a:t>群聊机器人，更主要的是了解到了很多与做项目有关的知识</a:t>
            </a:r>
          </a:p>
        </p:txBody>
      </p:sp>
    </p:spTree>
    <p:extLst>
      <p:ext uri="{BB962C8B-B14F-4D97-AF65-F5344CB8AC3E}">
        <p14:creationId xmlns:p14="http://schemas.microsoft.com/office/powerpoint/2010/main" val="72996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47436" y="2363019"/>
            <a:ext cx="7785100" cy="21319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79396" y="2844665"/>
            <a:ext cx="5708293" cy="90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项目演示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82790" y="2363019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31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6460" y="1967059"/>
            <a:ext cx="91198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演示完毕  感谢各位观看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80615" y="3443699"/>
            <a:ext cx="6931494" cy="4138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2748" y="3426767"/>
            <a:ext cx="6439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POWERPOINT OF GRADUATION TEPLY</a:t>
            </a:r>
          </a:p>
        </p:txBody>
      </p:sp>
      <p:sp>
        <p:nvSpPr>
          <p:cNvPr id="17" name="KSO_Shape"/>
          <p:cNvSpPr/>
          <p:nvPr/>
        </p:nvSpPr>
        <p:spPr bwMode="auto">
          <a:xfrm>
            <a:off x="3657697" y="4313466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17558" y="4270923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778000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512109" y="3658524"/>
            <a:ext cx="8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8978" y="2198897"/>
            <a:ext cx="878205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NoneBot</a:t>
            </a:r>
            <a:r>
              <a:rPr lang="zh-CN" altLang="en-US" b="1" dirty="0"/>
              <a:t>集成酷</a:t>
            </a:r>
            <a:r>
              <a:rPr lang="en-US" altLang="zh-CN" b="1" dirty="0"/>
              <a:t>Q</a:t>
            </a:r>
            <a:r>
              <a:rPr lang="zh-CN" altLang="en-US" b="1" dirty="0"/>
              <a:t>打造</a:t>
            </a:r>
            <a:r>
              <a:rPr lang="en-US" altLang="zh-CN" b="1" dirty="0"/>
              <a:t>QQ</a:t>
            </a:r>
            <a:r>
              <a:rPr lang="zh-CN" altLang="en-US" b="1" dirty="0"/>
              <a:t>机器人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NoneBot </a:t>
            </a:r>
            <a:r>
              <a:rPr lang="zh-CN" altLang="en-US" dirty="0"/>
              <a:t>是一个基于 酷</a:t>
            </a:r>
            <a:r>
              <a:rPr lang="en-US" altLang="zh-CN" dirty="0"/>
              <a:t>Q </a:t>
            </a:r>
            <a:r>
              <a:rPr lang="zh-CN" altLang="en-US" dirty="0"/>
              <a:t>的 </a:t>
            </a:r>
            <a:r>
              <a:rPr lang="en-US" altLang="zh-CN" dirty="0"/>
              <a:t>Python </a:t>
            </a:r>
            <a:r>
              <a:rPr lang="zh-CN" altLang="en-US" dirty="0"/>
              <a:t>异步 </a:t>
            </a:r>
            <a:r>
              <a:rPr lang="en-US" altLang="zh-CN" dirty="0"/>
              <a:t>QQ </a:t>
            </a:r>
            <a:r>
              <a:rPr lang="zh-CN" altLang="en-US" dirty="0"/>
              <a:t>机器人框架，它会对 </a:t>
            </a:r>
            <a:r>
              <a:rPr lang="en-US" altLang="zh-CN" dirty="0"/>
              <a:t>QQ </a:t>
            </a:r>
            <a:r>
              <a:rPr lang="zh-CN" altLang="en-US" dirty="0"/>
              <a:t>机器人收到的消息进行解析和处理，并以插件化的形式，分发给消息所对应的命令处理器和自然语言处理器，来完成具体的功能。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是一个专门用于设计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机器人的客户端，</a:t>
            </a:r>
            <a:r>
              <a:rPr lang="zh-CN" altLang="en-US" dirty="0"/>
              <a:t>酷</a:t>
            </a:r>
            <a:r>
              <a:rPr lang="en-US" altLang="zh-CN" dirty="0"/>
              <a:t>Q </a:t>
            </a:r>
            <a:r>
              <a:rPr lang="zh-CN" altLang="en-US" dirty="0"/>
              <a:t>类似与「无头 </a:t>
            </a:r>
            <a:r>
              <a:rPr lang="en-US" altLang="zh-CN" dirty="0"/>
              <a:t>QQ </a:t>
            </a:r>
            <a:r>
              <a:rPr lang="zh-CN" altLang="en-US" dirty="0"/>
              <a:t>客户端」的角色，它进行实际的消息、通知、请求的接收和发送，当 酷</a:t>
            </a:r>
            <a:r>
              <a:rPr lang="en-US" altLang="zh-CN" dirty="0"/>
              <a:t>Q </a:t>
            </a:r>
            <a:r>
              <a:rPr lang="zh-CN" altLang="en-US" dirty="0"/>
              <a:t>收到消息时会通过它自己的插件机制将事件传送给 </a:t>
            </a:r>
            <a:r>
              <a:rPr lang="en-US" altLang="zh-CN" dirty="0"/>
              <a:t>CQHTTP </a:t>
            </a:r>
            <a:r>
              <a:rPr lang="zh-CN" altLang="en-US" dirty="0"/>
              <a:t>插件，并发送给</a:t>
            </a:r>
            <a:r>
              <a:rPr lang="en-US" altLang="zh-CN" dirty="0"/>
              <a:t>NoneBot</a:t>
            </a:r>
            <a:r>
              <a:rPr lang="zh-CN" altLang="en-US" dirty="0"/>
              <a:t>，然后通过</a:t>
            </a:r>
            <a:r>
              <a:rPr lang="en-US" altLang="zh-CN" dirty="0"/>
              <a:t>NoneBot</a:t>
            </a:r>
            <a:r>
              <a:rPr lang="zh-CN" altLang="en-US" dirty="0"/>
              <a:t>进行对</a:t>
            </a:r>
            <a:r>
              <a:rPr lang="en-US" altLang="zh-CN" dirty="0"/>
              <a:t>QQ</a:t>
            </a:r>
            <a:r>
              <a:rPr lang="zh-CN" altLang="en-US" dirty="0"/>
              <a:t>群聊机器人的控制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7015" y="14168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6"/>
                </a:solidFill>
              </a:rPr>
              <a:t>项目简介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71247" y="19106"/>
            <a:ext cx="7785100" cy="21319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项目框架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73165" y="500752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581C288-415F-478E-9B18-345DEB4B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88" y="2340712"/>
            <a:ext cx="4672334" cy="43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6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519238"/>
            <a:ext cx="12192000" cy="447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600000"/>
            <a:ext cx="12192000" cy="43277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66893" y="2389267"/>
            <a:ext cx="1277954" cy="1277954"/>
            <a:chOff x="1131485" y="2234042"/>
            <a:chExt cx="1607262" cy="1607262"/>
          </a:xfrm>
        </p:grpSpPr>
        <p:sp>
          <p:nvSpPr>
            <p:cNvPr id="4" name="椭圆 3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47508" y="394536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李洋涛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41808" y="2379036"/>
            <a:ext cx="1277954" cy="1277954"/>
            <a:chOff x="3209823" y="2234042"/>
            <a:chExt cx="1607262" cy="1607262"/>
          </a:xfrm>
        </p:grpSpPr>
        <p:sp>
          <p:nvSpPr>
            <p:cNvPr id="9" name="椭圆 8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45664" y="38688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廖裕杰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416723" y="2445543"/>
            <a:ext cx="1277954" cy="1277954"/>
            <a:chOff x="5288161" y="2234042"/>
            <a:chExt cx="1607262" cy="1607262"/>
          </a:xfrm>
        </p:grpSpPr>
        <p:sp>
          <p:nvSpPr>
            <p:cNvPr id="14" name="椭圆 13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29059" y="38524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胡云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30015" y="2445543"/>
            <a:ext cx="1020170" cy="61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411" y="4515103"/>
            <a:ext cx="215756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代码框架的编写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娱乐休闲插件的编写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54382" y="4470925"/>
            <a:ext cx="2154340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群聊管理插件的编写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</a:rPr>
              <a:t>的制作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101506" y="2221080"/>
            <a:ext cx="229274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08322" y="68636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项目分工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A9C80-04A8-45DF-B1DE-3D6EEECC9D1C}"/>
              </a:ext>
            </a:extLst>
          </p:cNvPr>
          <p:cNvSpPr txBox="1"/>
          <p:nvPr/>
        </p:nvSpPr>
        <p:spPr>
          <a:xfrm>
            <a:off x="8022726" y="4735591"/>
            <a:ext cx="215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实用功能插件的编写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51177" y="2363019"/>
            <a:ext cx="7785100" cy="21319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24383" y="2938802"/>
            <a:ext cx="5708293" cy="90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主要代码讲解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7965" y="2363020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50418" y="500753"/>
            <a:ext cx="7785100" cy="21319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代码框架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73165" y="500752"/>
            <a:ext cx="2131960" cy="2131960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A39807-16FA-4349-BAB9-EE4832180700}"/>
              </a:ext>
            </a:extLst>
          </p:cNvPr>
          <p:cNvSpPr txBox="1"/>
          <p:nvPr/>
        </p:nvSpPr>
        <p:spPr>
          <a:xfrm>
            <a:off x="6515101" y="3990975"/>
            <a:ext cx="4095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bot.py</a:t>
            </a:r>
            <a:r>
              <a:rPr lang="zh-CN" altLang="en-US" sz="2000" dirty="0">
                <a:solidFill>
                  <a:schemeClr val="bg1"/>
                </a:solidFill>
              </a:rPr>
              <a:t>是启动文件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config.py</a:t>
            </a:r>
            <a:r>
              <a:rPr lang="zh-CN" altLang="en-US" sz="2000" dirty="0">
                <a:solidFill>
                  <a:schemeClr val="bg1"/>
                </a:solidFill>
              </a:rPr>
              <a:t>是主要的配置文件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plugins</a:t>
            </a:r>
            <a:r>
              <a:rPr lang="zh-CN" altLang="en-US" sz="2000" dirty="0">
                <a:solidFill>
                  <a:schemeClr val="bg1"/>
                </a:solidFill>
              </a:rPr>
              <a:t>是最主要的功能插件集合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81028D-DB26-42B3-BFE8-970F9DE0E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49" y="3459316"/>
            <a:ext cx="4306939" cy="22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5454282" y="1714576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9058092" y="1543301"/>
            <a:ext cx="67097" cy="67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69636" y="3925240"/>
            <a:ext cx="67097" cy="67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959338" y="3196002"/>
            <a:ext cx="70628" cy="65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3669152" y="4237769"/>
            <a:ext cx="70628" cy="70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5500192" y="6028902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78" name="椭圆 7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5875963" y="25272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3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40840-D9A7-4F40-A92D-BE28B318774C}"/>
              </a:ext>
            </a:extLst>
          </p:cNvPr>
          <p:cNvSpPr txBox="1"/>
          <p:nvPr/>
        </p:nvSpPr>
        <p:spPr>
          <a:xfrm>
            <a:off x="1066800" y="140487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bot.py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A0671B-E65C-4F31-9EA6-0803748E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50" y="1167606"/>
            <a:ext cx="9885854" cy="4522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5454282" y="1714576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9058092" y="1543301"/>
            <a:ext cx="67097" cy="67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69636" y="3925240"/>
            <a:ext cx="67097" cy="67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959338" y="3196002"/>
            <a:ext cx="70628" cy="65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3669152" y="4237769"/>
            <a:ext cx="70628" cy="70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5500192" y="6028902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78" name="椭圆 7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5875963" y="25272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3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40840-D9A7-4F40-A92D-BE28B318774C}"/>
              </a:ext>
            </a:extLst>
          </p:cNvPr>
          <p:cNvSpPr txBox="1"/>
          <p:nvPr/>
        </p:nvSpPr>
        <p:spPr>
          <a:xfrm>
            <a:off x="1066800" y="140487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config.py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F1419D-A979-4BFB-AA96-DDD97C98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879506"/>
            <a:ext cx="7519354" cy="58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5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5454282" y="1714576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9058092" y="1543301"/>
            <a:ext cx="67097" cy="67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69636" y="3925240"/>
            <a:ext cx="67097" cy="67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959338" y="3196002"/>
            <a:ext cx="70628" cy="65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3669152" y="4237769"/>
            <a:ext cx="70628" cy="70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5500192" y="6028902"/>
            <a:ext cx="70628" cy="7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23825" y="110358"/>
            <a:ext cx="593817" cy="593817"/>
            <a:chOff x="1131485" y="2234042"/>
            <a:chExt cx="1607262" cy="1607262"/>
          </a:xfrm>
        </p:grpSpPr>
        <p:sp>
          <p:nvSpPr>
            <p:cNvPr id="78" name="椭圆 7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5875963" y="25272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3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40840-D9A7-4F40-A92D-BE28B318774C}"/>
              </a:ext>
            </a:extLst>
          </p:cNvPr>
          <p:cNvSpPr txBox="1"/>
          <p:nvPr/>
        </p:nvSpPr>
        <p:spPr>
          <a:xfrm>
            <a:off x="1066800" y="140487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king_glory.py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DBB1773-F946-44E6-86AE-32CA612E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43" y="1045606"/>
            <a:ext cx="8009314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306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 </cp:lastModifiedBy>
  <cp:revision>40</cp:revision>
  <dcterms:created xsi:type="dcterms:W3CDTF">2016-04-12T15:13:00Z</dcterms:created>
  <dcterms:modified xsi:type="dcterms:W3CDTF">2020-06-01T07:37:31Z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