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DB3-0A66-4233-9F18-0B36DC89CFFF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2D4D-B450-44EC-8B52-78D021AE1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09675" y="1066800"/>
            <a:ext cx="6791325" cy="4575794"/>
            <a:chOff x="1143000" y="1905000"/>
            <a:chExt cx="6791325" cy="4575794"/>
          </a:xfrm>
        </p:grpSpPr>
        <p:pic>
          <p:nvPicPr>
            <p:cNvPr id="1026" name="Picture 2" descr="C:\Users\mike\Research\GPUSeg\papers\dissertation\figures\brain-tumou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1905000"/>
              <a:ext cx="6791325" cy="4575794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2819400" y="3124200"/>
              <a:ext cx="1143000" cy="15240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53200" y="3048000"/>
              <a:ext cx="1143000" cy="15240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3</cp:revision>
  <dcterms:created xsi:type="dcterms:W3CDTF">2010-10-24T04:26:59Z</dcterms:created>
  <dcterms:modified xsi:type="dcterms:W3CDTF">2010-10-24T04:48:14Z</dcterms:modified>
</cp:coreProperties>
</file>