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3357-47CC-470B-9BF1-513B0389B1C0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22BA-2B8C-4766-8618-51366F270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3357-47CC-470B-9BF1-513B0389B1C0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22BA-2B8C-4766-8618-51366F270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3357-47CC-470B-9BF1-513B0389B1C0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22BA-2B8C-4766-8618-51366F270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3357-47CC-470B-9BF1-513B0389B1C0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22BA-2B8C-4766-8618-51366F270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3357-47CC-470B-9BF1-513B0389B1C0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22BA-2B8C-4766-8618-51366F270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3357-47CC-470B-9BF1-513B0389B1C0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22BA-2B8C-4766-8618-51366F270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3357-47CC-470B-9BF1-513B0389B1C0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22BA-2B8C-4766-8618-51366F270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3357-47CC-470B-9BF1-513B0389B1C0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22BA-2B8C-4766-8618-51366F270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3357-47CC-470B-9BF1-513B0389B1C0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22BA-2B8C-4766-8618-51366F270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3357-47CC-470B-9BF1-513B0389B1C0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22BA-2B8C-4766-8618-51366F270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3357-47CC-470B-9BF1-513B0389B1C0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22BA-2B8C-4766-8618-51366F270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3357-47CC-470B-9BF1-513B0389B1C0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22BA-2B8C-4766-8618-51366F2702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33400"/>
            <a:ext cx="4543425" cy="580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3048000" y="4191000"/>
            <a:ext cx="2590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34537" y="1581140"/>
            <a:ext cx="1905000" cy="24766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048000" y="2971800"/>
            <a:ext cx="24384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59375" y="1489275"/>
            <a:ext cx="15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_1_Times New Roman" pitchFamily="18" charset="0"/>
                <a:cs typeface="_1_Times New Roman" pitchFamily="18" charset="0"/>
              </a:rPr>
              <a:t>Cortical Tissue</a:t>
            </a:r>
            <a:endParaRPr lang="en-US" dirty="0">
              <a:latin typeface="_1_Times New Roman" pitchFamily="18" charset="0"/>
              <a:cs typeface="_1_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100" y="288402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_1_Times New Roman" pitchFamily="18" charset="0"/>
                <a:cs typeface="_1_Times New Roman" pitchFamily="18" charset="0"/>
              </a:rPr>
              <a:t>White Matter</a:t>
            </a:r>
            <a:endParaRPr lang="en-US" dirty="0">
              <a:latin typeface="_1_Times New Roman" pitchFamily="18" charset="0"/>
              <a:cs typeface="_1_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4096475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_1_Times New Roman" pitchFamily="18" charset="0"/>
                <a:cs typeface="_1_Times New Roman" pitchFamily="18" charset="0"/>
              </a:rPr>
              <a:t>Ventricles</a:t>
            </a:r>
            <a:endParaRPr lang="en-US" dirty="0">
              <a:latin typeface="_1_Times New Roman" pitchFamily="18" charset="0"/>
              <a:cs typeface="_1_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2</cp:revision>
  <dcterms:created xsi:type="dcterms:W3CDTF">2010-10-24T04:09:52Z</dcterms:created>
  <dcterms:modified xsi:type="dcterms:W3CDTF">2010-10-24T04:20:36Z</dcterms:modified>
</cp:coreProperties>
</file>