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5" r:id="rId11"/>
    <p:sldId id="263" r:id="rId12"/>
    <p:sldId id="268" r:id="rId13"/>
    <p:sldId id="269" r:id="rId14"/>
    <p:sldId id="267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0" y="125730"/>
            <a:ext cx="10515600" cy="1007110"/>
          </a:xfrm>
        </p:spPr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网桥模式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7cd3403e4b35eefdc8d33318 (8)_看图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105" y="925195"/>
            <a:ext cx="8357235" cy="4585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8105" y="5725795"/>
            <a:ext cx="881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安装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docker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默认会创建一个名为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docker0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的虚拟网桥</a:t>
            </a:r>
            <a:b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启动容器时会创建一对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“veth pair”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借口， 一端在容器内，一端挂载到网桥</a:t>
            </a:r>
            <a:endParaRPr lang="zh-CN" altLang="en-US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Dockerfile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7cd3403e4b35eefdc8d33318 (9)_看图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7535" y="1380490"/>
            <a:ext cx="8456930" cy="2894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2920" y="4765040"/>
            <a:ext cx="64312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创建镜像</a:t>
            </a:r>
            <a:b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docker build -t centos -ssh:ssh</a:t>
            </a:r>
            <a:b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启动容器</a:t>
            </a:r>
            <a:br>
              <a:rPr lang="zh-CN" altLang="en-US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20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docker run --name ssh -d -P centos-ssh:ssh</a:t>
            </a:r>
            <a:endParaRPr lang="en-US" altLang="zh-CN" sz="20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5255"/>
            <a:ext cx="10515600" cy="1325563"/>
          </a:xfrm>
        </p:spPr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Dockerfile</a:t>
            </a:r>
            <a:endParaRPr lang="zh-CN" altLang="en-US"/>
          </a:p>
        </p:txBody>
      </p:sp>
      <p:pic>
        <p:nvPicPr>
          <p:cNvPr id="4" name="图片 3" descr="7cd3403e4b35eefdc8d33318 (10)_看图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4615" y="1066165"/>
            <a:ext cx="8990330" cy="57905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开发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, 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测试和发布中应用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docker</a:t>
            </a:r>
            <a:endParaRPr lang="en-US" altLang="zh-CN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2265"/>
            <a:ext cx="10515600" cy="1325563"/>
          </a:xfrm>
        </p:spPr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周边关系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 184"/>
          <p:cNvSpPr/>
          <p:nvPr/>
        </p:nvSpPr>
        <p:spPr>
          <a:xfrm>
            <a:off x="4096385" y="1211580"/>
            <a:ext cx="1251585" cy="10756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CoreOS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Rocket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 184"/>
          <p:cNvSpPr/>
          <p:nvPr/>
        </p:nvSpPr>
        <p:spPr>
          <a:xfrm>
            <a:off x="5166995" y="2767965"/>
            <a:ext cx="1547495" cy="146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Docker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 184"/>
          <p:cNvSpPr/>
          <p:nvPr/>
        </p:nvSpPr>
        <p:spPr>
          <a:xfrm>
            <a:off x="3438525" y="4627245"/>
            <a:ext cx="1909445" cy="18567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Kubernetes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k8s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6581140" y="4545965"/>
            <a:ext cx="1909445" cy="18567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...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 184"/>
          <p:cNvSpPr/>
          <p:nvPr/>
        </p:nvSpPr>
        <p:spPr>
          <a:xfrm>
            <a:off x="6631940" y="1211580"/>
            <a:ext cx="1134110" cy="10756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Apach</a:t>
            </a:r>
            <a:br>
              <a:rPr lang="en-US" altLang="zh-CN">
                <a:solidFill>
                  <a:srgbClr val="FFFFFF"/>
                </a:solidFill>
              </a:rPr>
            </a:br>
            <a:r>
              <a:rPr lang="en-US" altLang="zh-CN">
                <a:solidFill>
                  <a:srgbClr val="FFFFFF"/>
                </a:solidFill>
              </a:rPr>
              <a:t>Mesos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" name=" 184"/>
          <p:cNvSpPr/>
          <p:nvPr/>
        </p:nvSpPr>
        <p:spPr>
          <a:xfrm>
            <a:off x="7880350" y="2698750"/>
            <a:ext cx="1547495" cy="1460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Rancher</a:t>
            </a: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 184"/>
          <p:cNvSpPr/>
          <p:nvPr/>
        </p:nvSpPr>
        <p:spPr>
          <a:xfrm>
            <a:off x="2493010" y="2742565"/>
            <a:ext cx="1547495" cy="14605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Caas</a:t>
            </a: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16" name="直接箭头连接符 15"/>
          <p:cNvCxnSpPr>
            <a:stCxn id="14" idx="6"/>
            <a:endCxn id="6" idx="2"/>
          </p:cNvCxnSpPr>
          <p:nvPr/>
        </p:nvCxnSpPr>
        <p:spPr>
          <a:xfrm>
            <a:off x="4040505" y="3472815"/>
            <a:ext cx="1126490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7"/>
          </p:cNvCxnSpPr>
          <p:nvPr/>
        </p:nvCxnSpPr>
        <p:spPr>
          <a:xfrm flipV="1">
            <a:off x="5068570" y="4119245"/>
            <a:ext cx="493395" cy="779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5"/>
          </p:cNvCxnSpPr>
          <p:nvPr/>
        </p:nvCxnSpPr>
        <p:spPr>
          <a:xfrm>
            <a:off x="5164455" y="2129790"/>
            <a:ext cx="43688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</p:cNvCxnSpPr>
          <p:nvPr/>
        </p:nvCxnSpPr>
        <p:spPr>
          <a:xfrm flipH="1">
            <a:off x="6377940" y="2129790"/>
            <a:ext cx="420370" cy="752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2"/>
            <a:endCxn id="6" idx="6"/>
          </p:cNvCxnSpPr>
          <p:nvPr/>
        </p:nvCxnSpPr>
        <p:spPr>
          <a:xfrm flipH="1">
            <a:off x="6714490" y="3429000"/>
            <a:ext cx="1165860" cy="69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1"/>
          </p:cNvCxnSpPr>
          <p:nvPr/>
        </p:nvCxnSpPr>
        <p:spPr>
          <a:xfrm flipH="1" flipV="1">
            <a:off x="6404610" y="4119245"/>
            <a:ext cx="455930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简介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75" y="1691640"/>
            <a:ext cx="11188700" cy="448564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Docker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2013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年诞生，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GO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语言实现，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C/S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结构，是一个开源的应用容器引擎，类似于沙箱技术，让开发者可以打包他们的应用以及依赖包到一个可移植的容器中，然后发布到任何流行的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Linux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机器上，能够通过对应用的封装，分发，部署，运行提供一站式解决方案。</a:t>
            </a:r>
            <a:b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b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Docker provides an integrated technology suite that enables development and IT operations teams to build, ship, and run distributed applications anywhere,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Containers as a Service(Caas)</a:t>
            </a:r>
            <a:endParaRPr lang="en-US" altLang="zh-CN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7cd3403e4b35eefdc8d33318 (1)_看图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505" y="1508760"/>
            <a:ext cx="9504680" cy="4942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2810" y="478155"/>
            <a:ext cx="50165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latin typeface="黑体" panose="02010609060101010101" charset="-122"/>
                <a:ea typeface="黑体" panose="02010609060101010101" charset="-122"/>
              </a:rPr>
              <a:t>架构</a:t>
            </a:r>
            <a:endParaRPr lang="zh-CN" altLang="en-US" sz="44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Container vs MV(1)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7cd3403e4b35eefdc8d33318 (2)_看图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1515" y="1553845"/>
            <a:ext cx="8268335" cy="5028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Container vs MV(2)</a:t>
            </a:r>
            <a:endParaRPr lang="en-US" altLang="zh-CN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36295" y="1859280"/>
          <a:ext cx="10517505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835"/>
                <a:gridCol w="3505835"/>
                <a:gridCol w="3505835"/>
              </a:tblGrid>
              <a:tr h="563880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容器技术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虚拟化技术</a:t>
                      </a:r>
                      <a:endParaRPr lang="zh-CN" altLang="en-US"/>
                    </a:p>
                  </a:txBody>
                  <a:tcPr/>
                </a:tc>
              </a:tr>
              <a:tr h="5638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占用资源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MB</a:t>
                      </a:r>
                      <a:r>
                        <a:rPr lang="zh-CN" altLang="en-US"/>
                        <a:t>（镜像）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GB</a:t>
                      </a:r>
                      <a:r>
                        <a:rPr lang="zh-CN" altLang="en-US"/>
                        <a:t>（模板）</a:t>
                      </a:r>
                      <a:endParaRPr lang="zh-CN" altLang="en-US"/>
                    </a:p>
                  </a:txBody>
                  <a:tcPr/>
                </a:tc>
              </a:tr>
              <a:tr h="5638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启动速度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秒级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几分钟</a:t>
                      </a:r>
                      <a:endParaRPr lang="zh-CN" altLang="en-US"/>
                    </a:p>
                  </a:txBody>
                  <a:tcPr/>
                </a:tc>
              </a:tr>
              <a:tr h="5638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运行形态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运行于内核上，共享内核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hypervisor</a:t>
                      </a:r>
                      <a:endParaRPr lang="en-US" altLang="zh-CN"/>
                    </a:p>
                  </a:txBody>
                  <a:tcPr/>
                </a:tc>
              </a:tr>
              <a:tr h="5638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并发性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几百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几千</a:t>
                      </a:r>
                      <a:endParaRPr lang="zh-CN" altLang="en-US"/>
                    </a:p>
                  </a:txBody>
                  <a:tcPr/>
                </a:tc>
              </a:tr>
              <a:tr h="5638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性能损耗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高</a:t>
                      </a:r>
                      <a:endParaRPr lang="zh-CN" altLang="en-US"/>
                    </a:p>
                  </a:txBody>
                  <a:tcPr/>
                </a:tc>
              </a:tr>
              <a:tr h="5638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环境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宿主机：</a:t>
                      </a:r>
                      <a:r>
                        <a:rPr lang="en-US" altLang="zh-CN"/>
                        <a:t>Linux 64bit </a:t>
                      </a:r>
                      <a:endParaRPr lang="en-US" altLang="zh-CN"/>
                    </a:p>
                    <a:p>
                      <a:pPr algn="l">
                        <a:buNone/>
                      </a:pPr>
                      <a:r>
                        <a:rPr lang="en-US" altLang="zh-CN"/>
                        <a:t>GuestOS: linux base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Windows/Linux/Unix...</a:t>
                      </a:r>
                      <a:endParaRPr lang="en-US" altLang="zh-CN"/>
                    </a:p>
                  </a:txBody>
                  <a:tcPr/>
                </a:tc>
              </a:tr>
              <a:tr h="5638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资源隔离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进程级别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操作系统级别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230" y="185420"/>
            <a:ext cx="10515600" cy="1325563"/>
          </a:xfrm>
        </p:spPr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场景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 descr="7cd3403e4b35eefdc8d33318 (4)_看图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0605" y="1213485"/>
            <a:ext cx="9990455" cy="5485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</a:rPr>
              <a:t>场景</a:t>
            </a:r>
            <a:endParaRPr lang="zh-CN" altLang="en-US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适用</a:t>
            </a:r>
            <a:b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低消耗</a:t>
            </a:r>
            <a:b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应用打包</a:t>
            </a:r>
            <a:b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多版本混合部署</a:t>
            </a:r>
            <a:b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改变研发，测试，运维人员的协作方式</a:t>
            </a:r>
            <a:b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Paas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不适用</a:t>
            </a:r>
            <a:b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GuestOS 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要求非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Linux</a:t>
            </a:r>
            <a:b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非面向应用的需求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核心概念（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2780" y="1691005"/>
            <a:ext cx="5621020" cy="4351655"/>
          </a:xfrm>
        </p:spPr>
        <p:txBody>
          <a:bodyPr>
            <a:normAutofit lnSpcReduction="10000"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容器</a:t>
            </a:r>
            <a:b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是从镜像创建的应用运行实例，可以将其启动，开始，停止，删除，类似于虚拟机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镜像</a:t>
            </a:r>
            <a:b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创建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Docker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容器的基础，包含了文件系统，类似于生成虚拟机用的模板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注册中心</a:t>
            </a:r>
            <a:b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集中存放镜像文件的场所，类似于映像库或二级存储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 descr="7cd3403e4b35eefdc8d33318 (6)_看图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1833880"/>
            <a:ext cx="4999990" cy="4066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核心概念（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" name="图片 5" descr="7cd3403e4b35eefdc8d33318 (7)_看图王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76680"/>
            <a:ext cx="10058400" cy="4858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WPS 演示</Application>
  <PresentationFormat>宽屏</PresentationFormat>
  <Paragraphs>102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新宋体</vt:lpstr>
      <vt:lpstr>微软雅黑 Light</vt:lpstr>
      <vt:lpstr>Malgun Gothic</vt:lpstr>
      <vt:lpstr>黑体</vt:lpstr>
      <vt:lpstr>方正兰亭超细黑简体</vt:lpstr>
      <vt:lpstr>楷体</vt:lpstr>
      <vt:lpstr>等线</vt:lpstr>
      <vt:lpstr>等线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14</cp:revision>
  <dcterms:created xsi:type="dcterms:W3CDTF">2019-11-17T13:14:23Z</dcterms:created>
  <dcterms:modified xsi:type="dcterms:W3CDTF">2019-11-18T05:59:48Z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