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86" r:id="rId5"/>
    <p:sldId id="259" r:id="rId6"/>
    <p:sldId id="260" r:id="rId7"/>
    <p:sldId id="263" r:id="rId8"/>
    <p:sldId id="264" r:id="rId9"/>
    <p:sldId id="278" r:id="rId10"/>
    <p:sldId id="261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5" r:id="rId26"/>
    <p:sldId id="262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94" autoAdjust="0"/>
    <p:restoredTop sz="94007" autoAdjust="0"/>
  </p:normalViewPr>
  <p:slideViewPr>
    <p:cSldViewPr>
      <p:cViewPr varScale="1">
        <p:scale>
          <a:sx n="97" d="100"/>
          <a:sy n="97" d="100"/>
        </p:scale>
        <p:origin x="-10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6950-D2DB-42C9-8BE8-1173AE66F473}" type="datetimeFigureOut">
              <a:rPr lang="ko-KR" altLang="en-US" smtClean="0"/>
              <a:pPr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BC7C1-10BF-444B-B3D4-7B8760DC03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친구 삭제</a:t>
            </a:r>
            <a:r>
              <a:rPr lang="ko-KR" altLang="en-US" baseline="0" dirty="0" smtClean="0"/>
              <a:t> 성공도 동시에 보여줌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BC7C1-10BF-444B-B3D4-7B8760DC031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2/27/2019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342902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PROJECT SMART PHONE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600" smtClean="0"/>
              <a:t>신 혜 지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5114932" cy="4733754"/>
          </a:xfrm>
        </p:spPr>
        <p:txBody>
          <a:bodyPr/>
          <a:lstStyle/>
          <a:p>
            <a:r>
              <a:rPr lang="ko-KR" altLang="en-US" dirty="0" err="1" smtClean="0"/>
              <a:t>상태창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ko-KR" altLang="en-US" dirty="0" smtClean="0"/>
              <a:t> 형식이 아닙니다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사용중인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 형식이 맞지 않습니다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사용가능한</a:t>
            </a:r>
            <a:r>
              <a:rPr lang="ko-KR" altLang="en-US" dirty="0" smtClean="0"/>
              <a:t> 전화번호 입니다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자리 이상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자리 이내로 입력하세요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비밀번호가 일치하지 않습니다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Talk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6148" name="Picture 4" descr="C:\Users\alfo5-9\Desktop\PPT\2. 로그인 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0"/>
            <a:ext cx="3221433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43636" y="47148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상태창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1071546"/>
            <a:ext cx="3428992" cy="2733490"/>
          </a:xfrm>
        </p:spPr>
        <p:txBody>
          <a:bodyPr/>
          <a:lstStyle/>
          <a:p>
            <a:r>
              <a:rPr lang="ko-KR" altLang="en-US" dirty="0" smtClean="0"/>
              <a:t>찾기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 확인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비밀번호 전화번호 작성가능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전화번호 확인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닉네임 작성가능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회원가입</a:t>
            </a:r>
            <a:endParaRPr lang="ko-KR" altLang="en-US" dirty="0"/>
          </a:p>
        </p:txBody>
      </p:sp>
      <p:pic>
        <p:nvPicPr>
          <p:cNvPr id="8196" name="Picture 4" descr="C:\Users\alfo5-9\Desktop\PPT\3. 회원가입 메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999322"/>
            <a:ext cx="5572132" cy="5858678"/>
          </a:xfrm>
          <a:prstGeom prst="rect">
            <a:avLst/>
          </a:prstGeom>
          <a:noFill/>
        </p:spPr>
      </p:pic>
      <p:sp>
        <p:nvSpPr>
          <p:cNvPr id="8" name="내용 개체 틀 6"/>
          <p:cNvSpPr txBox="1">
            <a:spLocks/>
          </p:cNvSpPr>
          <p:nvPr/>
        </p:nvSpPr>
        <p:spPr>
          <a:xfrm>
            <a:off x="0" y="3929066"/>
            <a:ext cx="3428992" cy="20163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ko-KR" altLang="en-US" sz="2700" dirty="0" smtClean="0"/>
              <a:t>확인 사항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이메일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형식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비밀번호 </a:t>
            </a:r>
            <a:r>
              <a:rPr kumimoji="0" lang="ko-KR" alt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일치여부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전화번호 형식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072494" cy="725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회원가입 과정</a:t>
            </a:r>
            <a:endParaRPr lang="ko-KR" altLang="en-US" dirty="0"/>
          </a:p>
        </p:txBody>
      </p:sp>
      <p:pic>
        <p:nvPicPr>
          <p:cNvPr id="7170" name="Picture 2" descr="C:\Users\alfo5-9\Desktop\PPT\3. 회원가입 과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81912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9219" name="Picture 3" descr="C:\Users\alfo5-9\Desktop\PPT\4. ID 찾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358214" cy="5870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pic>
        <p:nvPicPr>
          <p:cNvPr id="10242" name="Picture 2" descr="C:\Users\alfo5-9\Desktop\PPT\5. 비밀번호 찾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601141" cy="6000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85786" y="1903433"/>
            <a:ext cx="4400552" cy="45259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개인 프로필로 연결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친구찾기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친구 리스트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개인화면으로 이동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채팅 리스트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단체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친구리스트에서 다중선택 후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버튼을 누른다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5000660" cy="1500198"/>
          </a:xfrm>
        </p:spPr>
        <p:txBody>
          <a:bodyPr>
            <a:noAutofit/>
          </a:bodyPr>
          <a:lstStyle/>
          <a:p>
            <a:r>
              <a:rPr lang="en-US" altLang="ko-KR" sz="3300" dirty="0" smtClean="0"/>
              <a:t>4. UI</a:t>
            </a:r>
            <a:r>
              <a:rPr lang="ko-KR" altLang="en-US" sz="3300" dirty="0" smtClean="0"/>
              <a:t> 및 기능 소개</a:t>
            </a:r>
            <a:r>
              <a:rPr lang="en-US" altLang="ko-KR" sz="3300" dirty="0" smtClean="0"/>
              <a:t/>
            </a:r>
            <a:br>
              <a:rPr lang="en-US" altLang="ko-KR" sz="3300" dirty="0" smtClean="0"/>
            </a:br>
            <a:r>
              <a:rPr lang="en-US" altLang="ko-KR" sz="3300" dirty="0" smtClean="0"/>
              <a:t>        </a:t>
            </a:r>
            <a:r>
              <a:rPr lang="ko-KR" altLang="en-US" sz="3300" dirty="0" smtClean="0"/>
              <a:t>로그인 후 개인화면</a:t>
            </a:r>
            <a:endParaRPr lang="ko-KR" altLang="en-US" sz="33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357818" y="0"/>
            <a:ext cx="3309148" cy="6858000"/>
            <a:chOff x="5643570" y="0"/>
            <a:chExt cx="3309148" cy="6858000"/>
          </a:xfrm>
        </p:grpSpPr>
        <p:pic>
          <p:nvPicPr>
            <p:cNvPr id="11267" name="Picture 3" descr="C:\Users\alfo5-9\Desktop\PPT\6. 로그인 후 친구 화면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78630" y="0"/>
              <a:ext cx="3274088" cy="6858000"/>
            </a:xfrm>
            <a:prstGeom prst="rect">
              <a:avLst/>
            </a:prstGeom>
            <a:noFill/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5643570" y="178592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15272" y="178592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215338" y="178592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43636" y="2428868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215074" y="507207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143768" y="507207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072462" y="507207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/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개인프로필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873280"/>
            <a:ext cx="9144000" cy="5984720"/>
            <a:chOff x="0" y="873280"/>
            <a:chExt cx="9144000" cy="5984720"/>
          </a:xfrm>
        </p:grpSpPr>
        <p:pic>
          <p:nvPicPr>
            <p:cNvPr id="12290" name="Picture 2" descr="C:\Users\alfo5-9\Desktop\PPT\7. 개인 설정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873280"/>
              <a:ext cx="7286643" cy="5984720"/>
            </a:xfrm>
            <a:prstGeom prst="rect">
              <a:avLst/>
            </a:prstGeom>
            <a:noFill/>
          </p:spPr>
        </p:pic>
        <p:pic>
          <p:nvPicPr>
            <p:cNvPr id="12291" name="Picture 3" descr="C:\Users\alfo5-9\Desktop\PPT\7. 개인 설정 탈퇴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876609"/>
              <a:ext cx="2786050" cy="598139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찾기</a:t>
            </a:r>
            <a:endParaRPr lang="ko-KR" altLang="en-US" dirty="0"/>
          </a:p>
        </p:txBody>
      </p:sp>
      <p:pic>
        <p:nvPicPr>
          <p:cNvPr id="13315" name="Picture 3" descr="C:\Users\alfo5-9\Desktop\PPT\8. 친구 찾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3"/>
            <a:ext cx="8564722" cy="6000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삭제</a:t>
            </a:r>
            <a:endParaRPr lang="ko-KR" altLang="en-US" dirty="0"/>
          </a:p>
        </p:txBody>
      </p:sp>
      <p:pic>
        <p:nvPicPr>
          <p:cNvPr id="14338" name="Picture 2" descr="C:\Users\alfo5-9\Desktop\PPT\9. 친구 삭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56879"/>
            <a:ext cx="8072493" cy="5701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프로필</a:t>
            </a:r>
            <a:endParaRPr lang="ko-KR" altLang="en-US" dirty="0"/>
          </a:p>
        </p:txBody>
      </p:sp>
      <p:pic>
        <p:nvPicPr>
          <p:cNvPr id="15362" name="Picture 2" descr="C:\Users\alfo5-9\Desktop\PPT\10. 개인 채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9144000" cy="476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28926" y="1481328"/>
            <a:ext cx="5757874" cy="45259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UI </a:t>
            </a:r>
            <a:r>
              <a:rPr lang="ko-KR" altLang="en-US" dirty="0" smtClean="0"/>
              <a:t>및 기능소개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4. UI</a:t>
            </a:r>
            <a:r>
              <a:rPr lang="ko-KR" altLang="en-US" sz="2800" dirty="0" smtClean="0"/>
              <a:t> 및 기능 소개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채팅리스트 및 개인채팅</a:t>
            </a:r>
            <a:endParaRPr lang="ko-KR" altLang="en-US" sz="2800" dirty="0"/>
          </a:p>
        </p:txBody>
      </p:sp>
      <p:pic>
        <p:nvPicPr>
          <p:cNvPr id="16387" name="Picture 3" descr="C:\Users\alfo5-9\Desktop\PPT\11. 채팅 리스트 개인톡 - 편집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8779" y="806445"/>
            <a:ext cx="7393531" cy="6051555"/>
          </a:xfrm>
          <a:prstGeom prst="rect">
            <a:avLst/>
          </a:prstGeom>
          <a:noFill/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715040" y="4357718"/>
            <a:ext cx="3286116" cy="214311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채팅리스트에서 </a:t>
            </a:r>
            <a:r>
              <a:rPr lang="ko-KR" altLang="en-US" sz="1800" dirty="0" err="1" smtClean="0"/>
              <a:t>채팅방을</a:t>
            </a:r>
            <a:r>
              <a:rPr lang="ko-KR" altLang="en-US" sz="1800" dirty="0" smtClean="0"/>
              <a:t> 선택하면 해당 </a:t>
            </a:r>
            <a:r>
              <a:rPr lang="ko-KR" altLang="en-US" sz="1800" dirty="0" err="1" smtClean="0"/>
              <a:t>채팅방으로</a:t>
            </a:r>
            <a:r>
              <a:rPr lang="ko-KR" altLang="en-US" sz="1800" dirty="0" smtClean="0"/>
              <a:t>  이동한다</a:t>
            </a:r>
            <a:endParaRPr lang="en-US" altLang="ko-KR" sz="1800" dirty="0" smtClean="0"/>
          </a:p>
          <a:p>
            <a:r>
              <a:rPr lang="ko-KR" altLang="en-US" sz="1800" dirty="0" smtClean="0"/>
              <a:t>한 사람이 방을 만들면 상대방은 자동으로 </a:t>
            </a:r>
            <a:r>
              <a:rPr lang="ko-KR" altLang="en-US" sz="1800" dirty="0" err="1" smtClean="0"/>
              <a:t>채팅방이</a:t>
            </a:r>
            <a:r>
              <a:rPr lang="ko-KR" altLang="en-US" sz="1800" dirty="0" smtClean="0"/>
              <a:t>  생긴다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4. UI</a:t>
            </a:r>
            <a:r>
              <a:rPr lang="ko-KR" altLang="en-US" sz="2800" dirty="0" smtClean="0"/>
              <a:t> 및 기능 소개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채팅리스트 및 단체채팅</a:t>
            </a:r>
            <a:endParaRPr lang="ko-KR" altLang="en-US" sz="2800" dirty="0"/>
          </a:p>
        </p:txBody>
      </p:sp>
      <p:pic>
        <p:nvPicPr>
          <p:cNvPr id="17411" name="Picture 3" descr="C:\Users\alfo5-9\Desktop\PPT\12. 단체톡 - 편집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4" y="928670"/>
            <a:ext cx="9124016" cy="5214974"/>
          </a:xfrm>
          <a:prstGeom prst="rect">
            <a:avLst/>
          </a:prstGeom>
          <a:noFill/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286248" y="4857760"/>
            <a:ext cx="4857752" cy="71438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채팅방에서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 </a:t>
            </a:r>
            <a:r>
              <a:rPr lang="ko-KR" altLang="en-US" sz="1800" dirty="0" err="1" smtClean="0"/>
              <a:t>뒤로가기가</a:t>
            </a:r>
            <a:r>
              <a:rPr lang="ko-KR" altLang="en-US" sz="1800" dirty="0" smtClean="0"/>
              <a:t> 아닌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</a:t>
            </a:r>
            <a:r>
              <a:rPr lang="ko-KR" altLang="en-US" sz="1800" dirty="0" smtClean="0"/>
              <a:t>번 나가기를 누르면 </a:t>
            </a:r>
            <a:r>
              <a:rPr lang="ko-KR" altLang="en-US" sz="1800" dirty="0" err="1" smtClean="0"/>
              <a:t>채팅방이</a:t>
            </a:r>
            <a:r>
              <a:rPr lang="ko-KR" altLang="en-US" sz="1800" dirty="0" smtClean="0"/>
              <a:t> 삭제된다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108" y="1000108"/>
            <a:ext cx="357190" cy="35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7686" y="1000108"/>
            <a:ext cx="357190" cy="35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85918" y="5572140"/>
            <a:ext cx="7072362" cy="500066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서버창을</a:t>
            </a:r>
            <a:r>
              <a:rPr lang="ko-KR" altLang="en-US" sz="1800" dirty="0" smtClean="0"/>
              <a:t> 켜면 </a:t>
            </a:r>
            <a:r>
              <a:rPr lang="en-US" altLang="ko-KR" sz="1800" dirty="0" smtClean="0"/>
              <a:t>Start, </a:t>
            </a:r>
            <a:r>
              <a:rPr lang="ko-KR" altLang="en-US" sz="1800" dirty="0" smtClean="0"/>
              <a:t>서버가 열리면 </a:t>
            </a:r>
            <a:r>
              <a:rPr lang="en-US" altLang="ko-KR" sz="1800" dirty="0" smtClean="0"/>
              <a:t>Stop</a:t>
            </a:r>
            <a:r>
              <a:rPr lang="ko-KR" altLang="en-US" sz="1800" dirty="0" smtClean="0"/>
              <a:t>으로 버튼 값이 바뀐다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18435" name="Picture 3" descr="C:\Users\alfo5-9\Desktop\PPT\13. 서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523456" cy="4710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다이얼</a:t>
            </a:r>
            <a:endParaRPr lang="ko-KR" altLang="en-US" dirty="0"/>
          </a:p>
        </p:txBody>
      </p:sp>
      <p:pic>
        <p:nvPicPr>
          <p:cNvPr id="19458" name="Picture 2" descr="C:\Users\alfo5-9\Desktop\PPT\14. 다이얼로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01055"/>
            <a:ext cx="8654359" cy="6056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000108"/>
            <a:ext cx="3428992" cy="857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Running Time</a:t>
            </a:r>
          </a:p>
          <a:p>
            <a:pPr lvl="1"/>
            <a:r>
              <a:rPr lang="ko-KR" altLang="en-US" sz="2000" dirty="0" smtClean="0"/>
              <a:t>총 기록시간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스톱워치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405702" y="841511"/>
            <a:ext cx="5738298" cy="6016489"/>
            <a:chOff x="3405702" y="841511"/>
            <a:chExt cx="5738298" cy="6016489"/>
          </a:xfrm>
        </p:grpSpPr>
        <p:pic>
          <p:nvPicPr>
            <p:cNvPr id="20482" name="Picture 2" descr="C:\Users\alfo5-9\Desktop\PPT\15. 스톱워치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5702" y="841511"/>
              <a:ext cx="5738298" cy="6016489"/>
            </a:xfrm>
            <a:prstGeom prst="rect">
              <a:avLst/>
            </a:prstGeom>
            <a:noFill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786182" y="250030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86182" y="292893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000628" y="3786190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500430" y="5643578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52462" y="3248025"/>
              <a:ext cx="462414" cy="395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929058" y="3357562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sp>
        <p:nvSpPr>
          <p:cNvPr id="15" name="내용 개체 틀 1"/>
          <p:cNvSpPr txBox="1">
            <a:spLocks/>
          </p:cNvSpPr>
          <p:nvPr/>
        </p:nvSpPr>
        <p:spPr>
          <a:xfrm>
            <a:off x="-32" y="1928802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Check Time</a:t>
            </a: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해당 구간 시간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0" y="2857496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ko-KR" sz="2700" dirty="0" smtClean="0"/>
              <a:t>3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시작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일시정지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ko-KR" altLang="en-US" sz="2000" dirty="0" smtClean="0"/>
              <a:t>▶</a:t>
            </a:r>
            <a:r>
              <a:rPr lang="en-US" altLang="ko-KR" sz="2000" dirty="0" smtClean="0"/>
              <a:t>/|| </a:t>
            </a:r>
            <a:r>
              <a:rPr lang="ko-KR" altLang="en-US" sz="2000" dirty="0" smtClean="0"/>
              <a:t>전환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-32" y="3786190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ko-KR" sz="2700" dirty="0" smtClean="0"/>
              <a:t>4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Recording</a:t>
            </a: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시간을 기록</a:t>
            </a:r>
            <a:r>
              <a:rPr lang="ko-KR" altLang="en-US" sz="2000" dirty="0" smtClean="0"/>
              <a:t>한다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-32" y="4714885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latinLnBrk="1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ko-KR" sz="2700" dirty="0" smtClean="0"/>
              <a:t>5. Go to Main</a:t>
            </a:r>
            <a:endParaRPr lang="en-US" altLang="ko-KR" sz="2300" dirty="0" smtClean="0"/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메인으로</a:t>
            </a:r>
            <a:r>
              <a:rPr lang="ko-KR" altLang="en-US" sz="2000" dirty="0" smtClean="0"/>
              <a:t> 돌아간다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4348" y="1643051"/>
            <a:ext cx="4400552" cy="2000264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입력 받은 숫자를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하나씩 지운다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결과 값의 경우 해당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 값 모두를 지운다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4829180" cy="1582726"/>
          </a:xfrm>
        </p:spPr>
        <p:txBody>
          <a:bodyPr>
            <a:normAutofit/>
          </a:bodyPr>
          <a:lstStyle/>
          <a:p>
            <a:pPr algn="r"/>
            <a:r>
              <a:rPr lang="en-US" altLang="ko-KR" sz="3500" dirty="0" smtClean="0"/>
              <a:t>4. UI</a:t>
            </a:r>
            <a:r>
              <a:rPr lang="ko-KR" altLang="en-US" sz="3500" dirty="0" smtClean="0"/>
              <a:t> 및 기능 소개</a:t>
            </a: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ko-KR" altLang="en-US" sz="3500" dirty="0" smtClean="0"/>
              <a:t>계산기</a:t>
            </a:r>
            <a:endParaRPr lang="ko-KR" altLang="en-US" sz="3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643570" y="428604"/>
            <a:ext cx="2928958" cy="6215083"/>
            <a:chOff x="5643570" y="142852"/>
            <a:chExt cx="3262324" cy="6500835"/>
          </a:xfrm>
        </p:grpSpPr>
        <p:pic>
          <p:nvPicPr>
            <p:cNvPr id="21506" name="Picture 2" descr="C:\Users\alfo5-9\Desktop\PPT\16. 계산기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86446" y="142852"/>
              <a:ext cx="3119448" cy="6500835"/>
            </a:xfrm>
            <a:prstGeom prst="rect">
              <a:avLst/>
            </a:prstGeom>
            <a:noFill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7643834" y="142873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643570" y="500063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7" name="내용 개체 틀 1"/>
          <p:cNvSpPr txBox="1">
            <a:spLocks/>
          </p:cNvSpPr>
          <p:nvPr/>
        </p:nvSpPr>
        <p:spPr>
          <a:xfrm>
            <a:off x="714348" y="3786190"/>
            <a:ext cx="4400552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ko-KR" sz="2700" dirty="0" smtClean="0"/>
              <a:t>2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번 버튼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ko-KR" altLang="en-US" sz="2300" dirty="0" smtClean="0"/>
              <a:t>필드 값을 </a:t>
            </a:r>
            <a:r>
              <a:rPr lang="en-US" altLang="ko-KR" sz="2300" dirty="0" smtClean="0"/>
              <a:t>0</a:t>
            </a:r>
            <a:r>
              <a:rPr lang="ko-KR" altLang="en-US" sz="2300" dirty="0" smtClean="0"/>
              <a:t>으로 만든다</a:t>
            </a:r>
            <a:endParaRPr kumimoji="0" lang="ko-KR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40336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선정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일상과의 밀접도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 </a:t>
            </a:r>
            <a:r>
              <a:rPr lang="ko-KR" altLang="en-US" dirty="0" err="1" smtClean="0"/>
              <a:t>적용성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설계의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구동 방식의 방향성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프로토콜의 중요성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마음가짐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실무 전에 여기서 최대한 많은 것을 경험하고 실패하자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최대한 실제와 가깝게 구현하자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과제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후기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pic>
        <p:nvPicPr>
          <p:cNvPr id="1026" name="Picture 2" descr="C:\Users\alfo5-9\Desktop\PPT\17. 리스트뷰 채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7" y="1357298"/>
            <a:ext cx="9094585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7829576" cy="26432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채팅 프로그램을 중심으로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기능을 구현하고자 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928794" y="2857496"/>
            <a:ext cx="2428892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다이얼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스톱워치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계산기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US" altLang="ko-K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VaTalk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28662" y="1785926"/>
            <a:ext cx="7829576" cy="3643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" sz="2800" dirty="0" smtClean="0"/>
              <a:t>OS : Window10 64bit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ko-KR" altLang="en-US" sz="2800" dirty="0" smtClean="0"/>
              <a:t>개발 </a:t>
            </a:r>
            <a:r>
              <a:rPr lang="en-US" altLang="ko" sz="2800" dirty="0" smtClean="0"/>
              <a:t>Tool :  Eclipse IDE for Java Developers Version: Neon.3  Release (4.9.0)</a:t>
            </a:r>
            <a:endParaRPr lang="ko" altLang="en-US" sz="2800" dirty="0" smtClean="0"/>
          </a:p>
          <a:p>
            <a:r>
              <a:rPr lang="ko" altLang="en-US" sz="2800" dirty="0" smtClean="0"/>
              <a:t>                      </a:t>
            </a:r>
            <a:r>
              <a:rPr lang="en-US" altLang="ko" sz="2800" dirty="0" err="1" smtClean="0"/>
              <a:t>JavaFX</a:t>
            </a:r>
            <a:r>
              <a:rPr lang="en-US" altLang="ko" sz="2800" dirty="0" smtClean="0"/>
              <a:t> Scene Builder2.0</a:t>
            </a:r>
            <a:endParaRPr lang="ko" altLang="en-US" sz="2800" dirty="0" smtClean="0"/>
          </a:p>
          <a:p>
            <a:r>
              <a:rPr lang="ko" altLang="en-US" sz="2800" dirty="0" smtClean="0"/>
              <a:t>                    </a:t>
            </a:r>
            <a:r>
              <a:rPr lang="en-US" altLang="ko" sz="2800" dirty="0" smtClean="0"/>
              <a:t>UML CLASS DIAGRAM</a:t>
            </a:r>
            <a:endParaRPr lang="ko" altLang="en-US" sz="2800" dirty="0" smtClean="0"/>
          </a:p>
          <a:p>
            <a:r>
              <a:rPr lang="ko-KR" altLang="en-US" sz="2800" dirty="0" smtClean="0"/>
              <a:t>개발언어 </a:t>
            </a:r>
            <a:r>
              <a:rPr lang="en-US" altLang="ko" sz="2800" dirty="0" smtClean="0"/>
              <a:t>: Java ,</a:t>
            </a:r>
            <a:r>
              <a:rPr lang="en-US" altLang="ko" sz="2800" dirty="0" err="1" smtClean="0"/>
              <a:t>JavaFX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en-US" altLang="ko" sz="2800" dirty="0" smtClean="0"/>
              <a:t>DB : </a:t>
            </a:r>
            <a:r>
              <a:rPr lang="en-US" altLang="ko" sz="2800" dirty="0" err="1" smtClean="0"/>
              <a:t>MySQL</a:t>
            </a:r>
            <a:r>
              <a:rPr lang="en-US" altLang="ko" sz="2800" dirty="0" smtClean="0"/>
              <a:t> Community Server 5.7.10-log (GPL)</a:t>
            </a:r>
            <a:endParaRPr lang="ko" altLang="en-US" sz="2800" dirty="0" smtClean="0"/>
          </a:p>
          <a:p>
            <a:r>
              <a:rPr lang="ko" altLang="en-US" sz="2800" dirty="0" smtClean="0"/>
              <a:t>            </a:t>
            </a:r>
            <a:r>
              <a:rPr lang="en-US" altLang="ko" sz="2800" dirty="0" err="1" smtClean="0"/>
              <a:t>MySQL</a:t>
            </a:r>
            <a:r>
              <a:rPr lang="en-US" altLang="ko" sz="2800" dirty="0" smtClean="0"/>
              <a:t> Workbench 6.3.5 CE build 201 (64 bit)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ko-KR" altLang="en-US" sz="2800" dirty="0" smtClean="0"/>
              <a:t>데이터 베이스 모델링 </a:t>
            </a:r>
            <a:r>
              <a:rPr lang="en-US" altLang="ko" sz="2800" dirty="0" smtClean="0"/>
              <a:t>: </a:t>
            </a:r>
            <a:r>
              <a:rPr lang="en-US" altLang="ko" sz="2800" dirty="0" err="1" smtClean="0"/>
              <a:t>ERwin</a:t>
            </a:r>
            <a:r>
              <a:rPr lang="en-US" altLang="ko" sz="2800" dirty="0" smtClean="0"/>
              <a:t> 7.3.0.1666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en-US" altLang="ko" sz="2800" dirty="0" smtClean="0"/>
              <a:t>View : Scene Builder2.0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01-23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01-26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주제선정 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UI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01-30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01-31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 추가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 정보 가져오기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친구 띄우기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친구 띄우기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02-09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리스트 띄우기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프로그램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단체 채팅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스톱워치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 </a:t>
            </a:r>
            <a:r>
              <a:rPr lang="en-US" altLang="ko-KR" dirty="0" smtClean="0"/>
              <a:t>– TABLE DESIGN</a:t>
            </a:r>
            <a:endParaRPr lang="ko-KR" altLang="en-US" dirty="0"/>
          </a:p>
        </p:txBody>
      </p:sp>
      <p:pic>
        <p:nvPicPr>
          <p:cNvPr id="2052" name="Picture 4" descr="C:\Users\alfo5-9\Desktop\PPT\serveruserdbEER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643050"/>
            <a:ext cx="3643338" cy="4346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 </a:t>
            </a:r>
            <a:r>
              <a:rPr lang="en-US" altLang="ko-KR" dirty="0" smtClean="0"/>
              <a:t>– CLASS DESIGN</a:t>
            </a:r>
            <a:endParaRPr lang="ko-KR" altLang="en-US" dirty="0"/>
          </a:p>
        </p:txBody>
      </p:sp>
      <p:pic>
        <p:nvPicPr>
          <p:cNvPr id="3074" name="Picture 2" descr="H:\SmartPhone_Diagra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8106588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 </a:t>
            </a:r>
            <a:r>
              <a:rPr lang="en-US" altLang="ko-KR" dirty="0" smtClean="0"/>
              <a:t>– MVC DESIGN</a:t>
            </a:r>
            <a:endParaRPr lang="ko-KR" altLang="en-US" dirty="0"/>
          </a:p>
        </p:txBody>
      </p:sp>
      <p:pic>
        <p:nvPicPr>
          <p:cNvPr id="4098" name="Picture 2" descr="C:\Users\alfo5-9\Desktop\PPT\M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526213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8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SMART PHONE </a:t>
            </a:r>
            <a:br>
              <a:rPr lang="en-US" altLang="ko-KR" dirty="0" smtClean="0"/>
            </a:br>
            <a:r>
              <a:rPr lang="en-US" altLang="ko-KR" dirty="0" smtClean="0"/>
              <a:t>                  MAIN</a:t>
            </a:r>
            <a:endParaRPr lang="ko-KR" altLang="en-US" dirty="0"/>
          </a:p>
        </p:txBody>
      </p:sp>
      <p:pic>
        <p:nvPicPr>
          <p:cNvPr id="5122" name="Picture 2" descr="C:\Users\alfo5-9\Desktop\PPT\1. 메인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0"/>
            <a:ext cx="327163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602</Words>
  <Application>Microsoft Office PowerPoint</Application>
  <PresentationFormat>화면 슬라이드 쇼(4:3)</PresentationFormat>
  <Paragraphs>176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Concourse</vt:lpstr>
      <vt:lpstr>PROJECT SMART PHONE  신 혜 지 </vt:lpstr>
      <vt:lpstr>목차</vt:lpstr>
      <vt:lpstr>1. 프로그램 개요</vt:lpstr>
      <vt:lpstr>1. 프로그램 개요 - 개발환경</vt:lpstr>
      <vt:lpstr>2. 개발 일정</vt:lpstr>
      <vt:lpstr>3. 프로그램 구조 – TABLE DESIGN</vt:lpstr>
      <vt:lpstr>3. 프로그램 구조 – CLASS DESIGN</vt:lpstr>
      <vt:lpstr>3. 프로그램 구조 – MVC DESIGN</vt:lpstr>
      <vt:lpstr>4. UI 및 기능 소개     SMART PHONE                    MAIN</vt:lpstr>
      <vt:lpstr>4. UI 및 기능 소개           Va Talk 로그인</vt:lpstr>
      <vt:lpstr>4. UI 및 기능 소개 회원가입</vt:lpstr>
      <vt:lpstr>4. UI 및 기능 소개 회원가입 과정</vt:lpstr>
      <vt:lpstr>4. UI 및 기능 소개 – ID 찾기</vt:lpstr>
      <vt:lpstr>4. UI 및 기능 소개 – 비밀번호 찾기</vt:lpstr>
      <vt:lpstr>4. UI 및 기능 소개         로그인 후 개인화면</vt:lpstr>
      <vt:lpstr>4. UI 및 기능 소개 - 개인프로필</vt:lpstr>
      <vt:lpstr>4. UI 및 기능 소개 – 친구 찾기</vt:lpstr>
      <vt:lpstr>4. UI 및 기능 소개 – 친구 삭제</vt:lpstr>
      <vt:lpstr>4. UI 및 기능 소개 – 친구 프로필</vt:lpstr>
      <vt:lpstr>4. UI 및 기능 소개 – 채팅리스트 및 개인채팅</vt:lpstr>
      <vt:lpstr>4. UI 및 기능 소개 – 채팅리스트 및 단체채팅</vt:lpstr>
      <vt:lpstr>4. UI 및 기능 소개 - 서버</vt:lpstr>
      <vt:lpstr>4. UI 및 기능 소개 - 다이얼</vt:lpstr>
      <vt:lpstr>4. UI 및 기능 소개 - 스톱워치</vt:lpstr>
      <vt:lpstr>4. UI 및 기능 소개 계산기</vt:lpstr>
      <vt:lpstr>5. 후기</vt:lpstr>
      <vt:lpstr>5. 후기 - 과제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SMART PHONE  신혜지 </dc:title>
  <dc:creator>alfo5-9</dc:creator>
  <cp:lastModifiedBy>alfo5-9</cp:lastModifiedBy>
  <cp:revision>36</cp:revision>
  <dcterms:created xsi:type="dcterms:W3CDTF">2019-02-14T00:50:50Z</dcterms:created>
  <dcterms:modified xsi:type="dcterms:W3CDTF">2019-02-27T04:25:32Z</dcterms:modified>
</cp:coreProperties>
</file>