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OSI &amp; TCP/IP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 System Interconnection(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开放系统互联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Transmission Control Protocol/Internet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8" name="Table 3"/>
          <p:cNvGraphicFramePr/>
          <p:nvPr/>
        </p:nvGraphicFramePr>
        <p:xfrm>
          <a:off x="1369800" y="2900520"/>
          <a:ext cx="8531640" cy="4721760"/>
        </p:xfrm>
        <a:graphic>
          <a:graphicData uri="http://schemas.openxmlformats.org/drawingml/2006/table">
            <a:tbl>
              <a:tblPr/>
              <a:tblGrid>
                <a:gridCol w="2844000"/>
                <a:gridCol w="2844000"/>
                <a:gridCol w="2844000"/>
              </a:tblGrid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OSI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TCP/IP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76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Application Layer(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应用层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Application Layer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HTTP, FTP, SMTP, Telnet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6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Presentation Layer(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表示层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Session Layer(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会话层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76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Transport Layer(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传输层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Transport Layer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TCP, UDP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Network Layer(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网络层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Internet Layer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76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Data Link Layer(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数据链路层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row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Link Layer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0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Physical Layer(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物理层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Internet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目前大部分情况使用的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IPv4(Internet Protocal version 4)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，使用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32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位二级制数表示网络地址，为方便表示，分为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部分，每部分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位，从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0.0.0.0 ~ 255.255.255.255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，总共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2^32-1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个地址。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为了便于寻址和层次化地构造网络，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地址被分为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五类，商业应用中只用到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、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三类：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类地址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范围：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0.0.0.0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到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127.255.255.255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，其中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10.0.0.0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到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10.255.255.255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是私有地址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类地址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范围：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128.0.0.0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到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191.255.255.255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，其中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172.16.0.0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到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172.31.255.255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是私有地址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类地址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范围：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192.0.0.0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到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223.255.255.255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，其中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192.168.0.0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到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192.168.255.255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是私有地址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由于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IPv4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表示的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的地址有限，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IPv6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正在推行。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IPv6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，使用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128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位地址，总个数达到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2^128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TCP/UDP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Transmission Control Protocol(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传输控制协议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次握手，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次握手用于建立连接，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次握手用于断开连接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可靠，但相对低效，占用更多资源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Datagram Protocol(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用户数据报协议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无连接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相对不可靠，但高效，更少资源占用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可以广播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(unicast, broadcast, multicast)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441880" y="-5400"/>
            <a:ext cx="731088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HTTP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HyperText Transfer Protocol(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超文本传输协议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主要分为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个部分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Protocal: HTTP,HTTPS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URL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 Method: GET,POST,PUT,DELETE,</a:t>
            </a:r>
            <a:r>
              <a:rPr b="0" lang="en-US" sz="167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OPTIONS,TRACE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GET: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获取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POST: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创建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PUT: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修改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DELETE: 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删除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Body: xml,json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对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TCP/IP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的封装，实现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TCP/IP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协议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  <Words>1140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2018-01-01T09:28:00Z</dcterms:created>
  <dc:creator>Bilee</dc:creator>
  <dc:description/>
  <dc:language>en-US</dc:language>
  <cp:lastModifiedBy/>
  <dcterms:modified xsi:type="dcterms:W3CDTF">2018-01-10T13:01:12Z</dcterms:modified>
  <cp:revision>10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2052-10.1.0.7023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