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6" r:id="rId2"/>
    <p:sldId id="297" r:id="rId3"/>
    <p:sldId id="298" r:id="rId4"/>
    <p:sldId id="372" r:id="rId5"/>
    <p:sldId id="261" r:id="rId6"/>
    <p:sldId id="373" r:id="rId7"/>
    <p:sldId id="380" r:id="rId8"/>
    <p:sldId id="374" r:id="rId9"/>
    <p:sldId id="375" r:id="rId10"/>
    <p:sldId id="376" r:id="rId11"/>
    <p:sldId id="377" r:id="rId12"/>
    <p:sldId id="264" r:id="rId13"/>
    <p:sldId id="302" r:id="rId14"/>
    <p:sldId id="378" r:id="rId15"/>
    <p:sldId id="379" r:id="rId16"/>
    <p:sldId id="265" r:id="rId17"/>
    <p:sldId id="266" r:id="rId18"/>
    <p:sldId id="267" r:id="rId19"/>
    <p:sldId id="282" r:id="rId20"/>
    <p:sldId id="360" r:id="rId21"/>
    <p:sldId id="370" r:id="rId22"/>
    <p:sldId id="371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 snapToGrid="0" showGuides="1">
      <p:cViewPr>
        <p:scale>
          <a:sx n="91" d="100"/>
          <a:sy n="91" d="100"/>
        </p:scale>
        <p:origin x="-346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6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5E29E-7A4A-4C0E-A262-D7FF69ACDE7E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9E521-0612-4479-B481-D1ED3A33C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48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2CFD3-1ECB-49F0-94BE-C92687DC00C5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FDAC2-CDAE-4180-BF53-174A9C6A1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40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4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73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8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82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65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15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771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89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7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0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0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5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51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51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07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95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58407" y="74826"/>
            <a:ext cx="4316814" cy="4167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33593" y="2616012"/>
            <a:ext cx="4316814" cy="41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8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75186" y="1414488"/>
            <a:ext cx="4316814" cy="4167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487"/>
            <a:ext cx="4316814" cy="41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3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70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36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69930"/>
            <a:ext cx="7578478" cy="73157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92082" y="3121619"/>
            <a:ext cx="7578478" cy="73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6986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38">
          <p15:clr>
            <a:srgbClr val="FBAE40"/>
          </p15:clr>
        </p15:guide>
        <p15:guide id="2" pos="1617">
          <p15:clr>
            <a:srgbClr val="FBAE40"/>
          </p15:clr>
        </p15:guide>
        <p15:guide id="3" pos="6040">
          <p15:clr>
            <a:srgbClr val="FBAE40"/>
          </p15:clr>
        </p15:guide>
        <p15:guide id="4" orient="horz" pos="27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36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D001-E046-4258-956D-4C0F175FDFF9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FFC8-69B3-4313-8FCE-1E6CE8ACE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3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8" r:id="rId3"/>
    <p:sldLayoutId id="2147483652" r:id="rId4"/>
    <p:sldLayoutId id="2147483655" r:id="rId5"/>
    <p:sldLayoutId id="2147483667" r:id="rId6"/>
    <p:sldLayoutId id="214748367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04258" y="1629069"/>
            <a:ext cx="2183483" cy="1416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7200" dirty="0" smtClean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VOTE</a:t>
            </a:r>
            <a:endParaRPr lang="zh-CN" altLang="en-US" sz="7200" dirty="0">
              <a:solidFill>
                <a:schemeClr val="accent2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0897" y="2769118"/>
            <a:ext cx="3570209" cy="898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400" b="1" dirty="0" smtClean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在线投票系统</a:t>
            </a:r>
            <a:endParaRPr lang="zh-CN" altLang="en-US" sz="4400" b="1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134436" y="3805671"/>
            <a:ext cx="592312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FOLLOW YOUR HEART</a:t>
            </a:r>
            <a:endParaRPr lang="zh-CN" altLang="en-US" sz="1400" b="1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随心而动，随思而行</a:t>
            </a:r>
            <a:endParaRPr lang="zh-CN" altLang="en-US" sz="1400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219361" y="4555776"/>
            <a:ext cx="1968380" cy="947402"/>
          </a:xfrm>
          <a:prstGeom prst="roundRect">
            <a:avLst>
              <a:gd name="adj" fmla="val 1372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制作人：李宝平</a:t>
            </a:r>
            <a:endParaRPr lang="en-US" altLang="zh-CN" sz="1400" dirty="0" smtClean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指导老师：杜威</a:t>
            </a:r>
            <a:endParaRPr lang="en-US" altLang="zh-CN" sz="1400" dirty="0" smtClean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日期：</a:t>
            </a:r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2019-7-11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658678" y="3725747"/>
            <a:ext cx="874644" cy="0"/>
            <a:chOff x="5625548" y="3867892"/>
            <a:chExt cx="874644" cy="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641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>
            <a:spLocks/>
          </p:cNvSpPr>
          <p:nvPr/>
        </p:nvSpPr>
        <p:spPr>
          <a:xfrm>
            <a:off x="609600" y="520759"/>
            <a:ext cx="6400800" cy="54107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后端</a:t>
            </a:r>
            <a:endParaRPr lang="en-AU" sz="4267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-43111" y="3858258"/>
            <a:ext cx="984251" cy="1037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-43111" y="3591558"/>
            <a:ext cx="984251" cy="10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-43111" y="3724908"/>
            <a:ext cx="984251" cy="103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0" name="Freeform 21"/>
          <p:cNvSpPr>
            <a:spLocks/>
          </p:cNvSpPr>
          <p:nvPr/>
        </p:nvSpPr>
        <p:spPr bwMode="auto">
          <a:xfrm flipH="1">
            <a:off x="941140" y="3850805"/>
            <a:ext cx="486388" cy="1005417"/>
          </a:xfrm>
          <a:custGeom>
            <a:avLst/>
            <a:gdLst>
              <a:gd name="T0" fmla="*/ 810 w 810"/>
              <a:gd name="T1" fmla="*/ 0 h 1641"/>
              <a:gd name="T2" fmla="*/ 0 w 810"/>
              <a:gd name="T3" fmla="*/ 58 h 1641"/>
              <a:gd name="T4" fmla="*/ 0 w 810"/>
              <a:gd name="T5" fmla="*/ 1641 h 1641"/>
              <a:gd name="T6" fmla="*/ 810 w 810"/>
              <a:gd name="T7" fmla="*/ 167 h 1641"/>
              <a:gd name="T8" fmla="*/ 810 w 810"/>
              <a:gd name="T9" fmla="*/ 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0" h="1641">
                <a:moveTo>
                  <a:pt x="810" y="0"/>
                </a:moveTo>
                <a:lnTo>
                  <a:pt x="0" y="58"/>
                </a:lnTo>
                <a:lnTo>
                  <a:pt x="0" y="1641"/>
                </a:lnTo>
                <a:lnTo>
                  <a:pt x="810" y="167"/>
                </a:lnTo>
                <a:lnTo>
                  <a:pt x="81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2" name="Freeform 23"/>
          <p:cNvSpPr>
            <a:spLocks/>
          </p:cNvSpPr>
          <p:nvPr/>
        </p:nvSpPr>
        <p:spPr bwMode="auto">
          <a:xfrm flipH="1">
            <a:off x="941140" y="1744720"/>
            <a:ext cx="486388" cy="1940984"/>
          </a:xfrm>
          <a:custGeom>
            <a:avLst/>
            <a:gdLst>
              <a:gd name="T0" fmla="*/ 810 w 810"/>
              <a:gd name="T1" fmla="*/ 3006 h 3172"/>
              <a:gd name="T2" fmla="*/ 0 w 810"/>
              <a:gd name="T3" fmla="*/ 0 h 3172"/>
              <a:gd name="T4" fmla="*/ 0 w 810"/>
              <a:gd name="T5" fmla="*/ 1583 h 3172"/>
              <a:gd name="T6" fmla="*/ 810 w 810"/>
              <a:gd name="T7" fmla="*/ 3172 h 3172"/>
              <a:gd name="T8" fmla="*/ 810 w 810"/>
              <a:gd name="T9" fmla="*/ 3006 h 3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0" h="3172">
                <a:moveTo>
                  <a:pt x="810" y="3006"/>
                </a:moveTo>
                <a:lnTo>
                  <a:pt x="0" y="0"/>
                </a:lnTo>
                <a:lnTo>
                  <a:pt x="0" y="1583"/>
                </a:lnTo>
                <a:lnTo>
                  <a:pt x="810" y="3172"/>
                </a:lnTo>
                <a:lnTo>
                  <a:pt x="810" y="30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3" name="Freeform 24"/>
          <p:cNvSpPr>
            <a:spLocks/>
          </p:cNvSpPr>
          <p:nvPr/>
        </p:nvSpPr>
        <p:spPr bwMode="auto">
          <a:xfrm flipH="1">
            <a:off x="941140" y="2815754"/>
            <a:ext cx="486388" cy="1005417"/>
          </a:xfrm>
          <a:custGeom>
            <a:avLst/>
            <a:gdLst>
              <a:gd name="T0" fmla="*/ 810 w 810"/>
              <a:gd name="T1" fmla="*/ 1474 h 1641"/>
              <a:gd name="T2" fmla="*/ 0 w 810"/>
              <a:gd name="T3" fmla="*/ 0 h 1641"/>
              <a:gd name="T4" fmla="*/ 0 w 810"/>
              <a:gd name="T5" fmla="*/ 1583 h 1641"/>
              <a:gd name="T6" fmla="*/ 810 w 810"/>
              <a:gd name="T7" fmla="*/ 1641 h 1641"/>
              <a:gd name="T8" fmla="*/ 810 w 810"/>
              <a:gd name="T9" fmla="*/ 1474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0" h="1641">
                <a:moveTo>
                  <a:pt x="810" y="1474"/>
                </a:moveTo>
                <a:lnTo>
                  <a:pt x="0" y="0"/>
                </a:lnTo>
                <a:lnTo>
                  <a:pt x="0" y="1583"/>
                </a:lnTo>
                <a:lnTo>
                  <a:pt x="810" y="1641"/>
                </a:lnTo>
                <a:lnTo>
                  <a:pt x="810" y="147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 flipH="1">
            <a:off x="1437855" y="3909484"/>
            <a:ext cx="2280725" cy="969433"/>
            <a:chOff x="6562725" y="2959100"/>
            <a:chExt cx="1506538" cy="727075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6926263" y="2959100"/>
              <a:ext cx="1143000" cy="72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6562725" y="2959100"/>
              <a:ext cx="727075" cy="7270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6645275" y="3040063"/>
              <a:ext cx="563563" cy="565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4" name="Freeform 25"/>
            <p:cNvSpPr>
              <a:spLocks noEditPoints="1"/>
            </p:cNvSpPr>
            <p:nvPr/>
          </p:nvSpPr>
          <p:spPr bwMode="auto">
            <a:xfrm>
              <a:off x="6775450" y="3171825"/>
              <a:ext cx="303213" cy="303213"/>
            </a:xfrm>
            <a:custGeom>
              <a:avLst/>
              <a:gdLst>
                <a:gd name="T0" fmla="*/ 457 w 660"/>
                <a:gd name="T1" fmla="*/ 493 h 661"/>
                <a:gd name="T2" fmla="*/ 616 w 660"/>
                <a:gd name="T3" fmla="*/ 341 h 661"/>
                <a:gd name="T4" fmla="*/ 43 w 660"/>
                <a:gd name="T5" fmla="*/ 341 h 661"/>
                <a:gd name="T6" fmla="*/ 203 w 660"/>
                <a:gd name="T7" fmla="*/ 493 h 661"/>
                <a:gd name="T8" fmla="*/ 43 w 660"/>
                <a:gd name="T9" fmla="*/ 341 h 661"/>
                <a:gd name="T10" fmla="*/ 195 w 660"/>
                <a:gd name="T11" fmla="*/ 186 h 661"/>
                <a:gd name="T12" fmla="*/ 43 w 660"/>
                <a:gd name="T13" fmla="*/ 319 h 661"/>
                <a:gd name="T14" fmla="*/ 341 w 660"/>
                <a:gd name="T15" fmla="*/ 319 h 661"/>
                <a:gd name="T16" fmla="*/ 445 w 660"/>
                <a:gd name="T17" fmla="*/ 193 h 661"/>
                <a:gd name="T18" fmla="*/ 341 w 660"/>
                <a:gd name="T19" fmla="*/ 319 h 661"/>
                <a:gd name="T20" fmla="*/ 437 w 660"/>
                <a:gd name="T21" fmla="*/ 486 h 661"/>
                <a:gd name="T22" fmla="*/ 341 w 660"/>
                <a:gd name="T23" fmla="*/ 341 h 661"/>
                <a:gd name="T24" fmla="*/ 437 w 660"/>
                <a:gd name="T25" fmla="*/ 486 h 661"/>
                <a:gd name="T26" fmla="*/ 517 w 660"/>
                <a:gd name="T27" fmla="*/ 549 h 661"/>
                <a:gd name="T28" fmla="*/ 449 w 660"/>
                <a:gd name="T29" fmla="*/ 513 h 661"/>
                <a:gd name="T30" fmla="*/ 341 w 660"/>
                <a:gd name="T31" fmla="*/ 491 h 661"/>
                <a:gd name="T32" fmla="*/ 341 w 660"/>
                <a:gd name="T33" fmla="*/ 618 h 661"/>
                <a:gd name="T34" fmla="*/ 341 w 660"/>
                <a:gd name="T35" fmla="*/ 618 h 661"/>
                <a:gd name="T36" fmla="*/ 144 w 660"/>
                <a:gd name="T37" fmla="*/ 549 h 661"/>
                <a:gd name="T38" fmla="*/ 282 w 660"/>
                <a:gd name="T39" fmla="*/ 614 h 661"/>
                <a:gd name="T40" fmla="*/ 319 w 660"/>
                <a:gd name="T41" fmla="*/ 469 h 661"/>
                <a:gd name="T42" fmla="*/ 192 w 660"/>
                <a:gd name="T43" fmla="*/ 341 h 661"/>
                <a:gd name="T44" fmla="*/ 319 w 660"/>
                <a:gd name="T45" fmla="*/ 341 h 661"/>
                <a:gd name="T46" fmla="*/ 319 w 660"/>
                <a:gd name="T47" fmla="*/ 212 h 661"/>
                <a:gd name="T48" fmla="*/ 192 w 660"/>
                <a:gd name="T49" fmla="*/ 319 h 661"/>
                <a:gd name="T50" fmla="*/ 203 w 660"/>
                <a:gd name="T51" fmla="*/ 166 h 661"/>
                <a:gd name="T52" fmla="*/ 282 w 660"/>
                <a:gd name="T53" fmla="*/ 46 h 661"/>
                <a:gd name="T54" fmla="*/ 319 w 660"/>
                <a:gd name="T55" fmla="*/ 43 h 661"/>
                <a:gd name="T56" fmla="*/ 223 w 660"/>
                <a:gd name="T57" fmla="*/ 173 h 661"/>
                <a:gd name="T58" fmla="*/ 319 w 660"/>
                <a:gd name="T59" fmla="*/ 43 h 661"/>
                <a:gd name="T60" fmla="*/ 529 w 660"/>
                <a:gd name="T61" fmla="*/ 123 h 661"/>
                <a:gd name="T62" fmla="*/ 377 w 660"/>
                <a:gd name="T63" fmla="*/ 46 h 661"/>
                <a:gd name="T64" fmla="*/ 437 w 660"/>
                <a:gd name="T65" fmla="*/ 173 h 661"/>
                <a:gd name="T66" fmla="*/ 341 w 660"/>
                <a:gd name="T67" fmla="*/ 43 h 661"/>
                <a:gd name="T68" fmla="*/ 318 w 660"/>
                <a:gd name="T69" fmla="*/ 618 h 661"/>
                <a:gd name="T70" fmla="*/ 319 w 660"/>
                <a:gd name="T71" fmla="*/ 491 h 661"/>
                <a:gd name="T72" fmla="*/ 318 w 660"/>
                <a:gd name="T73" fmla="*/ 618 h 661"/>
                <a:gd name="T74" fmla="*/ 616 w 660"/>
                <a:gd name="T75" fmla="*/ 319 h 661"/>
                <a:gd name="T76" fmla="*/ 464 w 660"/>
                <a:gd name="T77" fmla="*/ 186 h 661"/>
                <a:gd name="T78" fmla="*/ 616 w 660"/>
                <a:gd name="T79" fmla="*/ 319 h 661"/>
                <a:gd name="T80" fmla="*/ 0 w 660"/>
                <a:gd name="T81" fmla="*/ 330 h 661"/>
                <a:gd name="T82" fmla="*/ 660 w 660"/>
                <a:gd name="T83" fmla="*/ 33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0" h="661">
                  <a:moveTo>
                    <a:pt x="532" y="534"/>
                  </a:moveTo>
                  <a:cubicBezTo>
                    <a:pt x="509" y="518"/>
                    <a:pt x="484" y="504"/>
                    <a:pt x="457" y="493"/>
                  </a:cubicBezTo>
                  <a:cubicBezTo>
                    <a:pt x="476" y="447"/>
                    <a:pt x="487" y="395"/>
                    <a:pt x="489" y="341"/>
                  </a:cubicBezTo>
                  <a:lnTo>
                    <a:pt x="616" y="341"/>
                  </a:lnTo>
                  <a:cubicBezTo>
                    <a:pt x="613" y="416"/>
                    <a:pt x="582" y="484"/>
                    <a:pt x="532" y="534"/>
                  </a:cubicBezTo>
                  <a:close/>
                  <a:moveTo>
                    <a:pt x="43" y="341"/>
                  </a:moveTo>
                  <a:lnTo>
                    <a:pt x="170" y="341"/>
                  </a:lnTo>
                  <a:cubicBezTo>
                    <a:pt x="172" y="395"/>
                    <a:pt x="183" y="447"/>
                    <a:pt x="203" y="493"/>
                  </a:cubicBezTo>
                  <a:cubicBezTo>
                    <a:pt x="176" y="504"/>
                    <a:pt x="150" y="518"/>
                    <a:pt x="127" y="534"/>
                  </a:cubicBezTo>
                  <a:cubicBezTo>
                    <a:pt x="77" y="484"/>
                    <a:pt x="46" y="416"/>
                    <a:pt x="43" y="341"/>
                  </a:cubicBezTo>
                  <a:close/>
                  <a:moveTo>
                    <a:pt x="116" y="139"/>
                  </a:moveTo>
                  <a:cubicBezTo>
                    <a:pt x="140" y="158"/>
                    <a:pt x="167" y="173"/>
                    <a:pt x="195" y="186"/>
                  </a:cubicBezTo>
                  <a:cubicBezTo>
                    <a:pt x="180" y="227"/>
                    <a:pt x="172" y="272"/>
                    <a:pt x="170" y="319"/>
                  </a:cubicBezTo>
                  <a:lnTo>
                    <a:pt x="43" y="319"/>
                  </a:lnTo>
                  <a:cubicBezTo>
                    <a:pt x="46" y="250"/>
                    <a:pt x="73" y="187"/>
                    <a:pt x="116" y="139"/>
                  </a:cubicBezTo>
                  <a:close/>
                  <a:moveTo>
                    <a:pt x="341" y="319"/>
                  </a:moveTo>
                  <a:lnTo>
                    <a:pt x="341" y="212"/>
                  </a:lnTo>
                  <a:cubicBezTo>
                    <a:pt x="377" y="211"/>
                    <a:pt x="412" y="205"/>
                    <a:pt x="445" y="193"/>
                  </a:cubicBezTo>
                  <a:cubicBezTo>
                    <a:pt x="458" y="232"/>
                    <a:pt x="467" y="275"/>
                    <a:pt x="468" y="319"/>
                  </a:cubicBezTo>
                  <a:cubicBezTo>
                    <a:pt x="468" y="319"/>
                    <a:pt x="341" y="319"/>
                    <a:pt x="341" y="319"/>
                  </a:cubicBezTo>
                  <a:close/>
                  <a:moveTo>
                    <a:pt x="341" y="319"/>
                  </a:moveTo>
                  <a:close/>
                  <a:moveTo>
                    <a:pt x="437" y="486"/>
                  </a:moveTo>
                  <a:cubicBezTo>
                    <a:pt x="406" y="476"/>
                    <a:pt x="374" y="471"/>
                    <a:pt x="341" y="469"/>
                  </a:cubicBezTo>
                  <a:lnTo>
                    <a:pt x="341" y="341"/>
                  </a:lnTo>
                  <a:lnTo>
                    <a:pt x="468" y="341"/>
                  </a:lnTo>
                  <a:cubicBezTo>
                    <a:pt x="467" y="393"/>
                    <a:pt x="455" y="442"/>
                    <a:pt x="437" y="486"/>
                  </a:cubicBezTo>
                  <a:close/>
                  <a:moveTo>
                    <a:pt x="449" y="513"/>
                  </a:moveTo>
                  <a:cubicBezTo>
                    <a:pt x="473" y="522"/>
                    <a:pt x="496" y="534"/>
                    <a:pt x="517" y="549"/>
                  </a:cubicBezTo>
                  <a:cubicBezTo>
                    <a:pt x="478" y="583"/>
                    <a:pt x="429" y="605"/>
                    <a:pt x="377" y="614"/>
                  </a:cubicBezTo>
                  <a:cubicBezTo>
                    <a:pt x="405" y="586"/>
                    <a:pt x="430" y="551"/>
                    <a:pt x="449" y="513"/>
                  </a:cubicBezTo>
                  <a:close/>
                  <a:moveTo>
                    <a:pt x="341" y="618"/>
                  </a:moveTo>
                  <a:lnTo>
                    <a:pt x="341" y="491"/>
                  </a:lnTo>
                  <a:cubicBezTo>
                    <a:pt x="371" y="492"/>
                    <a:pt x="400" y="497"/>
                    <a:pt x="429" y="505"/>
                  </a:cubicBezTo>
                  <a:cubicBezTo>
                    <a:pt x="407" y="550"/>
                    <a:pt x="377" y="588"/>
                    <a:pt x="341" y="618"/>
                  </a:cubicBezTo>
                  <a:cubicBezTo>
                    <a:pt x="341" y="618"/>
                    <a:pt x="341" y="618"/>
                    <a:pt x="341" y="618"/>
                  </a:cubicBezTo>
                  <a:close/>
                  <a:moveTo>
                    <a:pt x="341" y="618"/>
                  </a:moveTo>
                  <a:close/>
                  <a:moveTo>
                    <a:pt x="282" y="614"/>
                  </a:moveTo>
                  <a:cubicBezTo>
                    <a:pt x="230" y="605"/>
                    <a:pt x="182" y="583"/>
                    <a:pt x="144" y="549"/>
                  </a:cubicBezTo>
                  <a:cubicBezTo>
                    <a:pt x="165" y="534"/>
                    <a:pt x="187" y="522"/>
                    <a:pt x="211" y="513"/>
                  </a:cubicBezTo>
                  <a:cubicBezTo>
                    <a:pt x="230" y="551"/>
                    <a:pt x="254" y="586"/>
                    <a:pt x="282" y="614"/>
                  </a:cubicBezTo>
                  <a:close/>
                  <a:moveTo>
                    <a:pt x="319" y="341"/>
                  </a:moveTo>
                  <a:lnTo>
                    <a:pt x="319" y="469"/>
                  </a:lnTo>
                  <a:cubicBezTo>
                    <a:pt x="285" y="471"/>
                    <a:pt x="253" y="476"/>
                    <a:pt x="223" y="486"/>
                  </a:cubicBezTo>
                  <a:cubicBezTo>
                    <a:pt x="204" y="442"/>
                    <a:pt x="194" y="393"/>
                    <a:pt x="192" y="341"/>
                  </a:cubicBezTo>
                  <a:cubicBezTo>
                    <a:pt x="192" y="341"/>
                    <a:pt x="319" y="341"/>
                    <a:pt x="319" y="341"/>
                  </a:cubicBezTo>
                  <a:close/>
                  <a:moveTo>
                    <a:pt x="319" y="341"/>
                  </a:moveTo>
                  <a:close/>
                  <a:moveTo>
                    <a:pt x="215" y="193"/>
                  </a:moveTo>
                  <a:cubicBezTo>
                    <a:pt x="248" y="205"/>
                    <a:pt x="283" y="211"/>
                    <a:pt x="319" y="212"/>
                  </a:cubicBezTo>
                  <a:lnTo>
                    <a:pt x="319" y="319"/>
                  </a:lnTo>
                  <a:lnTo>
                    <a:pt x="192" y="319"/>
                  </a:lnTo>
                  <a:cubicBezTo>
                    <a:pt x="193" y="275"/>
                    <a:pt x="201" y="232"/>
                    <a:pt x="215" y="193"/>
                  </a:cubicBezTo>
                  <a:close/>
                  <a:moveTo>
                    <a:pt x="203" y="166"/>
                  </a:moveTo>
                  <a:cubicBezTo>
                    <a:pt x="177" y="155"/>
                    <a:pt x="153" y="140"/>
                    <a:pt x="130" y="123"/>
                  </a:cubicBezTo>
                  <a:cubicBezTo>
                    <a:pt x="171" y="84"/>
                    <a:pt x="224" y="56"/>
                    <a:pt x="282" y="46"/>
                  </a:cubicBezTo>
                  <a:cubicBezTo>
                    <a:pt x="250" y="79"/>
                    <a:pt x="223" y="120"/>
                    <a:pt x="203" y="166"/>
                  </a:cubicBezTo>
                  <a:close/>
                  <a:moveTo>
                    <a:pt x="319" y="43"/>
                  </a:moveTo>
                  <a:lnTo>
                    <a:pt x="319" y="191"/>
                  </a:lnTo>
                  <a:cubicBezTo>
                    <a:pt x="285" y="190"/>
                    <a:pt x="253" y="184"/>
                    <a:pt x="223" y="173"/>
                  </a:cubicBezTo>
                  <a:cubicBezTo>
                    <a:pt x="245" y="121"/>
                    <a:pt x="278" y="76"/>
                    <a:pt x="318" y="43"/>
                  </a:cubicBezTo>
                  <a:cubicBezTo>
                    <a:pt x="318" y="43"/>
                    <a:pt x="319" y="43"/>
                    <a:pt x="319" y="43"/>
                  </a:cubicBezTo>
                  <a:close/>
                  <a:moveTo>
                    <a:pt x="377" y="46"/>
                  </a:moveTo>
                  <a:cubicBezTo>
                    <a:pt x="436" y="56"/>
                    <a:pt x="488" y="84"/>
                    <a:pt x="529" y="123"/>
                  </a:cubicBezTo>
                  <a:cubicBezTo>
                    <a:pt x="507" y="140"/>
                    <a:pt x="483" y="155"/>
                    <a:pt x="457" y="166"/>
                  </a:cubicBezTo>
                  <a:cubicBezTo>
                    <a:pt x="437" y="120"/>
                    <a:pt x="410" y="79"/>
                    <a:pt x="377" y="46"/>
                  </a:cubicBezTo>
                  <a:close/>
                  <a:moveTo>
                    <a:pt x="341" y="43"/>
                  </a:moveTo>
                  <a:cubicBezTo>
                    <a:pt x="382" y="76"/>
                    <a:pt x="414" y="121"/>
                    <a:pt x="437" y="173"/>
                  </a:cubicBezTo>
                  <a:cubicBezTo>
                    <a:pt x="406" y="184"/>
                    <a:pt x="374" y="190"/>
                    <a:pt x="341" y="191"/>
                  </a:cubicBezTo>
                  <a:lnTo>
                    <a:pt x="341" y="43"/>
                  </a:lnTo>
                  <a:cubicBezTo>
                    <a:pt x="341" y="43"/>
                    <a:pt x="341" y="43"/>
                    <a:pt x="341" y="43"/>
                  </a:cubicBezTo>
                  <a:close/>
                  <a:moveTo>
                    <a:pt x="318" y="618"/>
                  </a:moveTo>
                  <a:cubicBezTo>
                    <a:pt x="283" y="588"/>
                    <a:pt x="253" y="550"/>
                    <a:pt x="232" y="505"/>
                  </a:cubicBezTo>
                  <a:cubicBezTo>
                    <a:pt x="259" y="497"/>
                    <a:pt x="289" y="492"/>
                    <a:pt x="319" y="491"/>
                  </a:cubicBezTo>
                  <a:lnTo>
                    <a:pt x="319" y="618"/>
                  </a:lnTo>
                  <a:cubicBezTo>
                    <a:pt x="319" y="618"/>
                    <a:pt x="318" y="618"/>
                    <a:pt x="318" y="618"/>
                  </a:cubicBezTo>
                  <a:close/>
                  <a:moveTo>
                    <a:pt x="318" y="618"/>
                  </a:moveTo>
                  <a:close/>
                  <a:moveTo>
                    <a:pt x="616" y="319"/>
                  </a:moveTo>
                  <a:lnTo>
                    <a:pt x="489" y="319"/>
                  </a:lnTo>
                  <a:cubicBezTo>
                    <a:pt x="487" y="272"/>
                    <a:pt x="479" y="227"/>
                    <a:pt x="464" y="186"/>
                  </a:cubicBezTo>
                  <a:cubicBezTo>
                    <a:pt x="493" y="173"/>
                    <a:pt x="519" y="158"/>
                    <a:pt x="544" y="139"/>
                  </a:cubicBezTo>
                  <a:cubicBezTo>
                    <a:pt x="587" y="187"/>
                    <a:pt x="614" y="250"/>
                    <a:pt x="616" y="319"/>
                  </a:cubicBezTo>
                  <a:close/>
                  <a:moveTo>
                    <a:pt x="330" y="0"/>
                  </a:moveTo>
                  <a:cubicBezTo>
                    <a:pt x="148" y="0"/>
                    <a:pt x="0" y="147"/>
                    <a:pt x="0" y="330"/>
                  </a:cubicBezTo>
                  <a:cubicBezTo>
                    <a:pt x="0" y="513"/>
                    <a:pt x="148" y="661"/>
                    <a:pt x="330" y="661"/>
                  </a:cubicBezTo>
                  <a:cubicBezTo>
                    <a:pt x="512" y="661"/>
                    <a:pt x="660" y="513"/>
                    <a:pt x="660" y="330"/>
                  </a:cubicBezTo>
                  <a:cubicBezTo>
                    <a:pt x="660" y="147"/>
                    <a:pt x="512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flipH="1">
            <a:off x="1437857" y="2838450"/>
            <a:ext cx="3257894" cy="969433"/>
            <a:chOff x="5470525" y="2155825"/>
            <a:chExt cx="2598738" cy="727075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834063" y="2155825"/>
              <a:ext cx="2235200" cy="72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5470525" y="2155825"/>
              <a:ext cx="727075" cy="727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5551488" y="2238375"/>
              <a:ext cx="563563" cy="561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2" name="Freeform 27"/>
            <p:cNvSpPr>
              <a:spLocks noEditPoints="1"/>
            </p:cNvSpPr>
            <p:nvPr/>
          </p:nvSpPr>
          <p:spPr bwMode="auto">
            <a:xfrm>
              <a:off x="5726113" y="2362200"/>
              <a:ext cx="215900" cy="314325"/>
            </a:xfrm>
            <a:custGeom>
              <a:avLst/>
              <a:gdLst>
                <a:gd name="T0" fmla="*/ 334 w 469"/>
                <a:gd name="T1" fmla="*/ 448 h 683"/>
                <a:gd name="T2" fmla="*/ 135 w 469"/>
                <a:gd name="T3" fmla="*/ 448 h 683"/>
                <a:gd name="T4" fmla="*/ 99 w 469"/>
                <a:gd name="T5" fmla="*/ 380 h 683"/>
                <a:gd name="T6" fmla="*/ 43 w 469"/>
                <a:gd name="T7" fmla="*/ 235 h 683"/>
                <a:gd name="T8" fmla="*/ 234 w 469"/>
                <a:gd name="T9" fmla="*/ 43 h 683"/>
                <a:gd name="T10" fmla="*/ 426 w 469"/>
                <a:gd name="T11" fmla="*/ 235 h 683"/>
                <a:gd name="T12" fmla="*/ 369 w 469"/>
                <a:gd name="T13" fmla="*/ 380 h 683"/>
                <a:gd name="T14" fmla="*/ 334 w 469"/>
                <a:gd name="T15" fmla="*/ 448 h 683"/>
                <a:gd name="T16" fmla="*/ 234 w 469"/>
                <a:gd name="T17" fmla="*/ 107 h 683"/>
                <a:gd name="T18" fmla="*/ 106 w 469"/>
                <a:gd name="T19" fmla="*/ 235 h 683"/>
                <a:gd name="T20" fmla="*/ 117 w 469"/>
                <a:gd name="T21" fmla="*/ 246 h 683"/>
                <a:gd name="T22" fmla="*/ 127 w 469"/>
                <a:gd name="T23" fmla="*/ 235 h 683"/>
                <a:gd name="T24" fmla="*/ 234 w 469"/>
                <a:gd name="T25" fmla="*/ 129 h 683"/>
                <a:gd name="T26" fmla="*/ 245 w 469"/>
                <a:gd name="T27" fmla="*/ 118 h 683"/>
                <a:gd name="T28" fmla="*/ 234 w 469"/>
                <a:gd name="T29" fmla="*/ 107 h 683"/>
                <a:gd name="T30" fmla="*/ 234 w 469"/>
                <a:gd name="T31" fmla="*/ 640 h 683"/>
                <a:gd name="T32" fmla="*/ 192 w 469"/>
                <a:gd name="T33" fmla="*/ 613 h 683"/>
                <a:gd name="T34" fmla="*/ 282 w 469"/>
                <a:gd name="T35" fmla="*/ 602 h 683"/>
                <a:gd name="T36" fmla="*/ 234 w 469"/>
                <a:gd name="T37" fmla="*/ 640 h 683"/>
                <a:gd name="T38" fmla="*/ 165 w 469"/>
                <a:gd name="T39" fmla="*/ 531 h 683"/>
                <a:gd name="T40" fmla="*/ 152 w 469"/>
                <a:gd name="T41" fmla="*/ 491 h 683"/>
                <a:gd name="T42" fmla="*/ 317 w 469"/>
                <a:gd name="T43" fmla="*/ 491 h 683"/>
                <a:gd name="T44" fmla="*/ 310 w 469"/>
                <a:gd name="T45" fmla="*/ 514 h 683"/>
                <a:gd name="T46" fmla="*/ 165 w 469"/>
                <a:gd name="T47" fmla="*/ 531 h 683"/>
                <a:gd name="T48" fmla="*/ 290 w 469"/>
                <a:gd name="T49" fmla="*/ 580 h 683"/>
                <a:gd name="T50" fmla="*/ 184 w 469"/>
                <a:gd name="T51" fmla="*/ 593 h 683"/>
                <a:gd name="T52" fmla="*/ 171 w 469"/>
                <a:gd name="T53" fmla="*/ 553 h 683"/>
                <a:gd name="T54" fmla="*/ 171 w 469"/>
                <a:gd name="T55" fmla="*/ 552 h 683"/>
                <a:gd name="T56" fmla="*/ 303 w 469"/>
                <a:gd name="T57" fmla="*/ 536 h 683"/>
                <a:gd name="T58" fmla="*/ 297 w 469"/>
                <a:gd name="T59" fmla="*/ 555 h 683"/>
                <a:gd name="T60" fmla="*/ 290 w 469"/>
                <a:gd name="T61" fmla="*/ 580 h 683"/>
                <a:gd name="T62" fmla="*/ 234 w 469"/>
                <a:gd name="T63" fmla="*/ 0 h 683"/>
                <a:gd name="T64" fmla="*/ 0 w 469"/>
                <a:gd name="T65" fmla="*/ 235 h 683"/>
                <a:gd name="T66" fmla="*/ 107 w 469"/>
                <a:gd name="T67" fmla="*/ 492 h 683"/>
                <a:gd name="T68" fmla="*/ 234 w 469"/>
                <a:gd name="T69" fmla="*/ 683 h 683"/>
                <a:gd name="T70" fmla="*/ 362 w 469"/>
                <a:gd name="T71" fmla="*/ 493 h 683"/>
                <a:gd name="T72" fmla="*/ 469 w 469"/>
                <a:gd name="T73" fmla="*/ 235 h 683"/>
                <a:gd name="T74" fmla="*/ 234 w 469"/>
                <a:gd name="T75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9" h="683">
                  <a:moveTo>
                    <a:pt x="334" y="448"/>
                  </a:moveTo>
                  <a:lnTo>
                    <a:pt x="135" y="448"/>
                  </a:lnTo>
                  <a:cubicBezTo>
                    <a:pt x="124" y="425"/>
                    <a:pt x="112" y="402"/>
                    <a:pt x="99" y="380"/>
                  </a:cubicBezTo>
                  <a:cubicBezTo>
                    <a:pt x="71" y="330"/>
                    <a:pt x="43" y="278"/>
                    <a:pt x="43" y="235"/>
                  </a:cubicBezTo>
                  <a:cubicBezTo>
                    <a:pt x="43" y="129"/>
                    <a:pt x="129" y="43"/>
                    <a:pt x="234" y="43"/>
                  </a:cubicBezTo>
                  <a:cubicBezTo>
                    <a:pt x="340" y="43"/>
                    <a:pt x="426" y="129"/>
                    <a:pt x="426" y="235"/>
                  </a:cubicBezTo>
                  <a:cubicBezTo>
                    <a:pt x="426" y="278"/>
                    <a:pt x="397" y="330"/>
                    <a:pt x="369" y="380"/>
                  </a:cubicBezTo>
                  <a:cubicBezTo>
                    <a:pt x="357" y="402"/>
                    <a:pt x="344" y="425"/>
                    <a:pt x="334" y="448"/>
                  </a:cubicBezTo>
                  <a:close/>
                  <a:moveTo>
                    <a:pt x="234" y="107"/>
                  </a:moveTo>
                  <a:cubicBezTo>
                    <a:pt x="164" y="107"/>
                    <a:pt x="106" y="165"/>
                    <a:pt x="106" y="235"/>
                  </a:cubicBezTo>
                  <a:cubicBezTo>
                    <a:pt x="106" y="241"/>
                    <a:pt x="111" y="246"/>
                    <a:pt x="117" y="246"/>
                  </a:cubicBezTo>
                  <a:cubicBezTo>
                    <a:pt x="123" y="246"/>
                    <a:pt x="127" y="241"/>
                    <a:pt x="127" y="235"/>
                  </a:cubicBezTo>
                  <a:cubicBezTo>
                    <a:pt x="127" y="176"/>
                    <a:pt x="176" y="129"/>
                    <a:pt x="234" y="129"/>
                  </a:cubicBezTo>
                  <a:cubicBezTo>
                    <a:pt x="240" y="129"/>
                    <a:pt x="245" y="124"/>
                    <a:pt x="245" y="118"/>
                  </a:cubicBezTo>
                  <a:cubicBezTo>
                    <a:pt x="245" y="112"/>
                    <a:pt x="240" y="107"/>
                    <a:pt x="234" y="107"/>
                  </a:cubicBezTo>
                  <a:close/>
                  <a:moveTo>
                    <a:pt x="234" y="640"/>
                  </a:moveTo>
                  <a:cubicBezTo>
                    <a:pt x="213" y="640"/>
                    <a:pt x="203" y="638"/>
                    <a:pt x="192" y="613"/>
                  </a:cubicBezTo>
                  <a:lnTo>
                    <a:pt x="282" y="602"/>
                  </a:lnTo>
                  <a:cubicBezTo>
                    <a:pt x="269" y="637"/>
                    <a:pt x="259" y="640"/>
                    <a:pt x="234" y="640"/>
                  </a:cubicBezTo>
                  <a:close/>
                  <a:moveTo>
                    <a:pt x="165" y="531"/>
                  </a:moveTo>
                  <a:cubicBezTo>
                    <a:pt x="161" y="519"/>
                    <a:pt x="156" y="505"/>
                    <a:pt x="152" y="491"/>
                  </a:cubicBezTo>
                  <a:lnTo>
                    <a:pt x="317" y="491"/>
                  </a:lnTo>
                  <a:cubicBezTo>
                    <a:pt x="315" y="499"/>
                    <a:pt x="312" y="506"/>
                    <a:pt x="310" y="514"/>
                  </a:cubicBezTo>
                  <a:cubicBezTo>
                    <a:pt x="310" y="514"/>
                    <a:pt x="165" y="531"/>
                    <a:pt x="165" y="531"/>
                  </a:cubicBezTo>
                  <a:close/>
                  <a:moveTo>
                    <a:pt x="290" y="580"/>
                  </a:moveTo>
                  <a:lnTo>
                    <a:pt x="184" y="593"/>
                  </a:lnTo>
                  <a:cubicBezTo>
                    <a:pt x="180" y="582"/>
                    <a:pt x="176" y="569"/>
                    <a:pt x="171" y="553"/>
                  </a:cubicBezTo>
                  <a:cubicBezTo>
                    <a:pt x="171" y="553"/>
                    <a:pt x="171" y="552"/>
                    <a:pt x="171" y="552"/>
                  </a:cubicBezTo>
                  <a:lnTo>
                    <a:pt x="303" y="536"/>
                  </a:lnTo>
                  <a:cubicBezTo>
                    <a:pt x="301" y="542"/>
                    <a:pt x="299" y="549"/>
                    <a:pt x="297" y="555"/>
                  </a:cubicBezTo>
                  <a:cubicBezTo>
                    <a:pt x="294" y="564"/>
                    <a:pt x="292" y="572"/>
                    <a:pt x="290" y="580"/>
                  </a:cubicBezTo>
                  <a:close/>
                  <a:moveTo>
                    <a:pt x="234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21"/>
                    <a:pt x="79" y="412"/>
                    <a:pt x="107" y="492"/>
                  </a:cubicBezTo>
                  <a:cubicBezTo>
                    <a:pt x="150" y="611"/>
                    <a:pt x="145" y="683"/>
                    <a:pt x="234" y="683"/>
                  </a:cubicBezTo>
                  <a:cubicBezTo>
                    <a:pt x="325" y="683"/>
                    <a:pt x="319" y="612"/>
                    <a:pt x="362" y="493"/>
                  </a:cubicBezTo>
                  <a:cubicBezTo>
                    <a:pt x="390" y="412"/>
                    <a:pt x="469" y="320"/>
                    <a:pt x="469" y="235"/>
                  </a:cubicBezTo>
                  <a:cubicBezTo>
                    <a:pt x="469" y="105"/>
                    <a:pt x="364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38689" y="2882646"/>
            <a:ext cx="4806828" cy="731601"/>
            <a:chOff x="1343635" y="3718014"/>
            <a:chExt cx="4806828" cy="731601"/>
          </a:xfrm>
        </p:grpSpPr>
        <p:grpSp>
          <p:nvGrpSpPr>
            <p:cNvPr id="49" name="Group 48"/>
            <p:cNvGrpSpPr/>
            <p:nvPr/>
          </p:nvGrpSpPr>
          <p:grpSpPr>
            <a:xfrm>
              <a:off x="1343635" y="3718014"/>
              <a:ext cx="4368800" cy="555554"/>
              <a:chOff x="1633525" y="2628968"/>
              <a:chExt cx="3246225" cy="5882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633527" y="2628968"/>
                <a:ext cx="3246223" cy="336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fontAlgn="base"/>
                <a:r>
                  <a:rPr lang="en-US" altLang="zh-CN" sz="1467" b="1" dirty="0" err="1" smtClean="0"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nginx</a:t>
                </a:r>
                <a:endParaRPr lang="en-US" sz="1467" b="1" dirty="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633525" y="2923919"/>
                <a:ext cx="3246223" cy="293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fontAlgn="base"/>
                <a:r>
                  <a:rPr lang="zh-CN" alt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图片服务器反向代理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5834707" y="3985399"/>
              <a:ext cx="315756" cy="464216"/>
            </a:xfrm>
            <a:custGeom>
              <a:avLst/>
              <a:gdLst>
                <a:gd name="T0" fmla="*/ 474 w 665"/>
                <a:gd name="T1" fmla="*/ 636 h 968"/>
                <a:gd name="T2" fmla="*/ 192 w 665"/>
                <a:gd name="T3" fmla="*/ 636 h 968"/>
                <a:gd name="T4" fmla="*/ 140 w 665"/>
                <a:gd name="T5" fmla="*/ 538 h 968"/>
                <a:gd name="T6" fmla="*/ 60 w 665"/>
                <a:gd name="T7" fmla="*/ 333 h 968"/>
                <a:gd name="T8" fmla="*/ 332 w 665"/>
                <a:gd name="T9" fmla="*/ 60 h 968"/>
                <a:gd name="T10" fmla="*/ 604 w 665"/>
                <a:gd name="T11" fmla="*/ 333 h 968"/>
                <a:gd name="T12" fmla="*/ 524 w 665"/>
                <a:gd name="T13" fmla="*/ 538 h 968"/>
                <a:gd name="T14" fmla="*/ 474 w 665"/>
                <a:gd name="T15" fmla="*/ 636 h 968"/>
                <a:gd name="T16" fmla="*/ 332 w 665"/>
                <a:gd name="T17" fmla="*/ 152 h 968"/>
                <a:gd name="T18" fmla="*/ 150 w 665"/>
                <a:gd name="T19" fmla="*/ 334 h 968"/>
                <a:gd name="T20" fmla="*/ 166 w 665"/>
                <a:gd name="T21" fmla="*/ 348 h 968"/>
                <a:gd name="T22" fmla="*/ 180 w 665"/>
                <a:gd name="T23" fmla="*/ 334 h 968"/>
                <a:gd name="T24" fmla="*/ 332 w 665"/>
                <a:gd name="T25" fmla="*/ 182 h 968"/>
                <a:gd name="T26" fmla="*/ 347 w 665"/>
                <a:gd name="T27" fmla="*/ 167 h 968"/>
                <a:gd name="T28" fmla="*/ 332 w 665"/>
                <a:gd name="T29" fmla="*/ 152 h 968"/>
                <a:gd name="T30" fmla="*/ 332 w 665"/>
                <a:gd name="T31" fmla="*/ 908 h 968"/>
                <a:gd name="T32" fmla="*/ 272 w 665"/>
                <a:gd name="T33" fmla="*/ 870 h 968"/>
                <a:gd name="T34" fmla="*/ 400 w 665"/>
                <a:gd name="T35" fmla="*/ 854 h 968"/>
                <a:gd name="T36" fmla="*/ 332 w 665"/>
                <a:gd name="T37" fmla="*/ 908 h 968"/>
                <a:gd name="T38" fmla="*/ 233 w 665"/>
                <a:gd name="T39" fmla="*/ 754 h 968"/>
                <a:gd name="T40" fmla="*/ 215 w 665"/>
                <a:gd name="T41" fmla="*/ 696 h 968"/>
                <a:gd name="T42" fmla="*/ 450 w 665"/>
                <a:gd name="T43" fmla="*/ 696 h 968"/>
                <a:gd name="T44" fmla="*/ 439 w 665"/>
                <a:gd name="T45" fmla="*/ 728 h 968"/>
                <a:gd name="T46" fmla="*/ 233 w 665"/>
                <a:gd name="T47" fmla="*/ 754 h 968"/>
                <a:gd name="T48" fmla="*/ 411 w 665"/>
                <a:gd name="T49" fmla="*/ 822 h 968"/>
                <a:gd name="T50" fmla="*/ 261 w 665"/>
                <a:gd name="T51" fmla="*/ 841 h 968"/>
                <a:gd name="T52" fmla="*/ 243 w 665"/>
                <a:gd name="T53" fmla="*/ 784 h 968"/>
                <a:gd name="T54" fmla="*/ 242 w 665"/>
                <a:gd name="T55" fmla="*/ 783 h 968"/>
                <a:gd name="T56" fmla="*/ 429 w 665"/>
                <a:gd name="T57" fmla="*/ 759 h 968"/>
                <a:gd name="T58" fmla="*/ 421 w 665"/>
                <a:gd name="T59" fmla="*/ 786 h 968"/>
                <a:gd name="T60" fmla="*/ 411 w 665"/>
                <a:gd name="T61" fmla="*/ 822 h 968"/>
                <a:gd name="T62" fmla="*/ 332 w 665"/>
                <a:gd name="T63" fmla="*/ 0 h 968"/>
                <a:gd name="T64" fmla="*/ 0 w 665"/>
                <a:gd name="T65" fmla="*/ 333 h 968"/>
                <a:gd name="T66" fmla="*/ 152 w 665"/>
                <a:gd name="T67" fmla="*/ 698 h 968"/>
                <a:gd name="T68" fmla="*/ 332 w 665"/>
                <a:gd name="T69" fmla="*/ 968 h 968"/>
                <a:gd name="T70" fmla="*/ 513 w 665"/>
                <a:gd name="T71" fmla="*/ 699 h 968"/>
                <a:gd name="T72" fmla="*/ 665 w 665"/>
                <a:gd name="T73" fmla="*/ 333 h 968"/>
                <a:gd name="T74" fmla="*/ 332 w 665"/>
                <a:gd name="T7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5" h="968">
                  <a:moveTo>
                    <a:pt x="474" y="636"/>
                  </a:moveTo>
                  <a:lnTo>
                    <a:pt x="192" y="636"/>
                  </a:lnTo>
                  <a:cubicBezTo>
                    <a:pt x="176" y="603"/>
                    <a:pt x="158" y="570"/>
                    <a:pt x="140" y="538"/>
                  </a:cubicBezTo>
                  <a:cubicBezTo>
                    <a:pt x="101" y="467"/>
                    <a:pt x="60" y="394"/>
                    <a:pt x="60" y="333"/>
                  </a:cubicBezTo>
                  <a:cubicBezTo>
                    <a:pt x="60" y="182"/>
                    <a:pt x="182" y="60"/>
                    <a:pt x="332" y="60"/>
                  </a:cubicBezTo>
                  <a:cubicBezTo>
                    <a:pt x="482" y="60"/>
                    <a:pt x="604" y="182"/>
                    <a:pt x="604" y="333"/>
                  </a:cubicBezTo>
                  <a:cubicBezTo>
                    <a:pt x="604" y="394"/>
                    <a:pt x="563" y="467"/>
                    <a:pt x="524" y="538"/>
                  </a:cubicBezTo>
                  <a:cubicBezTo>
                    <a:pt x="506" y="571"/>
                    <a:pt x="488" y="603"/>
                    <a:pt x="474" y="636"/>
                  </a:cubicBezTo>
                  <a:close/>
                  <a:moveTo>
                    <a:pt x="332" y="152"/>
                  </a:moveTo>
                  <a:cubicBezTo>
                    <a:pt x="232" y="152"/>
                    <a:pt x="150" y="233"/>
                    <a:pt x="150" y="334"/>
                  </a:cubicBezTo>
                  <a:cubicBezTo>
                    <a:pt x="150" y="342"/>
                    <a:pt x="157" y="348"/>
                    <a:pt x="166" y="348"/>
                  </a:cubicBezTo>
                  <a:cubicBezTo>
                    <a:pt x="174" y="348"/>
                    <a:pt x="180" y="342"/>
                    <a:pt x="180" y="334"/>
                  </a:cubicBezTo>
                  <a:cubicBezTo>
                    <a:pt x="180" y="250"/>
                    <a:pt x="249" y="182"/>
                    <a:pt x="332" y="182"/>
                  </a:cubicBezTo>
                  <a:cubicBezTo>
                    <a:pt x="340" y="182"/>
                    <a:pt x="347" y="175"/>
                    <a:pt x="347" y="167"/>
                  </a:cubicBezTo>
                  <a:cubicBezTo>
                    <a:pt x="347" y="158"/>
                    <a:pt x="340" y="152"/>
                    <a:pt x="332" y="152"/>
                  </a:cubicBezTo>
                  <a:close/>
                  <a:moveTo>
                    <a:pt x="332" y="908"/>
                  </a:moveTo>
                  <a:cubicBezTo>
                    <a:pt x="302" y="908"/>
                    <a:pt x="287" y="904"/>
                    <a:pt x="272" y="870"/>
                  </a:cubicBezTo>
                  <a:lnTo>
                    <a:pt x="400" y="854"/>
                  </a:lnTo>
                  <a:cubicBezTo>
                    <a:pt x="381" y="904"/>
                    <a:pt x="368" y="908"/>
                    <a:pt x="332" y="908"/>
                  </a:cubicBezTo>
                  <a:close/>
                  <a:moveTo>
                    <a:pt x="233" y="754"/>
                  </a:moveTo>
                  <a:cubicBezTo>
                    <a:pt x="228" y="736"/>
                    <a:pt x="222" y="717"/>
                    <a:pt x="215" y="696"/>
                  </a:cubicBezTo>
                  <a:lnTo>
                    <a:pt x="450" y="696"/>
                  </a:lnTo>
                  <a:cubicBezTo>
                    <a:pt x="446" y="707"/>
                    <a:pt x="442" y="718"/>
                    <a:pt x="439" y="728"/>
                  </a:cubicBezTo>
                  <a:cubicBezTo>
                    <a:pt x="439" y="728"/>
                    <a:pt x="233" y="754"/>
                    <a:pt x="233" y="754"/>
                  </a:cubicBezTo>
                  <a:close/>
                  <a:moveTo>
                    <a:pt x="411" y="822"/>
                  </a:moveTo>
                  <a:lnTo>
                    <a:pt x="261" y="841"/>
                  </a:lnTo>
                  <a:cubicBezTo>
                    <a:pt x="256" y="826"/>
                    <a:pt x="250" y="808"/>
                    <a:pt x="243" y="784"/>
                  </a:cubicBezTo>
                  <a:cubicBezTo>
                    <a:pt x="242" y="784"/>
                    <a:pt x="242" y="783"/>
                    <a:pt x="242" y="783"/>
                  </a:cubicBezTo>
                  <a:lnTo>
                    <a:pt x="429" y="759"/>
                  </a:lnTo>
                  <a:cubicBezTo>
                    <a:pt x="426" y="768"/>
                    <a:pt x="424" y="778"/>
                    <a:pt x="421" y="786"/>
                  </a:cubicBezTo>
                  <a:cubicBezTo>
                    <a:pt x="417" y="800"/>
                    <a:pt x="414" y="812"/>
                    <a:pt x="411" y="822"/>
                  </a:cubicBezTo>
                  <a:close/>
                  <a:moveTo>
                    <a:pt x="332" y="0"/>
                  </a:moveTo>
                  <a:cubicBezTo>
                    <a:pt x="149" y="0"/>
                    <a:pt x="0" y="149"/>
                    <a:pt x="0" y="333"/>
                  </a:cubicBezTo>
                  <a:cubicBezTo>
                    <a:pt x="0" y="455"/>
                    <a:pt x="111" y="584"/>
                    <a:pt x="152" y="698"/>
                  </a:cubicBezTo>
                  <a:cubicBezTo>
                    <a:pt x="212" y="867"/>
                    <a:pt x="206" y="968"/>
                    <a:pt x="332" y="968"/>
                  </a:cubicBezTo>
                  <a:cubicBezTo>
                    <a:pt x="461" y="968"/>
                    <a:pt x="452" y="867"/>
                    <a:pt x="513" y="699"/>
                  </a:cubicBezTo>
                  <a:cubicBezTo>
                    <a:pt x="553" y="584"/>
                    <a:pt x="665" y="454"/>
                    <a:pt x="665" y="333"/>
                  </a:cubicBezTo>
                  <a:cubicBezTo>
                    <a:pt x="665" y="149"/>
                    <a:pt x="516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67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538689" y="1693667"/>
            <a:ext cx="4849224" cy="697837"/>
            <a:chOff x="1465878" y="2203685"/>
            <a:chExt cx="4849224" cy="697837"/>
          </a:xfrm>
        </p:grpSpPr>
        <p:grpSp>
          <p:nvGrpSpPr>
            <p:cNvPr id="46" name="Group 45"/>
            <p:cNvGrpSpPr/>
            <p:nvPr/>
          </p:nvGrpSpPr>
          <p:grpSpPr>
            <a:xfrm>
              <a:off x="1465878" y="2203685"/>
              <a:ext cx="4406279" cy="557412"/>
              <a:chOff x="1633525" y="2641812"/>
              <a:chExt cx="3274073" cy="590222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633525" y="2641812"/>
                <a:ext cx="3246224" cy="336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fontAlgn="base"/>
                <a:r>
                  <a:rPr lang="en-US" altLang="zh-CN" sz="1467" b="1" dirty="0" smtClean="0">
                    <a:solidFill>
                      <a:schemeClr val="accent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Tomcat &amp; Servlet &amp; Filter</a:t>
                </a:r>
                <a:endParaRPr lang="en-US" sz="1467" b="1" dirty="0">
                  <a:solidFill>
                    <a:schemeClr val="accent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661376" y="2938730"/>
                <a:ext cx="3246222" cy="293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fontAlgn="base"/>
                <a:r>
                  <a:rPr lang="en-US" altLang="zh-CN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Web</a:t>
                </a:r>
                <a:r>
                  <a:rPr lang="zh-CN" alt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服务容器，接收前端请求，流程控制，权限处理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86" name="Freeform 54"/>
            <p:cNvSpPr>
              <a:spLocks noEditPoints="1"/>
            </p:cNvSpPr>
            <p:nvPr/>
          </p:nvSpPr>
          <p:spPr bwMode="auto">
            <a:xfrm>
              <a:off x="5914553" y="2500975"/>
              <a:ext cx="400549" cy="400547"/>
            </a:xfrm>
            <a:custGeom>
              <a:avLst/>
              <a:gdLst>
                <a:gd name="T0" fmla="*/ 524 w 762"/>
                <a:gd name="T1" fmla="*/ 428 h 761"/>
                <a:gd name="T2" fmla="*/ 428 w 762"/>
                <a:gd name="T3" fmla="*/ 401 h 761"/>
                <a:gd name="T4" fmla="*/ 419 w 762"/>
                <a:gd name="T5" fmla="*/ 409 h 761"/>
                <a:gd name="T6" fmla="*/ 393 w 762"/>
                <a:gd name="T7" fmla="*/ 436 h 761"/>
                <a:gd name="T8" fmla="*/ 347 w 762"/>
                <a:gd name="T9" fmla="*/ 481 h 761"/>
                <a:gd name="T10" fmla="*/ 333 w 762"/>
                <a:gd name="T11" fmla="*/ 515 h 761"/>
                <a:gd name="T12" fmla="*/ 333 w 762"/>
                <a:gd name="T13" fmla="*/ 571 h 761"/>
                <a:gd name="T14" fmla="*/ 286 w 762"/>
                <a:gd name="T15" fmla="*/ 571 h 761"/>
                <a:gd name="T16" fmla="*/ 238 w 762"/>
                <a:gd name="T17" fmla="*/ 618 h 761"/>
                <a:gd name="T18" fmla="*/ 238 w 762"/>
                <a:gd name="T19" fmla="*/ 666 h 761"/>
                <a:gd name="T20" fmla="*/ 182 w 762"/>
                <a:gd name="T21" fmla="*/ 666 h 761"/>
                <a:gd name="T22" fmla="*/ 148 w 762"/>
                <a:gd name="T23" fmla="*/ 680 h 761"/>
                <a:gd name="T24" fmla="*/ 115 w 762"/>
                <a:gd name="T25" fmla="*/ 714 h 761"/>
                <a:gd name="T26" fmla="*/ 48 w 762"/>
                <a:gd name="T27" fmla="*/ 713 h 761"/>
                <a:gd name="T28" fmla="*/ 47 w 762"/>
                <a:gd name="T29" fmla="*/ 646 h 761"/>
                <a:gd name="T30" fmla="*/ 325 w 762"/>
                <a:gd name="T31" fmla="*/ 369 h 761"/>
                <a:gd name="T32" fmla="*/ 325 w 762"/>
                <a:gd name="T33" fmla="*/ 369 h 761"/>
                <a:gd name="T34" fmla="*/ 360 w 762"/>
                <a:gd name="T35" fmla="*/ 334 h 761"/>
                <a:gd name="T36" fmla="*/ 333 w 762"/>
                <a:gd name="T37" fmla="*/ 238 h 761"/>
                <a:gd name="T38" fmla="*/ 524 w 762"/>
                <a:gd name="T39" fmla="*/ 48 h 761"/>
                <a:gd name="T40" fmla="*/ 714 w 762"/>
                <a:gd name="T41" fmla="*/ 238 h 761"/>
                <a:gd name="T42" fmla="*/ 524 w 762"/>
                <a:gd name="T43" fmla="*/ 428 h 761"/>
                <a:gd name="T44" fmla="*/ 590 w 762"/>
                <a:gd name="T45" fmla="*/ 261 h 761"/>
                <a:gd name="T46" fmla="*/ 500 w 762"/>
                <a:gd name="T47" fmla="*/ 171 h 761"/>
                <a:gd name="T48" fmla="*/ 551 w 762"/>
                <a:gd name="T49" fmla="*/ 118 h 761"/>
                <a:gd name="T50" fmla="*/ 642 w 762"/>
                <a:gd name="T51" fmla="*/ 209 h 761"/>
                <a:gd name="T52" fmla="*/ 590 w 762"/>
                <a:gd name="T53" fmla="*/ 261 h 761"/>
                <a:gd name="T54" fmla="*/ 662 w 762"/>
                <a:gd name="T55" fmla="*/ 195 h 761"/>
                <a:gd name="T56" fmla="*/ 565 w 762"/>
                <a:gd name="T57" fmla="*/ 99 h 761"/>
                <a:gd name="T58" fmla="*/ 544 w 762"/>
                <a:gd name="T59" fmla="*/ 96 h 761"/>
                <a:gd name="T60" fmla="*/ 477 w 762"/>
                <a:gd name="T61" fmla="*/ 163 h 761"/>
                <a:gd name="T62" fmla="*/ 476 w 762"/>
                <a:gd name="T63" fmla="*/ 171 h 761"/>
                <a:gd name="T64" fmla="*/ 480 w 762"/>
                <a:gd name="T65" fmla="*/ 185 h 761"/>
                <a:gd name="T66" fmla="*/ 576 w 762"/>
                <a:gd name="T67" fmla="*/ 281 h 761"/>
                <a:gd name="T68" fmla="*/ 597 w 762"/>
                <a:gd name="T69" fmla="*/ 284 h 761"/>
                <a:gd name="T70" fmla="*/ 665 w 762"/>
                <a:gd name="T71" fmla="*/ 217 h 761"/>
                <a:gd name="T72" fmla="*/ 666 w 762"/>
                <a:gd name="T73" fmla="*/ 209 h 761"/>
                <a:gd name="T74" fmla="*/ 662 w 762"/>
                <a:gd name="T75" fmla="*/ 195 h 761"/>
                <a:gd name="T76" fmla="*/ 524 w 762"/>
                <a:gd name="T77" fmla="*/ 0 h 761"/>
                <a:gd name="T78" fmla="*/ 286 w 762"/>
                <a:gd name="T79" fmla="*/ 238 h 761"/>
                <a:gd name="T80" fmla="*/ 303 w 762"/>
                <a:gd name="T81" fmla="*/ 324 h 761"/>
                <a:gd name="T82" fmla="*/ 13 w 762"/>
                <a:gd name="T83" fmla="*/ 613 h 761"/>
                <a:gd name="T84" fmla="*/ 0 w 762"/>
                <a:gd name="T85" fmla="*/ 642 h 761"/>
                <a:gd name="T86" fmla="*/ 0 w 762"/>
                <a:gd name="T87" fmla="*/ 713 h 761"/>
                <a:gd name="T88" fmla="*/ 47 w 762"/>
                <a:gd name="T89" fmla="*/ 761 h 761"/>
                <a:gd name="T90" fmla="*/ 119 w 762"/>
                <a:gd name="T91" fmla="*/ 761 h 761"/>
                <a:gd name="T92" fmla="*/ 148 w 762"/>
                <a:gd name="T93" fmla="*/ 748 h 761"/>
                <a:gd name="T94" fmla="*/ 182 w 762"/>
                <a:gd name="T95" fmla="*/ 713 h 761"/>
                <a:gd name="T96" fmla="*/ 238 w 762"/>
                <a:gd name="T97" fmla="*/ 713 h 761"/>
                <a:gd name="T98" fmla="*/ 286 w 762"/>
                <a:gd name="T99" fmla="*/ 666 h 761"/>
                <a:gd name="T100" fmla="*/ 286 w 762"/>
                <a:gd name="T101" fmla="*/ 618 h 761"/>
                <a:gd name="T102" fmla="*/ 333 w 762"/>
                <a:gd name="T103" fmla="*/ 618 h 761"/>
                <a:gd name="T104" fmla="*/ 381 w 762"/>
                <a:gd name="T105" fmla="*/ 571 h 761"/>
                <a:gd name="T106" fmla="*/ 381 w 762"/>
                <a:gd name="T107" fmla="*/ 515 h 761"/>
                <a:gd name="T108" fmla="*/ 437 w 762"/>
                <a:gd name="T109" fmla="*/ 458 h 761"/>
                <a:gd name="T110" fmla="*/ 524 w 762"/>
                <a:gd name="T111" fmla="*/ 476 h 761"/>
                <a:gd name="T112" fmla="*/ 762 w 762"/>
                <a:gd name="T113" fmla="*/ 238 h 761"/>
                <a:gd name="T114" fmla="*/ 524 w 762"/>
                <a:gd name="T115" fmla="*/ 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2" h="761">
                  <a:moveTo>
                    <a:pt x="524" y="428"/>
                  </a:moveTo>
                  <a:cubicBezTo>
                    <a:pt x="488" y="428"/>
                    <a:pt x="456" y="418"/>
                    <a:pt x="428" y="401"/>
                  </a:cubicBezTo>
                  <a:lnTo>
                    <a:pt x="419" y="409"/>
                  </a:lnTo>
                  <a:lnTo>
                    <a:pt x="393" y="436"/>
                  </a:lnTo>
                  <a:lnTo>
                    <a:pt x="347" y="481"/>
                  </a:lnTo>
                  <a:cubicBezTo>
                    <a:pt x="338" y="490"/>
                    <a:pt x="333" y="503"/>
                    <a:pt x="333" y="515"/>
                  </a:cubicBezTo>
                  <a:lnTo>
                    <a:pt x="333" y="571"/>
                  </a:lnTo>
                  <a:lnTo>
                    <a:pt x="286" y="571"/>
                  </a:lnTo>
                  <a:cubicBezTo>
                    <a:pt x="260" y="571"/>
                    <a:pt x="238" y="592"/>
                    <a:pt x="238" y="618"/>
                  </a:cubicBezTo>
                  <a:lnTo>
                    <a:pt x="238" y="666"/>
                  </a:lnTo>
                  <a:lnTo>
                    <a:pt x="182" y="666"/>
                  </a:lnTo>
                  <a:cubicBezTo>
                    <a:pt x="170" y="666"/>
                    <a:pt x="158" y="671"/>
                    <a:pt x="148" y="680"/>
                  </a:cubicBezTo>
                  <a:lnTo>
                    <a:pt x="115" y="714"/>
                  </a:lnTo>
                  <a:lnTo>
                    <a:pt x="48" y="713"/>
                  </a:lnTo>
                  <a:lnTo>
                    <a:pt x="47" y="646"/>
                  </a:lnTo>
                  <a:lnTo>
                    <a:pt x="325" y="369"/>
                  </a:lnTo>
                  <a:cubicBezTo>
                    <a:pt x="325" y="369"/>
                    <a:pt x="325" y="369"/>
                    <a:pt x="325" y="369"/>
                  </a:cubicBezTo>
                  <a:lnTo>
                    <a:pt x="360" y="334"/>
                  </a:lnTo>
                  <a:cubicBezTo>
                    <a:pt x="344" y="306"/>
                    <a:pt x="333" y="273"/>
                    <a:pt x="333" y="238"/>
                  </a:cubicBezTo>
                  <a:cubicBezTo>
                    <a:pt x="333" y="133"/>
                    <a:pt x="419" y="48"/>
                    <a:pt x="524" y="48"/>
                  </a:cubicBezTo>
                  <a:cubicBezTo>
                    <a:pt x="629" y="48"/>
                    <a:pt x="714" y="133"/>
                    <a:pt x="714" y="238"/>
                  </a:cubicBezTo>
                  <a:cubicBezTo>
                    <a:pt x="714" y="343"/>
                    <a:pt x="629" y="428"/>
                    <a:pt x="524" y="428"/>
                  </a:cubicBezTo>
                  <a:close/>
                  <a:moveTo>
                    <a:pt x="590" y="261"/>
                  </a:moveTo>
                  <a:cubicBezTo>
                    <a:pt x="555" y="236"/>
                    <a:pt x="525" y="205"/>
                    <a:pt x="500" y="171"/>
                  </a:cubicBezTo>
                  <a:cubicBezTo>
                    <a:pt x="509" y="145"/>
                    <a:pt x="526" y="128"/>
                    <a:pt x="551" y="118"/>
                  </a:cubicBezTo>
                  <a:cubicBezTo>
                    <a:pt x="586" y="144"/>
                    <a:pt x="617" y="174"/>
                    <a:pt x="642" y="209"/>
                  </a:cubicBezTo>
                  <a:cubicBezTo>
                    <a:pt x="632" y="235"/>
                    <a:pt x="615" y="252"/>
                    <a:pt x="590" y="261"/>
                  </a:cubicBezTo>
                  <a:close/>
                  <a:moveTo>
                    <a:pt x="662" y="195"/>
                  </a:moveTo>
                  <a:cubicBezTo>
                    <a:pt x="635" y="158"/>
                    <a:pt x="602" y="126"/>
                    <a:pt x="565" y="99"/>
                  </a:cubicBezTo>
                  <a:cubicBezTo>
                    <a:pt x="559" y="95"/>
                    <a:pt x="551" y="94"/>
                    <a:pt x="544" y="96"/>
                  </a:cubicBezTo>
                  <a:cubicBezTo>
                    <a:pt x="511" y="108"/>
                    <a:pt x="489" y="131"/>
                    <a:pt x="477" y="163"/>
                  </a:cubicBezTo>
                  <a:cubicBezTo>
                    <a:pt x="476" y="166"/>
                    <a:pt x="476" y="168"/>
                    <a:pt x="476" y="171"/>
                  </a:cubicBezTo>
                  <a:cubicBezTo>
                    <a:pt x="476" y="176"/>
                    <a:pt x="477" y="180"/>
                    <a:pt x="480" y="185"/>
                  </a:cubicBezTo>
                  <a:cubicBezTo>
                    <a:pt x="507" y="222"/>
                    <a:pt x="539" y="254"/>
                    <a:pt x="576" y="281"/>
                  </a:cubicBezTo>
                  <a:cubicBezTo>
                    <a:pt x="583" y="285"/>
                    <a:pt x="590" y="286"/>
                    <a:pt x="597" y="284"/>
                  </a:cubicBezTo>
                  <a:cubicBezTo>
                    <a:pt x="630" y="272"/>
                    <a:pt x="653" y="250"/>
                    <a:pt x="665" y="217"/>
                  </a:cubicBezTo>
                  <a:cubicBezTo>
                    <a:pt x="665" y="214"/>
                    <a:pt x="666" y="212"/>
                    <a:pt x="666" y="209"/>
                  </a:cubicBezTo>
                  <a:cubicBezTo>
                    <a:pt x="666" y="204"/>
                    <a:pt x="664" y="200"/>
                    <a:pt x="662" y="195"/>
                  </a:cubicBezTo>
                  <a:close/>
                  <a:moveTo>
                    <a:pt x="524" y="0"/>
                  </a:moveTo>
                  <a:cubicBezTo>
                    <a:pt x="392" y="0"/>
                    <a:pt x="286" y="106"/>
                    <a:pt x="286" y="238"/>
                  </a:cubicBezTo>
                  <a:cubicBezTo>
                    <a:pt x="286" y="268"/>
                    <a:pt x="292" y="297"/>
                    <a:pt x="303" y="324"/>
                  </a:cubicBezTo>
                  <a:lnTo>
                    <a:pt x="13" y="613"/>
                  </a:lnTo>
                  <a:cubicBezTo>
                    <a:pt x="5" y="621"/>
                    <a:pt x="0" y="629"/>
                    <a:pt x="0" y="642"/>
                  </a:cubicBezTo>
                  <a:lnTo>
                    <a:pt x="0" y="713"/>
                  </a:lnTo>
                  <a:cubicBezTo>
                    <a:pt x="0" y="739"/>
                    <a:pt x="22" y="761"/>
                    <a:pt x="47" y="761"/>
                  </a:cubicBezTo>
                  <a:lnTo>
                    <a:pt x="119" y="761"/>
                  </a:lnTo>
                  <a:cubicBezTo>
                    <a:pt x="132" y="761"/>
                    <a:pt x="140" y="756"/>
                    <a:pt x="148" y="748"/>
                  </a:cubicBezTo>
                  <a:lnTo>
                    <a:pt x="182" y="713"/>
                  </a:lnTo>
                  <a:lnTo>
                    <a:pt x="238" y="713"/>
                  </a:lnTo>
                  <a:cubicBezTo>
                    <a:pt x="264" y="713"/>
                    <a:pt x="286" y="692"/>
                    <a:pt x="286" y="666"/>
                  </a:cubicBezTo>
                  <a:lnTo>
                    <a:pt x="286" y="618"/>
                  </a:lnTo>
                  <a:lnTo>
                    <a:pt x="333" y="618"/>
                  </a:lnTo>
                  <a:cubicBezTo>
                    <a:pt x="359" y="618"/>
                    <a:pt x="381" y="597"/>
                    <a:pt x="381" y="571"/>
                  </a:cubicBezTo>
                  <a:lnTo>
                    <a:pt x="381" y="515"/>
                  </a:lnTo>
                  <a:lnTo>
                    <a:pt x="437" y="458"/>
                  </a:lnTo>
                  <a:cubicBezTo>
                    <a:pt x="464" y="469"/>
                    <a:pt x="493" y="476"/>
                    <a:pt x="524" y="476"/>
                  </a:cubicBezTo>
                  <a:cubicBezTo>
                    <a:pt x="655" y="476"/>
                    <a:pt x="762" y="369"/>
                    <a:pt x="762" y="238"/>
                  </a:cubicBezTo>
                  <a:cubicBezTo>
                    <a:pt x="762" y="106"/>
                    <a:pt x="655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67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72724" y="4221573"/>
            <a:ext cx="4872793" cy="665094"/>
            <a:chOff x="1343635" y="4753210"/>
            <a:chExt cx="4872793" cy="665094"/>
          </a:xfrm>
        </p:grpSpPr>
        <p:grpSp>
          <p:nvGrpSpPr>
            <p:cNvPr id="52" name="Group 51"/>
            <p:cNvGrpSpPr/>
            <p:nvPr/>
          </p:nvGrpSpPr>
          <p:grpSpPr>
            <a:xfrm>
              <a:off x="1343635" y="4753210"/>
              <a:ext cx="4377190" cy="539230"/>
              <a:chOff x="1633525" y="2646253"/>
              <a:chExt cx="3252459" cy="57097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639761" y="2646253"/>
                <a:ext cx="3246223" cy="336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fontAlgn="base"/>
                <a:r>
                  <a:rPr lang="en-US" altLang="zh-CN" sz="1467" b="1" dirty="0" err="1" smtClean="0">
                    <a:solidFill>
                      <a:schemeClr val="accent3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Mysql</a:t>
                </a:r>
                <a:r>
                  <a:rPr lang="en-US" altLang="zh-CN" sz="1467" b="1" dirty="0" smtClean="0">
                    <a:solidFill>
                      <a:schemeClr val="accent3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 </a:t>
                </a:r>
                <a:r>
                  <a:rPr lang="zh-CN" altLang="en-US" sz="1467" b="1" dirty="0" smtClean="0">
                    <a:solidFill>
                      <a:schemeClr val="accent3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数据库</a:t>
                </a:r>
                <a:endParaRPr lang="en-US" sz="1467" b="1" dirty="0">
                  <a:solidFill>
                    <a:schemeClr val="accent3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33525" y="2923920"/>
                <a:ext cx="3246222" cy="293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fontAlgn="base"/>
                <a:r>
                  <a:rPr lang="zh-CN" alt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存储数据服务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87" name="Freeform 58"/>
            <p:cNvSpPr>
              <a:spLocks noEditPoints="1"/>
            </p:cNvSpPr>
            <p:nvPr/>
          </p:nvSpPr>
          <p:spPr bwMode="auto">
            <a:xfrm>
              <a:off x="5815879" y="5015443"/>
              <a:ext cx="400549" cy="402861"/>
            </a:xfrm>
            <a:custGeom>
              <a:avLst/>
              <a:gdLst>
                <a:gd name="T0" fmla="*/ 528 w 762"/>
                <a:gd name="T1" fmla="*/ 571 h 765"/>
                <a:gd name="T2" fmla="*/ 712 w 762"/>
                <a:gd name="T3" fmla="*/ 395 h 765"/>
                <a:gd name="T4" fmla="*/ 49 w 762"/>
                <a:gd name="T5" fmla="*/ 395 h 765"/>
                <a:gd name="T6" fmla="*/ 234 w 762"/>
                <a:gd name="T7" fmla="*/ 571 h 765"/>
                <a:gd name="T8" fmla="*/ 49 w 762"/>
                <a:gd name="T9" fmla="*/ 395 h 765"/>
                <a:gd name="T10" fmla="*/ 225 w 762"/>
                <a:gd name="T11" fmla="*/ 216 h 765"/>
                <a:gd name="T12" fmla="*/ 49 w 762"/>
                <a:gd name="T13" fmla="*/ 370 h 765"/>
                <a:gd name="T14" fmla="*/ 393 w 762"/>
                <a:gd name="T15" fmla="*/ 370 h 765"/>
                <a:gd name="T16" fmla="*/ 514 w 762"/>
                <a:gd name="T17" fmla="*/ 224 h 765"/>
                <a:gd name="T18" fmla="*/ 393 w 762"/>
                <a:gd name="T19" fmla="*/ 370 h 765"/>
                <a:gd name="T20" fmla="*/ 504 w 762"/>
                <a:gd name="T21" fmla="*/ 562 h 765"/>
                <a:gd name="T22" fmla="*/ 393 w 762"/>
                <a:gd name="T23" fmla="*/ 395 h 765"/>
                <a:gd name="T24" fmla="*/ 504 w 762"/>
                <a:gd name="T25" fmla="*/ 562 h 765"/>
                <a:gd name="T26" fmla="*/ 597 w 762"/>
                <a:gd name="T27" fmla="*/ 636 h 765"/>
                <a:gd name="T28" fmla="*/ 518 w 762"/>
                <a:gd name="T29" fmla="*/ 593 h 765"/>
                <a:gd name="T30" fmla="*/ 393 w 762"/>
                <a:gd name="T31" fmla="*/ 568 h 765"/>
                <a:gd name="T32" fmla="*/ 394 w 762"/>
                <a:gd name="T33" fmla="*/ 715 h 765"/>
                <a:gd name="T34" fmla="*/ 393 w 762"/>
                <a:gd name="T35" fmla="*/ 715 h 765"/>
                <a:gd name="T36" fmla="*/ 166 w 762"/>
                <a:gd name="T37" fmla="*/ 636 h 765"/>
                <a:gd name="T38" fmla="*/ 326 w 762"/>
                <a:gd name="T39" fmla="*/ 711 h 765"/>
                <a:gd name="T40" fmla="*/ 368 w 762"/>
                <a:gd name="T41" fmla="*/ 543 h 765"/>
                <a:gd name="T42" fmla="*/ 222 w 762"/>
                <a:gd name="T43" fmla="*/ 395 h 765"/>
                <a:gd name="T44" fmla="*/ 368 w 762"/>
                <a:gd name="T45" fmla="*/ 395 h 765"/>
                <a:gd name="T46" fmla="*/ 368 w 762"/>
                <a:gd name="T47" fmla="*/ 246 h 765"/>
                <a:gd name="T48" fmla="*/ 222 w 762"/>
                <a:gd name="T49" fmla="*/ 370 h 765"/>
                <a:gd name="T50" fmla="*/ 235 w 762"/>
                <a:gd name="T51" fmla="*/ 193 h 765"/>
                <a:gd name="T52" fmla="*/ 326 w 762"/>
                <a:gd name="T53" fmla="*/ 55 h 765"/>
                <a:gd name="T54" fmla="*/ 368 w 762"/>
                <a:gd name="T55" fmla="*/ 50 h 765"/>
                <a:gd name="T56" fmla="*/ 258 w 762"/>
                <a:gd name="T57" fmla="*/ 201 h 765"/>
                <a:gd name="T58" fmla="*/ 368 w 762"/>
                <a:gd name="T59" fmla="*/ 50 h 765"/>
                <a:gd name="T60" fmla="*/ 611 w 762"/>
                <a:gd name="T61" fmla="*/ 143 h 765"/>
                <a:gd name="T62" fmla="*/ 436 w 762"/>
                <a:gd name="T63" fmla="*/ 55 h 765"/>
                <a:gd name="T64" fmla="*/ 504 w 762"/>
                <a:gd name="T65" fmla="*/ 201 h 765"/>
                <a:gd name="T66" fmla="*/ 393 w 762"/>
                <a:gd name="T67" fmla="*/ 50 h 765"/>
                <a:gd name="T68" fmla="*/ 367 w 762"/>
                <a:gd name="T69" fmla="*/ 715 h 765"/>
                <a:gd name="T70" fmla="*/ 368 w 762"/>
                <a:gd name="T71" fmla="*/ 568 h 765"/>
                <a:gd name="T72" fmla="*/ 367 w 762"/>
                <a:gd name="T73" fmla="*/ 715 h 765"/>
                <a:gd name="T74" fmla="*/ 712 w 762"/>
                <a:gd name="T75" fmla="*/ 370 h 765"/>
                <a:gd name="T76" fmla="*/ 536 w 762"/>
                <a:gd name="T77" fmla="*/ 216 h 765"/>
                <a:gd name="T78" fmla="*/ 712 w 762"/>
                <a:gd name="T79" fmla="*/ 370 h 765"/>
                <a:gd name="T80" fmla="*/ 0 w 762"/>
                <a:gd name="T81" fmla="*/ 382 h 765"/>
                <a:gd name="T82" fmla="*/ 762 w 762"/>
                <a:gd name="T83" fmla="*/ 382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2" h="765">
                  <a:moveTo>
                    <a:pt x="615" y="618"/>
                  </a:moveTo>
                  <a:cubicBezTo>
                    <a:pt x="588" y="599"/>
                    <a:pt x="559" y="583"/>
                    <a:pt x="528" y="571"/>
                  </a:cubicBezTo>
                  <a:cubicBezTo>
                    <a:pt x="550" y="518"/>
                    <a:pt x="563" y="458"/>
                    <a:pt x="565" y="395"/>
                  </a:cubicBezTo>
                  <a:lnTo>
                    <a:pt x="712" y="395"/>
                  </a:lnTo>
                  <a:cubicBezTo>
                    <a:pt x="709" y="482"/>
                    <a:pt x="673" y="561"/>
                    <a:pt x="615" y="618"/>
                  </a:cubicBezTo>
                  <a:close/>
                  <a:moveTo>
                    <a:pt x="49" y="395"/>
                  </a:moveTo>
                  <a:lnTo>
                    <a:pt x="197" y="395"/>
                  </a:lnTo>
                  <a:cubicBezTo>
                    <a:pt x="198" y="458"/>
                    <a:pt x="211" y="518"/>
                    <a:pt x="234" y="571"/>
                  </a:cubicBezTo>
                  <a:cubicBezTo>
                    <a:pt x="203" y="583"/>
                    <a:pt x="173" y="599"/>
                    <a:pt x="147" y="618"/>
                  </a:cubicBezTo>
                  <a:cubicBezTo>
                    <a:pt x="89" y="561"/>
                    <a:pt x="53" y="482"/>
                    <a:pt x="49" y="395"/>
                  </a:cubicBezTo>
                  <a:close/>
                  <a:moveTo>
                    <a:pt x="134" y="162"/>
                  </a:moveTo>
                  <a:cubicBezTo>
                    <a:pt x="161" y="183"/>
                    <a:pt x="192" y="201"/>
                    <a:pt x="225" y="216"/>
                  </a:cubicBezTo>
                  <a:cubicBezTo>
                    <a:pt x="208" y="263"/>
                    <a:pt x="198" y="316"/>
                    <a:pt x="197" y="370"/>
                  </a:cubicBezTo>
                  <a:lnTo>
                    <a:pt x="49" y="370"/>
                  </a:lnTo>
                  <a:cubicBezTo>
                    <a:pt x="53" y="290"/>
                    <a:pt x="84" y="218"/>
                    <a:pt x="134" y="162"/>
                  </a:cubicBezTo>
                  <a:close/>
                  <a:moveTo>
                    <a:pt x="393" y="370"/>
                  </a:moveTo>
                  <a:lnTo>
                    <a:pt x="393" y="246"/>
                  </a:lnTo>
                  <a:cubicBezTo>
                    <a:pt x="436" y="245"/>
                    <a:pt x="476" y="237"/>
                    <a:pt x="514" y="224"/>
                  </a:cubicBezTo>
                  <a:cubicBezTo>
                    <a:pt x="529" y="269"/>
                    <a:pt x="539" y="318"/>
                    <a:pt x="541" y="370"/>
                  </a:cubicBezTo>
                  <a:cubicBezTo>
                    <a:pt x="541" y="370"/>
                    <a:pt x="393" y="370"/>
                    <a:pt x="393" y="370"/>
                  </a:cubicBezTo>
                  <a:close/>
                  <a:moveTo>
                    <a:pt x="393" y="370"/>
                  </a:moveTo>
                  <a:close/>
                  <a:moveTo>
                    <a:pt x="504" y="562"/>
                  </a:moveTo>
                  <a:cubicBezTo>
                    <a:pt x="469" y="551"/>
                    <a:pt x="432" y="545"/>
                    <a:pt x="393" y="543"/>
                  </a:cubicBezTo>
                  <a:lnTo>
                    <a:pt x="393" y="395"/>
                  </a:lnTo>
                  <a:lnTo>
                    <a:pt x="541" y="395"/>
                  </a:lnTo>
                  <a:cubicBezTo>
                    <a:pt x="539" y="455"/>
                    <a:pt x="526" y="512"/>
                    <a:pt x="504" y="562"/>
                  </a:cubicBezTo>
                  <a:close/>
                  <a:moveTo>
                    <a:pt x="518" y="593"/>
                  </a:moveTo>
                  <a:cubicBezTo>
                    <a:pt x="546" y="605"/>
                    <a:pt x="573" y="618"/>
                    <a:pt x="597" y="636"/>
                  </a:cubicBezTo>
                  <a:cubicBezTo>
                    <a:pt x="552" y="674"/>
                    <a:pt x="496" y="700"/>
                    <a:pt x="436" y="711"/>
                  </a:cubicBezTo>
                  <a:cubicBezTo>
                    <a:pt x="468" y="678"/>
                    <a:pt x="497" y="638"/>
                    <a:pt x="518" y="593"/>
                  </a:cubicBezTo>
                  <a:close/>
                  <a:moveTo>
                    <a:pt x="393" y="715"/>
                  </a:moveTo>
                  <a:lnTo>
                    <a:pt x="393" y="568"/>
                  </a:lnTo>
                  <a:cubicBezTo>
                    <a:pt x="429" y="569"/>
                    <a:pt x="462" y="575"/>
                    <a:pt x="495" y="585"/>
                  </a:cubicBezTo>
                  <a:cubicBezTo>
                    <a:pt x="470" y="637"/>
                    <a:pt x="436" y="680"/>
                    <a:pt x="394" y="715"/>
                  </a:cubicBezTo>
                  <a:cubicBezTo>
                    <a:pt x="394" y="715"/>
                    <a:pt x="393" y="715"/>
                    <a:pt x="393" y="715"/>
                  </a:cubicBezTo>
                  <a:close/>
                  <a:moveTo>
                    <a:pt x="393" y="715"/>
                  </a:moveTo>
                  <a:close/>
                  <a:moveTo>
                    <a:pt x="326" y="711"/>
                  </a:moveTo>
                  <a:cubicBezTo>
                    <a:pt x="266" y="700"/>
                    <a:pt x="211" y="674"/>
                    <a:pt x="166" y="636"/>
                  </a:cubicBezTo>
                  <a:cubicBezTo>
                    <a:pt x="190" y="618"/>
                    <a:pt x="216" y="605"/>
                    <a:pt x="244" y="593"/>
                  </a:cubicBezTo>
                  <a:cubicBezTo>
                    <a:pt x="266" y="638"/>
                    <a:pt x="293" y="678"/>
                    <a:pt x="326" y="711"/>
                  </a:cubicBezTo>
                  <a:close/>
                  <a:moveTo>
                    <a:pt x="368" y="395"/>
                  </a:moveTo>
                  <a:lnTo>
                    <a:pt x="368" y="543"/>
                  </a:lnTo>
                  <a:cubicBezTo>
                    <a:pt x="330" y="545"/>
                    <a:pt x="292" y="551"/>
                    <a:pt x="257" y="562"/>
                  </a:cubicBezTo>
                  <a:cubicBezTo>
                    <a:pt x="236" y="512"/>
                    <a:pt x="223" y="455"/>
                    <a:pt x="222" y="395"/>
                  </a:cubicBezTo>
                  <a:cubicBezTo>
                    <a:pt x="222" y="395"/>
                    <a:pt x="368" y="395"/>
                    <a:pt x="368" y="395"/>
                  </a:cubicBezTo>
                  <a:close/>
                  <a:moveTo>
                    <a:pt x="368" y="395"/>
                  </a:moveTo>
                  <a:close/>
                  <a:moveTo>
                    <a:pt x="248" y="224"/>
                  </a:moveTo>
                  <a:cubicBezTo>
                    <a:pt x="286" y="237"/>
                    <a:pt x="327" y="245"/>
                    <a:pt x="368" y="246"/>
                  </a:cubicBezTo>
                  <a:lnTo>
                    <a:pt x="368" y="370"/>
                  </a:lnTo>
                  <a:lnTo>
                    <a:pt x="222" y="370"/>
                  </a:lnTo>
                  <a:cubicBezTo>
                    <a:pt x="223" y="318"/>
                    <a:pt x="232" y="269"/>
                    <a:pt x="248" y="224"/>
                  </a:cubicBezTo>
                  <a:close/>
                  <a:moveTo>
                    <a:pt x="235" y="193"/>
                  </a:moveTo>
                  <a:cubicBezTo>
                    <a:pt x="205" y="181"/>
                    <a:pt x="176" y="163"/>
                    <a:pt x="150" y="143"/>
                  </a:cubicBezTo>
                  <a:cubicBezTo>
                    <a:pt x="198" y="98"/>
                    <a:pt x="259" y="66"/>
                    <a:pt x="326" y="55"/>
                  </a:cubicBezTo>
                  <a:cubicBezTo>
                    <a:pt x="288" y="93"/>
                    <a:pt x="257" y="139"/>
                    <a:pt x="235" y="193"/>
                  </a:cubicBezTo>
                  <a:close/>
                  <a:moveTo>
                    <a:pt x="368" y="50"/>
                  </a:moveTo>
                  <a:lnTo>
                    <a:pt x="368" y="222"/>
                  </a:lnTo>
                  <a:cubicBezTo>
                    <a:pt x="330" y="220"/>
                    <a:pt x="292" y="213"/>
                    <a:pt x="258" y="201"/>
                  </a:cubicBezTo>
                  <a:cubicBezTo>
                    <a:pt x="283" y="141"/>
                    <a:pt x="321" y="89"/>
                    <a:pt x="367" y="50"/>
                  </a:cubicBezTo>
                  <a:cubicBezTo>
                    <a:pt x="367" y="50"/>
                    <a:pt x="368" y="50"/>
                    <a:pt x="368" y="50"/>
                  </a:cubicBezTo>
                  <a:close/>
                  <a:moveTo>
                    <a:pt x="436" y="55"/>
                  </a:moveTo>
                  <a:cubicBezTo>
                    <a:pt x="504" y="66"/>
                    <a:pt x="564" y="98"/>
                    <a:pt x="611" y="143"/>
                  </a:cubicBezTo>
                  <a:cubicBezTo>
                    <a:pt x="586" y="163"/>
                    <a:pt x="558" y="181"/>
                    <a:pt x="528" y="193"/>
                  </a:cubicBezTo>
                  <a:cubicBezTo>
                    <a:pt x="505" y="139"/>
                    <a:pt x="473" y="93"/>
                    <a:pt x="436" y="55"/>
                  </a:cubicBezTo>
                  <a:close/>
                  <a:moveTo>
                    <a:pt x="394" y="50"/>
                  </a:moveTo>
                  <a:cubicBezTo>
                    <a:pt x="441" y="89"/>
                    <a:pt x="479" y="141"/>
                    <a:pt x="504" y="201"/>
                  </a:cubicBezTo>
                  <a:cubicBezTo>
                    <a:pt x="469" y="213"/>
                    <a:pt x="432" y="220"/>
                    <a:pt x="393" y="222"/>
                  </a:cubicBezTo>
                  <a:lnTo>
                    <a:pt x="393" y="50"/>
                  </a:lnTo>
                  <a:cubicBezTo>
                    <a:pt x="393" y="50"/>
                    <a:pt x="394" y="50"/>
                    <a:pt x="394" y="50"/>
                  </a:cubicBezTo>
                  <a:close/>
                  <a:moveTo>
                    <a:pt x="367" y="715"/>
                  </a:moveTo>
                  <a:cubicBezTo>
                    <a:pt x="327" y="680"/>
                    <a:pt x="292" y="637"/>
                    <a:pt x="267" y="585"/>
                  </a:cubicBezTo>
                  <a:cubicBezTo>
                    <a:pt x="299" y="575"/>
                    <a:pt x="334" y="569"/>
                    <a:pt x="368" y="568"/>
                  </a:cubicBezTo>
                  <a:lnTo>
                    <a:pt x="368" y="715"/>
                  </a:lnTo>
                  <a:cubicBezTo>
                    <a:pt x="368" y="715"/>
                    <a:pt x="367" y="715"/>
                    <a:pt x="367" y="715"/>
                  </a:cubicBezTo>
                  <a:close/>
                  <a:moveTo>
                    <a:pt x="367" y="715"/>
                  </a:moveTo>
                  <a:close/>
                  <a:moveTo>
                    <a:pt x="712" y="370"/>
                  </a:moveTo>
                  <a:lnTo>
                    <a:pt x="565" y="370"/>
                  </a:lnTo>
                  <a:cubicBezTo>
                    <a:pt x="563" y="316"/>
                    <a:pt x="554" y="263"/>
                    <a:pt x="536" y="216"/>
                  </a:cubicBezTo>
                  <a:cubicBezTo>
                    <a:pt x="570" y="201"/>
                    <a:pt x="600" y="183"/>
                    <a:pt x="629" y="162"/>
                  </a:cubicBezTo>
                  <a:cubicBezTo>
                    <a:pt x="679" y="218"/>
                    <a:pt x="710" y="290"/>
                    <a:pt x="712" y="370"/>
                  </a:cubicBezTo>
                  <a:close/>
                  <a:moveTo>
                    <a:pt x="381" y="0"/>
                  </a:moveTo>
                  <a:cubicBezTo>
                    <a:pt x="171" y="0"/>
                    <a:pt x="0" y="171"/>
                    <a:pt x="0" y="382"/>
                  </a:cubicBezTo>
                  <a:cubicBezTo>
                    <a:pt x="0" y="593"/>
                    <a:pt x="171" y="765"/>
                    <a:pt x="381" y="765"/>
                  </a:cubicBezTo>
                  <a:cubicBezTo>
                    <a:pt x="592" y="765"/>
                    <a:pt x="762" y="593"/>
                    <a:pt x="762" y="382"/>
                  </a:cubicBezTo>
                  <a:cubicBezTo>
                    <a:pt x="762" y="171"/>
                    <a:pt x="592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67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1437857" y="1767417"/>
            <a:ext cx="2382223" cy="969433"/>
            <a:chOff x="8225368" y="1803401"/>
            <a:chExt cx="2533650" cy="969435"/>
          </a:xfrm>
        </p:grpSpPr>
        <p:grpSp>
          <p:nvGrpSpPr>
            <p:cNvPr id="2" name="Group 1"/>
            <p:cNvGrpSpPr/>
            <p:nvPr/>
          </p:nvGrpSpPr>
          <p:grpSpPr>
            <a:xfrm>
              <a:off x="8225368" y="1803401"/>
              <a:ext cx="2533650" cy="969435"/>
              <a:chOff x="6169025" y="1352549"/>
              <a:chExt cx="1900237" cy="727076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532562" y="1352549"/>
                <a:ext cx="1536700" cy="7270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169025" y="1352550"/>
                <a:ext cx="727075" cy="727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6249988" y="1433513"/>
                <a:ext cx="563563" cy="5651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6375400" y="1558925"/>
                <a:ext cx="312738" cy="312738"/>
              </a:xfrm>
              <a:custGeom>
                <a:avLst/>
                <a:gdLst>
                  <a:gd name="T0" fmla="*/ 470 w 683"/>
                  <a:gd name="T1" fmla="*/ 383 h 681"/>
                  <a:gd name="T2" fmla="*/ 384 w 683"/>
                  <a:gd name="T3" fmla="*/ 359 h 681"/>
                  <a:gd name="T4" fmla="*/ 376 w 683"/>
                  <a:gd name="T5" fmla="*/ 366 h 681"/>
                  <a:gd name="T6" fmla="*/ 352 w 683"/>
                  <a:gd name="T7" fmla="*/ 390 h 681"/>
                  <a:gd name="T8" fmla="*/ 312 w 683"/>
                  <a:gd name="T9" fmla="*/ 431 h 681"/>
                  <a:gd name="T10" fmla="*/ 299 w 683"/>
                  <a:gd name="T11" fmla="*/ 461 h 681"/>
                  <a:gd name="T12" fmla="*/ 299 w 683"/>
                  <a:gd name="T13" fmla="*/ 511 h 681"/>
                  <a:gd name="T14" fmla="*/ 256 w 683"/>
                  <a:gd name="T15" fmla="*/ 511 h 681"/>
                  <a:gd name="T16" fmla="*/ 214 w 683"/>
                  <a:gd name="T17" fmla="*/ 554 h 681"/>
                  <a:gd name="T18" fmla="*/ 214 w 683"/>
                  <a:gd name="T19" fmla="*/ 596 h 681"/>
                  <a:gd name="T20" fmla="*/ 164 w 683"/>
                  <a:gd name="T21" fmla="*/ 596 h 681"/>
                  <a:gd name="T22" fmla="*/ 133 w 683"/>
                  <a:gd name="T23" fmla="*/ 609 h 681"/>
                  <a:gd name="T24" fmla="*/ 103 w 683"/>
                  <a:gd name="T25" fmla="*/ 639 h 681"/>
                  <a:gd name="T26" fmla="*/ 43 w 683"/>
                  <a:gd name="T27" fmla="*/ 639 h 681"/>
                  <a:gd name="T28" fmla="*/ 43 w 683"/>
                  <a:gd name="T29" fmla="*/ 578 h 681"/>
                  <a:gd name="T30" fmla="*/ 292 w 683"/>
                  <a:gd name="T31" fmla="*/ 330 h 681"/>
                  <a:gd name="T32" fmla="*/ 292 w 683"/>
                  <a:gd name="T33" fmla="*/ 330 h 681"/>
                  <a:gd name="T34" fmla="*/ 323 w 683"/>
                  <a:gd name="T35" fmla="*/ 299 h 681"/>
                  <a:gd name="T36" fmla="*/ 299 w 683"/>
                  <a:gd name="T37" fmla="*/ 213 h 681"/>
                  <a:gd name="T38" fmla="*/ 470 w 683"/>
                  <a:gd name="T39" fmla="*/ 42 h 681"/>
                  <a:gd name="T40" fmla="*/ 641 w 683"/>
                  <a:gd name="T41" fmla="*/ 213 h 681"/>
                  <a:gd name="T42" fmla="*/ 470 w 683"/>
                  <a:gd name="T43" fmla="*/ 383 h 681"/>
                  <a:gd name="T44" fmla="*/ 529 w 683"/>
                  <a:gd name="T45" fmla="*/ 234 h 681"/>
                  <a:gd name="T46" fmla="*/ 448 w 683"/>
                  <a:gd name="T47" fmla="*/ 153 h 681"/>
                  <a:gd name="T48" fmla="*/ 494 w 683"/>
                  <a:gd name="T49" fmla="*/ 106 h 681"/>
                  <a:gd name="T50" fmla="*/ 576 w 683"/>
                  <a:gd name="T51" fmla="*/ 187 h 681"/>
                  <a:gd name="T52" fmla="*/ 529 w 683"/>
                  <a:gd name="T53" fmla="*/ 234 h 681"/>
                  <a:gd name="T54" fmla="*/ 593 w 683"/>
                  <a:gd name="T55" fmla="*/ 175 h 681"/>
                  <a:gd name="T56" fmla="*/ 507 w 683"/>
                  <a:gd name="T57" fmla="*/ 89 h 681"/>
                  <a:gd name="T58" fmla="*/ 488 w 683"/>
                  <a:gd name="T59" fmla="*/ 86 h 681"/>
                  <a:gd name="T60" fmla="*/ 428 w 683"/>
                  <a:gd name="T61" fmla="*/ 146 h 681"/>
                  <a:gd name="T62" fmla="*/ 427 w 683"/>
                  <a:gd name="T63" fmla="*/ 153 h 681"/>
                  <a:gd name="T64" fmla="*/ 431 w 683"/>
                  <a:gd name="T65" fmla="*/ 165 h 681"/>
                  <a:gd name="T66" fmla="*/ 517 w 683"/>
                  <a:gd name="T67" fmla="*/ 251 h 681"/>
                  <a:gd name="T68" fmla="*/ 535 w 683"/>
                  <a:gd name="T69" fmla="*/ 254 h 681"/>
                  <a:gd name="T70" fmla="*/ 596 w 683"/>
                  <a:gd name="T71" fmla="*/ 194 h 681"/>
                  <a:gd name="T72" fmla="*/ 597 w 683"/>
                  <a:gd name="T73" fmla="*/ 187 h 681"/>
                  <a:gd name="T74" fmla="*/ 593 w 683"/>
                  <a:gd name="T75" fmla="*/ 175 h 681"/>
                  <a:gd name="T76" fmla="*/ 470 w 683"/>
                  <a:gd name="T77" fmla="*/ 0 h 681"/>
                  <a:gd name="T78" fmla="*/ 256 w 683"/>
                  <a:gd name="T79" fmla="*/ 213 h 681"/>
                  <a:gd name="T80" fmla="*/ 272 w 683"/>
                  <a:gd name="T81" fmla="*/ 290 h 681"/>
                  <a:gd name="T82" fmla="*/ 12 w 683"/>
                  <a:gd name="T83" fmla="*/ 549 h 681"/>
                  <a:gd name="T84" fmla="*/ 0 w 683"/>
                  <a:gd name="T85" fmla="*/ 575 h 681"/>
                  <a:gd name="T86" fmla="*/ 0 w 683"/>
                  <a:gd name="T87" fmla="*/ 639 h 681"/>
                  <a:gd name="T88" fmla="*/ 43 w 683"/>
                  <a:gd name="T89" fmla="*/ 681 h 681"/>
                  <a:gd name="T90" fmla="*/ 107 w 683"/>
                  <a:gd name="T91" fmla="*/ 681 h 681"/>
                  <a:gd name="T92" fmla="*/ 133 w 683"/>
                  <a:gd name="T93" fmla="*/ 670 h 681"/>
                  <a:gd name="T94" fmla="*/ 164 w 683"/>
                  <a:gd name="T95" fmla="*/ 639 h 681"/>
                  <a:gd name="T96" fmla="*/ 214 w 683"/>
                  <a:gd name="T97" fmla="*/ 639 h 681"/>
                  <a:gd name="T98" fmla="*/ 256 w 683"/>
                  <a:gd name="T99" fmla="*/ 596 h 681"/>
                  <a:gd name="T100" fmla="*/ 256 w 683"/>
                  <a:gd name="T101" fmla="*/ 554 h 681"/>
                  <a:gd name="T102" fmla="*/ 299 w 683"/>
                  <a:gd name="T103" fmla="*/ 554 h 681"/>
                  <a:gd name="T104" fmla="*/ 342 w 683"/>
                  <a:gd name="T105" fmla="*/ 511 h 681"/>
                  <a:gd name="T106" fmla="*/ 342 w 683"/>
                  <a:gd name="T107" fmla="*/ 461 h 681"/>
                  <a:gd name="T108" fmla="*/ 392 w 683"/>
                  <a:gd name="T109" fmla="*/ 410 h 681"/>
                  <a:gd name="T110" fmla="*/ 470 w 683"/>
                  <a:gd name="T111" fmla="*/ 426 h 681"/>
                  <a:gd name="T112" fmla="*/ 683 w 683"/>
                  <a:gd name="T113" fmla="*/ 213 h 681"/>
                  <a:gd name="T114" fmla="*/ 470 w 683"/>
                  <a:gd name="T115" fmla="*/ 0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3" h="681">
                    <a:moveTo>
                      <a:pt x="470" y="383"/>
                    </a:moveTo>
                    <a:cubicBezTo>
                      <a:pt x="438" y="383"/>
                      <a:pt x="409" y="374"/>
                      <a:pt x="384" y="359"/>
                    </a:cubicBezTo>
                    <a:lnTo>
                      <a:pt x="376" y="366"/>
                    </a:lnTo>
                    <a:lnTo>
                      <a:pt x="352" y="390"/>
                    </a:lnTo>
                    <a:lnTo>
                      <a:pt x="312" y="431"/>
                    </a:lnTo>
                    <a:cubicBezTo>
                      <a:pt x="303" y="439"/>
                      <a:pt x="299" y="450"/>
                      <a:pt x="299" y="461"/>
                    </a:cubicBezTo>
                    <a:lnTo>
                      <a:pt x="299" y="511"/>
                    </a:lnTo>
                    <a:lnTo>
                      <a:pt x="256" y="511"/>
                    </a:lnTo>
                    <a:cubicBezTo>
                      <a:pt x="233" y="511"/>
                      <a:pt x="214" y="530"/>
                      <a:pt x="214" y="554"/>
                    </a:cubicBezTo>
                    <a:lnTo>
                      <a:pt x="214" y="596"/>
                    </a:lnTo>
                    <a:lnTo>
                      <a:pt x="164" y="596"/>
                    </a:lnTo>
                    <a:cubicBezTo>
                      <a:pt x="152" y="596"/>
                      <a:pt x="142" y="601"/>
                      <a:pt x="133" y="609"/>
                    </a:cubicBezTo>
                    <a:lnTo>
                      <a:pt x="103" y="639"/>
                    </a:lnTo>
                    <a:lnTo>
                      <a:pt x="43" y="639"/>
                    </a:lnTo>
                    <a:lnTo>
                      <a:pt x="43" y="578"/>
                    </a:lnTo>
                    <a:lnTo>
                      <a:pt x="292" y="330"/>
                    </a:lnTo>
                    <a:cubicBezTo>
                      <a:pt x="292" y="330"/>
                      <a:pt x="292" y="330"/>
                      <a:pt x="292" y="330"/>
                    </a:cubicBezTo>
                    <a:lnTo>
                      <a:pt x="323" y="299"/>
                    </a:lnTo>
                    <a:cubicBezTo>
                      <a:pt x="308" y="274"/>
                      <a:pt x="299" y="244"/>
                      <a:pt x="299" y="213"/>
                    </a:cubicBezTo>
                    <a:cubicBezTo>
                      <a:pt x="299" y="118"/>
                      <a:pt x="375" y="42"/>
                      <a:pt x="470" y="42"/>
                    </a:cubicBezTo>
                    <a:cubicBezTo>
                      <a:pt x="564" y="42"/>
                      <a:pt x="641" y="118"/>
                      <a:pt x="641" y="213"/>
                    </a:cubicBezTo>
                    <a:cubicBezTo>
                      <a:pt x="641" y="307"/>
                      <a:pt x="564" y="383"/>
                      <a:pt x="470" y="383"/>
                    </a:cubicBezTo>
                    <a:close/>
                    <a:moveTo>
                      <a:pt x="529" y="234"/>
                    </a:moveTo>
                    <a:cubicBezTo>
                      <a:pt x="498" y="211"/>
                      <a:pt x="471" y="184"/>
                      <a:pt x="448" y="153"/>
                    </a:cubicBezTo>
                    <a:cubicBezTo>
                      <a:pt x="456" y="130"/>
                      <a:pt x="472" y="114"/>
                      <a:pt x="494" y="106"/>
                    </a:cubicBezTo>
                    <a:cubicBezTo>
                      <a:pt x="526" y="129"/>
                      <a:pt x="553" y="156"/>
                      <a:pt x="576" y="187"/>
                    </a:cubicBezTo>
                    <a:cubicBezTo>
                      <a:pt x="567" y="210"/>
                      <a:pt x="552" y="225"/>
                      <a:pt x="529" y="234"/>
                    </a:cubicBezTo>
                    <a:close/>
                    <a:moveTo>
                      <a:pt x="593" y="175"/>
                    </a:moveTo>
                    <a:cubicBezTo>
                      <a:pt x="569" y="142"/>
                      <a:pt x="540" y="113"/>
                      <a:pt x="507" y="89"/>
                    </a:cubicBezTo>
                    <a:cubicBezTo>
                      <a:pt x="501" y="85"/>
                      <a:pt x="494" y="84"/>
                      <a:pt x="488" y="86"/>
                    </a:cubicBezTo>
                    <a:cubicBezTo>
                      <a:pt x="459" y="96"/>
                      <a:pt x="438" y="117"/>
                      <a:pt x="428" y="146"/>
                    </a:cubicBezTo>
                    <a:cubicBezTo>
                      <a:pt x="427" y="148"/>
                      <a:pt x="427" y="151"/>
                      <a:pt x="427" y="153"/>
                    </a:cubicBezTo>
                    <a:cubicBezTo>
                      <a:pt x="427" y="157"/>
                      <a:pt x="428" y="161"/>
                      <a:pt x="431" y="165"/>
                    </a:cubicBezTo>
                    <a:cubicBezTo>
                      <a:pt x="454" y="198"/>
                      <a:pt x="484" y="227"/>
                      <a:pt x="517" y="251"/>
                    </a:cubicBezTo>
                    <a:cubicBezTo>
                      <a:pt x="522" y="255"/>
                      <a:pt x="529" y="256"/>
                      <a:pt x="535" y="254"/>
                    </a:cubicBezTo>
                    <a:cubicBezTo>
                      <a:pt x="565" y="243"/>
                      <a:pt x="585" y="223"/>
                      <a:pt x="596" y="194"/>
                    </a:cubicBezTo>
                    <a:cubicBezTo>
                      <a:pt x="597" y="192"/>
                      <a:pt x="597" y="189"/>
                      <a:pt x="597" y="187"/>
                    </a:cubicBezTo>
                    <a:cubicBezTo>
                      <a:pt x="597" y="183"/>
                      <a:pt x="595" y="178"/>
                      <a:pt x="593" y="175"/>
                    </a:cubicBezTo>
                    <a:close/>
                    <a:moveTo>
                      <a:pt x="470" y="0"/>
                    </a:moveTo>
                    <a:cubicBezTo>
                      <a:pt x="352" y="0"/>
                      <a:pt x="256" y="95"/>
                      <a:pt x="256" y="213"/>
                    </a:cubicBezTo>
                    <a:cubicBezTo>
                      <a:pt x="256" y="240"/>
                      <a:pt x="262" y="266"/>
                      <a:pt x="272" y="290"/>
                    </a:cubicBezTo>
                    <a:lnTo>
                      <a:pt x="12" y="549"/>
                    </a:lnTo>
                    <a:cubicBezTo>
                      <a:pt x="5" y="556"/>
                      <a:pt x="0" y="563"/>
                      <a:pt x="0" y="575"/>
                    </a:cubicBezTo>
                    <a:lnTo>
                      <a:pt x="0" y="639"/>
                    </a:lnTo>
                    <a:cubicBezTo>
                      <a:pt x="0" y="662"/>
                      <a:pt x="20" y="681"/>
                      <a:pt x="43" y="681"/>
                    </a:cubicBezTo>
                    <a:lnTo>
                      <a:pt x="107" y="681"/>
                    </a:lnTo>
                    <a:cubicBezTo>
                      <a:pt x="119" y="681"/>
                      <a:pt x="126" y="677"/>
                      <a:pt x="133" y="670"/>
                    </a:cubicBezTo>
                    <a:lnTo>
                      <a:pt x="164" y="639"/>
                    </a:lnTo>
                    <a:lnTo>
                      <a:pt x="214" y="639"/>
                    </a:lnTo>
                    <a:cubicBezTo>
                      <a:pt x="237" y="639"/>
                      <a:pt x="256" y="620"/>
                      <a:pt x="256" y="596"/>
                    </a:cubicBezTo>
                    <a:lnTo>
                      <a:pt x="256" y="554"/>
                    </a:lnTo>
                    <a:lnTo>
                      <a:pt x="299" y="554"/>
                    </a:lnTo>
                    <a:cubicBezTo>
                      <a:pt x="322" y="554"/>
                      <a:pt x="342" y="535"/>
                      <a:pt x="342" y="511"/>
                    </a:cubicBezTo>
                    <a:lnTo>
                      <a:pt x="342" y="461"/>
                    </a:lnTo>
                    <a:lnTo>
                      <a:pt x="392" y="410"/>
                    </a:lnTo>
                    <a:cubicBezTo>
                      <a:pt x="416" y="420"/>
                      <a:pt x="442" y="426"/>
                      <a:pt x="470" y="426"/>
                    </a:cubicBezTo>
                    <a:cubicBezTo>
                      <a:pt x="588" y="426"/>
                      <a:pt x="683" y="330"/>
                      <a:pt x="683" y="213"/>
                    </a:cubicBezTo>
                    <a:cubicBezTo>
                      <a:pt x="683" y="95"/>
                      <a:pt x="588" y="0"/>
                      <a:pt x="4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8981960" y="1956950"/>
              <a:ext cx="1580717" cy="74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en-US" sz="4267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50%</a:t>
              </a:r>
              <a:endParaRPr lang="en-US" sz="4267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 flipH="1">
            <a:off x="1573593" y="2990988"/>
            <a:ext cx="1486244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267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25%</a:t>
            </a:r>
            <a:endParaRPr lang="en-US" sz="4267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37582" y="4003920"/>
            <a:ext cx="158071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267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25%</a:t>
            </a:r>
            <a:endParaRPr lang="en-US" sz="4267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7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5" name="Freeform 5"/>
          <p:cNvSpPr>
            <a:spLocks/>
          </p:cNvSpPr>
          <p:nvPr/>
        </p:nvSpPr>
        <p:spPr bwMode="auto">
          <a:xfrm>
            <a:off x="0" y="1600200"/>
            <a:ext cx="12192000" cy="1703917"/>
          </a:xfrm>
          <a:custGeom>
            <a:avLst/>
            <a:gdLst>
              <a:gd name="T0" fmla="*/ 0 w 21282"/>
              <a:gd name="T1" fmla="*/ 2663 h 2663"/>
              <a:gd name="T2" fmla="*/ 21282 w 21282"/>
              <a:gd name="T3" fmla="*/ 2663 h 2663"/>
              <a:gd name="T4" fmla="*/ 21282 w 21282"/>
              <a:gd name="T5" fmla="*/ 804 h 2663"/>
              <a:gd name="T6" fmla="*/ 20633 w 21282"/>
              <a:gd name="T7" fmla="*/ 804 h 2663"/>
              <a:gd name="T8" fmla="*/ 20420 w 21282"/>
              <a:gd name="T9" fmla="*/ 279 h 2663"/>
              <a:gd name="T10" fmla="*/ 20141 w 21282"/>
              <a:gd name="T11" fmla="*/ 0 h 2663"/>
              <a:gd name="T12" fmla="*/ 15090 w 21282"/>
              <a:gd name="T13" fmla="*/ 0 h 2663"/>
              <a:gd name="T14" fmla="*/ 14811 w 21282"/>
              <a:gd name="T15" fmla="*/ 279 h 2663"/>
              <a:gd name="T16" fmla="*/ 14598 w 21282"/>
              <a:gd name="T17" fmla="*/ 804 h 2663"/>
              <a:gd name="T18" fmla="*/ 0 w 21282"/>
              <a:gd name="T19" fmla="*/ 804 h 2663"/>
              <a:gd name="T20" fmla="*/ 0 w 21282"/>
              <a:gd name="T21" fmla="*/ 2663 h 2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82" h="2663">
                <a:moveTo>
                  <a:pt x="0" y="2663"/>
                </a:moveTo>
                <a:lnTo>
                  <a:pt x="21282" y="2663"/>
                </a:lnTo>
                <a:lnTo>
                  <a:pt x="21282" y="804"/>
                </a:lnTo>
                <a:lnTo>
                  <a:pt x="20633" y="804"/>
                </a:lnTo>
                <a:lnTo>
                  <a:pt x="20420" y="279"/>
                </a:lnTo>
                <a:cubicBezTo>
                  <a:pt x="20362" y="137"/>
                  <a:pt x="20294" y="0"/>
                  <a:pt x="20141" y="0"/>
                </a:cubicBezTo>
                <a:lnTo>
                  <a:pt x="15090" y="0"/>
                </a:lnTo>
                <a:cubicBezTo>
                  <a:pt x="14937" y="0"/>
                  <a:pt x="14869" y="137"/>
                  <a:pt x="14811" y="279"/>
                </a:cubicBezTo>
                <a:lnTo>
                  <a:pt x="14598" y="804"/>
                </a:lnTo>
                <a:lnTo>
                  <a:pt x="0" y="804"/>
                </a:lnTo>
                <a:lnTo>
                  <a:pt x="0" y="2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2789770"/>
            <a:ext cx="12192000" cy="1703917"/>
          </a:xfrm>
          <a:custGeom>
            <a:avLst/>
            <a:gdLst>
              <a:gd name="T0" fmla="*/ 0 w 21282"/>
              <a:gd name="T1" fmla="*/ 2663 h 2663"/>
              <a:gd name="T2" fmla="*/ 21282 w 21282"/>
              <a:gd name="T3" fmla="*/ 2663 h 2663"/>
              <a:gd name="T4" fmla="*/ 21282 w 21282"/>
              <a:gd name="T5" fmla="*/ 805 h 2663"/>
              <a:gd name="T6" fmla="*/ 8589 w 21282"/>
              <a:gd name="T7" fmla="*/ 805 h 2663"/>
              <a:gd name="T8" fmla="*/ 8376 w 21282"/>
              <a:gd name="T9" fmla="*/ 280 h 2663"/>
              <a:gd name="T10" fmla="*/ 8097 w 21282"/>
              <a:gd name="T11" fmla="*/ 0 h 2663"/>
              <a:gd name="T12" fmla="*/ 3046 w 21282"/>
              <a:gd name="T13" fmla="*/ 0 h 2663"/>
              <a:gd name="T14" fmla="*/ 2767 w 21282"/>
              <a:gd name="T15" fmla="*/ 280 h 2663"/>
              <a:gd name="T16" fmla="*/ 2554 w 21282"/>
              <a:gd name="T17" fmla="*/ 805 h 2663"/>
              <a:gd name="T18" fmla="*/ 0 w 21282"/>
              <a:gd name="T19" fmla="*/ 805 h 2663"/>
              <a:gd name="T20" fmla="*/ 0 w 21282"/>
              <a:gd name="T21" fmla="*/ 2663 h 2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82" h="2663">
                <a:moveTo>
                  <a:pt x="0" y="2663"/>
                </a:moveTo>
                <a:lnTo>
                  <a:pt x="21282" y="2663"/>
                </a:lnTo>
                <a:lnTo>
                  <a:pt x="21282" y="805"/>
                </a:lnTo>
                <a:lnTo>
                  <a:pt x="8589" y="805"/>
                </a:lnTo>
                <a:lnTo>
                  <a:pt x="8376" y="280"/>
                </a:lnTo>
                <a:cubicBezTo>
                  <a:pt x="8318" y="137"/>
                  <a:pt x="8250" y="0"/>
                  <a:pt x="8097" y="0"/>
                </a:cubicBezTo>
                <a:lnTo>
                  <a:pt x="3046" y="0"/>
                </a:lnTo>
                <a:cubicBezTo>
                  <a:pt x="2893" y="0"/>
                  <a:pt x="2825" y="137"/>
                  <a:pt x="2767" y="280"/>
                </a:cubicBezTo>
                <a:lnTo>
                  <a:pt x="2554" y="805"/>
                </a:lnTo>
                <a:lnTo>
                  <a:pt x="0" y="805"/>
                </a:lnTo>
                <a:lnTo>
                  <a:pt x="0" y="26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0" y="3979335"/>
            <a:ext cx="12192000" cy="1703917"/>
          </a:xfrm>
          <a:custGeom>
            <a:avLst/>
            <a:gdLst>
              <a:gd name="T0" fmla="*/ 0 w 21282"/>
              <a:gd name="T1" fmla="*/ 2663 h 2663"/>
              <a:gd name="T2" fmla="*/ 21282 w 21282"/>
              <a:gd name="T3" fmla="*/ 2663 h 2663"/>
              <a:gd name="T4" fmla="*/ 21282 w 21282"/>
              <a:gd name="T5" fmla="*/ 805 h 2663"/>
              <a:gd name="T6" fmla="*/ 14600 w 21282"/>
              <a:gd name="T7" fmla="*/ 805 h 2663"/>
              <a:gd name="T8" fmla="*/ 14387 w 21282"/>
              <a:gd name="T9" fmla="*/ 280 h 2663"/>
              <a:gd name="T10" fmla="*/ 14108 w 21282"/>
              <a:gd name="T11" fmla="*/ 0 h 2663"/>
              <a:gd name="T12" fmla="*/ 9058 w 21282"/>
              <a:gd name="T13" fmla="*/ 0 h 2663"/>
              <a:gd name="T14" fmla="*/ 8778 w 21282"/>
              <a:gd name="T15" fmla="*/ 280 h 2663"/>
              <a:gd name="T16" fmla="*/ 8565 w 21282"/>
              <a:gd name="T17" fmla="*/ 805 h 2663"/>
              <a:gd name="T18" fmla="*/ 0 w 21282"/>
              <a:gd name="T19" fmla="*/ 805 h 2663"/>
              <a:gd name="T20" fmla="*/ 0 w 21282"/>
              <a:gd name="T21" fmla="*/ 2663 h 2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82" h="2663">
                <a:moveTo>
                  <a:pt x="0" y="2663"/>
                </a:moveTo>
                <a:lnTo>
                  <a:pt x="21282" y="2663"/>
                </a:lnTo>
                <a:lnTo>
                  <a:pt x="21282" y="805"/>
                </a:lnTo>
                <a:lnTo>
                  <a:pt x="14600" y="805"/>
                </a:lnTo>
                <a:lnTo>
                  <a:pt x="14387" y="280"/>
                </a:lnTo>
                <a:cubicBezTo>
                  <a:pt x="14330" y="138"/>
                  <a:pt x="14262" y="0"/>
                  <a:pt x="14108" y="0"/>
                </a:cubicBezTo>
                <a:lnTo>
                  <a:pt x="9058" y="0"/>
                </a:lnTo>
                <a:cubicBezTo>
                  <a:pt x="8904" y="0"/>
                  <a:pt x="8836" y="137"/>
                  <a:pt x="8778" y="280"/>
                </a:cubicBezTo>
                <a:lnTo>
                  <a:pt x="8565" y="805"/>
                </a:lnTo>
                <a:lnTo>
                  <a:pt x="0" y="805"/>
                </a:lnTo>
                <a:lnTo>
                  <a:pt x="0" y="26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36480" y="3226229"/>
            <a:ext cx="4371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4800" b="1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项目演示</a:t>
            </a:r>
            <a:endParaRPr lang="en-US" sz="48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3221" y="5837954"/>
            <a:ext cx="128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01</a:t>
            </a:r>
          </a:p>
        </p:txBody>
      </p:sp>
      <p:sp>
        <p:nvSpPr>
          <p:cNvPr id="77" name="Freeform 76"/>
          <p:cNvSpPr>
            <a:spLocks noEditPoints="1"/>
          </p:cNvSpPr>
          <p:nvPr/>
        </p:nvSpPr>
        <p:spPr bwMode="auto">
          <a:xfrm>
            <a:off x="2431610" y="3429905"/>
            <a:ext cx="478367" cy="469900"/>
          </a:xfrm>
          <a:custGeom>
            <a:avLst/>
            <a:gdLst>
              <a:gd name="T0" fmla="*/ 816 w 994"/>
              <a:gd name="T1" fmla="*/ 408 h 968"/>
              <a:gd name="T2" fmla="*/ 740 w 994"/>
              <a:gd name="T3" fmla="*/ 228 h 968"/>
              <a:gd name="T4" fmla="*/ 611 w 994"/>
              <a:gd name="T5" fmla="*/ 99 h 968"/>
              <a:gd name="T6" fmla="*/ 846 w 994"/>
              <a:gd name="T7" fmla="*/ 120 h 968"/>
              <a:gd name="T8" fmla="*/ 868 w 994"/>
              <a:gd name="T9" fmla="*/ 356 h 968"/>
              <a:gd name="T10" fmla="*/ 218 w 994"/>
              <a:gd name="T11" fmla="*/ 750 h 968"/>
              <a:gd name="T12" fmla="*/ 134 w 994"/>
              <a:gd name="T13" fmla="*/ 590 h 968"/>
              <a:gd name="T14" fmla="*/ 364 w 994"/>
              <a:gd name="T15" fmla="*/ 603 h 968"/>
              <a:gd name="T16" fmla="*/ 380 w 994"/>
              <a:gd name="T17" fmla="*/ 837 h 968"/>
              <a:gd name="T18" fmla="*/ 268 w 994"/>
              <a:gd name="T19" fmla="*/ 867 h 968"/>
              <a:gd name="T20" fmla="*/ 106 w 994"/>
              <a:gd name="T21" fmla="*/ 908 h 968"/>
              <a:gd name="T22" fmla="*/ 64 w 994"/>
              <a:gd name="T23" fmla="*/ 846 h 968"/>
              <a:gd name="T24" fmla="*/ 197 w 994"/>
              <a:gd name="T25" fmla="*/ 772 h 968"/>
              <a:gd name="T26" fmla="*/ 126 w 994"/>
              <a:gd name="T27" fmla="*/ 904 h 968"/>
              <a:gd name="T28" fmla="*/ 317 w 994"/>
              <a:gd name="T29" fmla="*/ 501 h 968"/>
              <a:gd name="T30" fmla="*/ 463 w 994"/>
              <a:gd name="T31" fmla="*/ 248 h 968"/>
              <a:gd name="T32" fmla="*/ 317 w 994"/>
              <a:gd name="T33" fmla="*/ 501 h 968"/>
              <a:gd name="T34" fmla="*/ 447 w 994"/>
              <a:gd name="T35" fmla="*/ 613 h 968"/>
              <a:gd name="T36" fmla="*/ 346 w 994"/>
              <a:gd name="T37" fmla="*/ 516 h 968"/>
              <a:gd name="T38" fmla="*/ 697 w 994"/>
              <a:gd name="T39" fmla="*/ 271 h 968"/>
              <a:gd name="T40" fmla="*/ 447 w 994"/>
              <a:gd name="T41" fmla="*/ 613 h 968"/>
              <a:gd name="T42" fmla="*/ 484 w 994"/>
              <a:gd name="T43" fmla="*/ 720 h 968"/>
              <a:gd name="T44" fmla="*/ 748 w 994"/>
              <a:gd name="T45" fmla="*/ 354 h 968"/>
              <a:gd name="T46" fmla="*/ 718 w 994"/>
              <a:gd name="T47" fmla="*/ 507 h 968"/>
              <a:gd name="T48" fmla="*/ 484 w 994"/>
              <a:gd name="T49" fmla="*/ 743 h 968"/>
              <a:gd name="T50" fmla="*/ 889 w 994"/>
              <a:gd name="T51" fmla="*/ 78 h 968"/>
              <a:gd name="T52" fmla="*/ 568 w 994"/>
              <a:gd name="T53" fmla="*/ 56 h 968"/>
              <a:gd name="T54" fmla="*/ 419 w 994"/>
              <a:gd name="T55" fmla="*/ 206 h 968"/>
              <a:gd name="T56" fmla="*/ 419 w 994"/>
              <a:gd name="T57" fmla="*/ 207 h 968"/>
              <a:gd name="T58" fmla="*/ 76 w 994"/>
              <a:gd name="T59" fmla="*/ 574 h 968"/>
              <a:gd name="T60" fmla="*/ 0 w 994"/>
              <a:gd name="T61" fmla="*/ 863 h 968"/>
              <a:gd name="T62" fmla="*/ 141 w 994"/>
              <a:gd name="T63" fmla="*/ 963 h 968"/>
              <a:gd name="T64" fmla="*/ 449 w 994"/>
              <a:gd name="T65" fmla="*/ 865 h 968"/>
              <a:gd name="T66" fmla="*/ 889 w 994"/>
              <a:gd name="T67" fmla="*/ 78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94" h="968">
                <a:moveTo>
                  <a:pt x="868" y="356"/>
                </a:moveTo>
                <a:lnTo>
                  <a:pt x="816" y="408"/>
                </a:lnTo>
                <a:cubicBezTo>
                  <a:pt x="816" y="401"/>
                  <a:pt x="817" y="394"/>
                  <a:pt x="817" y="387"/>
                </a:cubicBezTo>
                <a:cubicBezTo>
                  <a:pt x="811" y="328"/>
                  <a:pt x="784" y="272"/>
                  <a:pt x="740" y="228"/>
                </a:cubicBezTo>
                <a:cubicBezTo>
                  <a:pt x="691" y="178"/>
                  <a:pt x="625" y="150"/>
                  <a:pt x="561" y="149"/>
                </a:cubicBezTo>
                <a:lnTo>
                  <a:pt x="611" y="99"/>
                </a:lnTo>
                <a:cubicBezTo>
                  <a:pt x="636" y="74"/>
                  <a:pt x="671" y="60"/>
                  <a:pt x="709" y="60"/>
                </a:cubicBezTo>
                <a:cubicBezTo>
                  <a:pt x="757" y="60"/>
                  <a:pt x="808" y="82"/>
                  <a:pt x="846" y="120"/>
                </a:cubicBezTo>
                <a:cubicBezTo>
                  <a:pt x="882" y="157"/>
                  <a:pt x="903" y="201"/>
                  <a:pt x="907" y="247"/>
                </a:cubicBezTo>
                <a:cubicBezTo>
                  <a:pt x="909" y="289"/>
                  <a:pt x="896" y="328"/>
                  <a:pt x="868" y="356"/>
                </a:cubicBezTo>
                <a:close/>
                <a:moveTo>
                  <a:pt x="268" y="867"/>
                </a:moveTo>
                <a:cubicBezTo>
                  <a:pt x="268" y="826"/>
                  <a:pt x="251" y="784"/>
                  <a:pt x="218" y="750"/>
                </a:cubicBezTo>
                <a:cubicBezTo>
                  <a:pt x="186" y="719"/>
                  <a:pt x="145" y="701"/>
                  <a:pt x="104" y="699"/>
                </a:cubicBezTo>
                <a:lnTo>
                  <a:pt x="134" y="590"/>
                </a:lnTo>
                <a:cubicBezTo>
                  <a:pt x="136" y="583"/>
                  <a:pt x="141" y="575"/>
                  <a:pt x="146" y="569"/>
                </a:cubicBezTo>
                <a:cubicBezTo>
                  <a:pt x="207" y="526"/>
                  <a:pt x="300" y="538"/>
                  <a:pt x="364" y="603"/>
                </a:cubicBezTo>
                <a:cubicBezTo>
                  <a:pt x="433" y="672"/>
                  <a:pt x="444" y="773"/>
                  <a:pt x="391" y="832"/>
                </a:cubicBezTo>
                <a:cubicBezTo>
                  <a:pt x="388" y="835"/>
                  <a:pt x="384" y="836"/>
                  <a:pt x="380" y="837"/>
                </a:cubicBezTo>
                <a:cubicBezTo>
                  <a:pt x="380" y="837"/>
                  <a:pt x="268" y="867"/>
                  <a:pt x="268" y="867"/>
                </a:cubicBezTo>
                <a:close/>
                <a:moveTo>
                  <a:pt x="268" y="867"/>
                </a:moveTo>
                <a:close/>
                <a:moveTo>
                  <a:pt x="126" y="904"/>
                </a:moveTo>
                <a:cubicBezTo>
                  <a:pt x="123" y="905"/>
                  <a:pt x="113" y="908"/>
                  <a:pt x="106" y="908"/>
                </a:cubicBezTo>
                <a:cubicBezTo>
                  <a:pt x="81" y="908"/>
                  <a:pt x="61" y="887"/>
                  <a:pt x="61" y="863"/>
                </a:cubicBezTo>
                <a:cubicBezTo>
                  <a:pt x="61" y="857"/>
                  <a:pt x="63" y="849"/>
                  <a:pt x="64" y="846"/>
                </a:cubicBezTo>
                <a:lnTo>
                  <a:pt x="96" y="730"/>
                </a:lnTo>
                <a:cubicBezTo>
                  <a:pt x="130" y="729"/>
                  <a:pt x="167" y="743"/>
                  <a:pt x="197" y="772"/>
                </a:cubicBezTo>
                <a:cubicBezTo>
                  <a:pt x="226" y="802"/>
                  <a:pt x="240" y="839"/>
                  <a:pt x="238" y="874"/>
                </a:cubicBezTo>
                <a:cubicBezTo>
                  <a:pt x="238" y="874"/>
                  <a:pt x="126" y="904"/>
                  <a:pt x="126" y="904"/>
                </a:cubicBezTo>
                <a:close/>
                <a:moveTo>
                  <a:pt x="126" y="904"/>
                </a:moveTo>
                <a:close/>
                <a:moveTo>
                  <a:pt x="317" y="501"/>
                </a:moveTo>
                <a:cubicBezTo>
                  <a:pt x="289" y="490"/>
                  <a:pt x="260" y="483"/>
                  <a:pt x="231" y="483"/>
                </a:cubicBezTo>
                <a:lnTo>
                  <a:pt x="463" y="248"/>
                </a:lnTo>
                <a:cubicBezTo>
                  <a:pt x="499" y="213"/>
                  <a:pt x="551" y="203"/>
                  <a:pt x="602" y="216"/>
                </a:cubicBezTo>
                <a:cubicBezTo>
                  <a:pt x="602" y="216"/>
                  <a:pt x="317" y="501"/>
                  <a:pt x="317" y="501"/>
                </a:cubicBezTo>
                <a:close/>
                <a:moveTo>
                  <a:pt x="317" y="501"/>
                </a:moveTo>
                <a:close/>
                <a:moveTo>
                  <a:pt x="447" y="613"/>
                </a:moveTo>
                <a:cubicBezTo>
                  <a:pt x="436" y="594"/>
                  <a:pt x="423" y="576"/>
                  <a:pt x="407" y="561"/>
                </a:cubicBezTo>
                <a:cubicBezTo>
                  <a:pt x="389" y="542"/>
                  <a:pt x="368" y="528"/>
                  <a:pt x="346" y="516"/>
                </a:cubicBezTo>
                <a:lnTo>
                  <a:pt x="634" y="227"/>
                </a:lnTo>
                <a:cubicBezTo>
                  <a:pt x="656" y="237"/>
                  <a:pt x="678" y="251"/>
                  <a:pt x="697" y="271"/>
                </a:cubicBezTo>
                <a:cubicBezTo>
                  <a:pt x="714" y="286"/>
                  <a:pt x="726" y="305"/>
                  <a:pt x="736" y="324"/>
                </a:cubicBezTo>
                <a:cubicBezTo>
                  <a:pt x="736" y="324"/>
                  <a:pt x="447" y="613"/>
                  <a:pt x="447" y="613"/>
                </a:cubicBezTo>
                <a:close/>
                <a:moveTo>
                  <a:pt x="447" y="613"/>
                </a:moveTo>
                <a:close/>
                <a:moveTo>
                  <a:pt x="484" y="720"/>
                </a:moveTo>
                <a:cubicBezTo>
                  <a:pt x="482" y="693"/>
                  <a:pt x="474" y="666"/>
                  <a:pt x="462" y="640"/>
                </a:cubicBezTo>
                <a:lnTo>
                  <a:pt x="748" y="354"/>
                </a:lnTo>
                <a:cubicBezTo>
                  <a:pt x="766" y="410"/>
                  <a:pt x="757" y="467"/>
                  <a:pt x="718" y="506"/>
                </a:cubicBezTo>
                <a:cubicBezTo>
                  <a:pt x="718" y="506"/>
                  <a:pt x="718" y="506"/>
                  <a:pt x="718" y="507"/>
                </a:cubicBezTo>
                <a:lnTo>
                  <a:pt x="718" y="507"/>
                </a:lnTo>
                <a:lnTo>
                  <a:pt x="484" y="743"/>
                </a:lnTo>
                <a:cubicBezTo>
                  <a:pt x="484" y="735"/>
                  <a:pt x="485" y="728"/>
                  <a:pt x="484" y="720"/>
                </a:cubicBezTo>
                <a:close/>
                <a:moveTo>
                  <a:pt x="889" y="78"/>
                </a:moveTo>
                <a:cubicBezTo>
                  <a:pt x="839" y="28"/>
                  <a:pt x="773" y="0"/>
                  <a:pt x="709" y="0"/>
                </a:cubicBezTo>
                <a:cubicBezTo>
                  <a:pt x="654" y="0"/>
                  <a:pt x="605" y="20"/>
                  <a:pt x="568" y="56"/>
                </a:cubicBezTo>
                <a:lnTo>
                  <a:pt x="420" y="205"/>
                </a:lnTo>
                <a:cubicBezTo>
                  <a:pt x="420" y="206"/>
                  <a:pt x="420" y="206"/>
                  <a:pt x="419" y="206"/>
                </a:cubicBezTo>
                <a:cubicBezTo>
                  <a:pt x="419" y="207"/>
                  <a:pt x="419" y="207"/>
                  <a:pt x="419" y="207"/>
                </a:cubicBezTo>
                <a:lnTo>
                  <a:pt x="419" y="207"/>
                </a:lnTo>
                <a:lnTo>
                  <a:pt x="107" y="522"/>
                </a:lnTo>
                <a:cubicBezTo>
                  <a:pt x="92" y="536"/>
                  <a:pt x="82" y="554"/>
                  <a:pt x="76" y="574"/>
                </a:cubicBezTo>
                <a:lnTo>
                  <a:pt x="5" y="831"/>
                </a:lnTo>
                <a:cubicBezTo>
                  <a:pt x="5" y="832"/>
                  <a:pt x="0" y="852"/>
                  <a:pt x="0" y="863"/>
                </a:cubicBezTo>
                <a:cubicBezTo>
                  <a:pt x="0" y="921"/>
                  <a:pt x="47" y="968"/>
                  <a:pt x="106" y="968"/>
                </a:cubicBezTo>
                <a:cubicBezTo>
                  <a:pt x="118" y="968"/>
                  <a:pt x="140" y="963"/>
                  <a:pt x="141" y="963"/>
                </a:cubicBezTo>
                <a:lnTo>
                  <a:pt x="397" y="895"/>
                </a:lnTo>
                <a:cubicBezTo>
                  <a:pt x="417" y="890"/>
                  <a:pt x="435" y="879"/>
                  <a:pt x="449" y="865"/>
                </a:cubicBezTo>
                <a:lnTo>
                  <a:pt x="910" y="399"/>
                </a:lnTo>
                <a:cubicBezTo>
                  <a:pt x="994" y="315"/>
                  <a:pt x="984" y="174"/>
                  <a:pt x="889" y="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0" name="Freeform 79"/>
          <p:cNvSpPr>
            <a:spLocks noEditPoints="1"/>
          </p:cNvSpPr>
          <p:nvPr/>
        </p:nvSpPr>
        <p:spPr bwMode="auto">
          <a:xfrm>
            <a:off x="1514258" y="6081277"/>
            <a:ext cx="469900" cy="457200"/>
          </a:xfrm>
          <a:custGeom>
            <a:avLst/>
            <a:gdLst>
              <a:gd name="T0" fmla="*/ 718 w 977"/>
              <a:gd name="T1" fmla="*/ 556 h 938"/>
              <a:gd name="T2" fmla="*/ 699 w 977"/>
              <a:gd name="T3" fmla="*/ 614 h 938"/>
              <a:gd name="T4" fmla="*/ 742 w 977"/>
              <a:gd name="T5" fmla="*/ 870 h 938"/>
              <a:gd name="T6" fmla="*/ 522 w 977"/>
              <a:gd name="T7" fmla="*/ 752 h 938"/>
              <a:gd name="T8" fmla="*/ 488 w 977"/>
              <a:gd name="T9" fmla="*/ 743 h 938"/>
              <a:gd name="T10" fmla="*/ 455 w 977"/>
              <a:gd name="T11" fmla="*/ 752 h 938"/>
              <a:gd name="T12" fmla="*/ 235 w 977"/>
              <a:gd name="T13" fmla="*/ 870 h 938"/>
              <a:gd name="T14" fmla="*/ 278 w 977"/>
              <a:gd name="T15" fmla="*/ 614 h 938"/>
              <a:gd name="T16" fmla="*/ 259 w 977"/>
              <a:gd name="T17" fmla="*/ 556 h 938"/>
              <a:gd name="T18" fmla="*/ 75 w 977"/>
              <a:gd name="T19" fmla="*/ 371 h 938"/>
              <a:gd name="T20" fmla="*/ 326 w 977"/>
              <a:gd name="T21" fmla="*/ 334 h 938"/>
              <a:gd name="T22" fmla="*/ 379 w 977"/>
              <a:gd name="T23" fmla="*/ 296 h 938"/>
              <a:gd name="T24" fmla="*/ 488 w 977"/>
              <a:gd name="T25" fmla="*/ 68 h 938"/>
              <a:gd name="T26" fmla="*/ 598 w 977"/>
              <a:gd name="T27" fmla="*/ 296 h 938"/>
              <a:gd name="T28" fmla="*/ 650 w 977"/>
              <a:gd name="T29" fmla="*/ 334 h 938"/>
              <a:gd name="T30" fmla="*/ 902 w 977"/>
              <a:gd name="T31" fmla="*/ 371 h 938"/>
              <a:gd name="T32" fmla="*/ 718 w 977"/>
              <a:gd name="T33" fmla="*/ 556 h 938"/>
              <a:gd name="T34" fmla="*/ 968 w 977"/>
              <a:gd name="T35" fmla="*/ 350 h 938"/>
              <a:gd name="T36" fmla="*/ 913 w 977"/>
              <a:gd name="T37" fmla="*/ 304 h 938"/>
              <a:gd name="T38" fmla="*/ 661 w 977"/>
              <a:gd name="T39" fmla="*/ 267 h 938"/>
              <a:gd name="T40" fmla="*/ 552 w 977"/>
              <a:gd name="T41" fmla="*/ 39 h 938"/>
              <a:gd name="T42" fmla="*/ 488 w 977"/>
              <a:gd name="T43" fmla="*/ 0 h 938"/>
              <a:gd name="T44" fmla="*/ 425 w 977"/>
              <a:gd name="T45" fmla="*/ 39 h 938"/>
              <a:gd name="T46" fmla="*/ 316 w 977"/>
              <a:gd name="T47" fmla="*/ 267 h 938"/>
              <a:gd name="T48" fmla="*/ 64 w 977"/>
              <a:gd name="T49" fmla="*/ 304 h 938"/>
              <a:gd name="T50" fmla="*/ 8 w 977"/>
              <a:gd name="T51" fmla="*/ 350 h 938"/>
              <a:gd name="T52" fmla="*/ 25 w 977"/>
              <a:gd name="T53" fmla="*/ 419 h 938"/>
              <a:gd name="T54" fmla="*/ 209 w 977"/>
              <a:gd name="T55" fmla="*/ 603 h 938"/>
              <a:gd name="T56" fmla="*/ 166 w 977"/>
              <a:gd name="T57" fmla="*/ 859 h 938"/>
              <a:gd name="T58" fmla="*/ 195 w 977"/>
              <a:gd name="T59" fmla="*/ 925 h 938"/>
              <a:gd name="T60" fmla="*/ 235 w 977"/>
              <a:gd name="T61" fmla="*/ 938 h 938"/>
              <a:gd name="T62" fmla="*/ 269 w 977"/>
              <a:gd name="T63" fmla="*/ 929 h 938"/>
              <a:gd name="T64" fmla="*/ 488 w 977"/>
              <a:gd name="T65" fmla="*/ 811 h 938"/>
              <a:gd name="T66" fmla="*/ 708 w 977"/>
              <a:gd name="T67" fmla="*/ 929 h 938"/>
              <a:gd name="T68" fmla="*/ 742 w 977"/>
              <a:gd name="T69" fmla="*/ 938 h 938"/>
              <a:gd name="T70" fmla="*/ 782 w 977"/>
              <a:gd name="T71" fmla="*/ 925 h 938"/>
              <a:gd name="T72" fmla="*/ 811 w 977"/>
              <a:gd name="T73" fmla="*/ 859 h 938"/>
              <a:gd name="T74" fmla="*/ 768 w 977"/>
              <a:gd name="T75" fmla="*/ 603 h 938"/>
              <a:gd name="T76" fmla="*/ 952 w 977"/>
              <a:gd name="T77" fmla="*/ 419 h 938"/>
              <a:gd name="T78" fmla="*/ 968 w 977"/>
              <a:gd name="T79" fmla="*/ 35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77" h="938">
                <a:moveTo>
                  <a:pt x="718" y="556"/>
                </a:moveTo>
                <a:cubicBezTo>
                  <a:pt x="702" y="571"/>
                  <a:pt x="695" y="593"/>
                  <a:pt x="699" y="614"/>
                </a:cubicBezTo>
                <a:lnTo>
                  <a:pt x="742" y="870"/>
                </a:lnTo>
                <a:lnTo>
                  <a:pt x="522" y="752"/>
                </a:lnTo>
                <a:cubicBezTo>
                  <a:pt x="512" y="746"/>
                  <a:pt x="500" y="743"/>
                  <a:pt x="488" y="743"/>
                </a:cubicBezTo>
                <a:cubicBezTo>
                  <a:pt x="477" y="743"/>
                  <a:pt x="465" y="746"/>
                  <a:pt x="455" y="752"/>
                </a:cubicBezTo>
                <a:lnTo>
                  <a:pt x="235" y="870"/>
                </a:lnTo>
                <a:lnTo>
                  <a:pt x="278" y="614"/>
                </a:lnTo>
                <a:cubicBezTo>
                  <a:pt x="281" y="593"/>
                  <a:pt x="275" y="571"/>
                  <a:pt x="259" y="556"/>
                </a:cubicBezTo>
                <a:lnTo>
                  <a:pt x="75" y="371"/>
                </a:lnTo>
                <a:lnTo>
                  <a:pt x="326" y="334"/>
                </a:lnTo>
                <a:cubicBezTo>
                  <a:pt x="349" y="330"/>
                  <a:pt x="369" y="316"/>
                  <a:pt x="379" y="296"/>
                </a:cubicBezTo>
                <a:lnTo>
                  <a:pt x="488" y="68"/>
                </a:lnTo>
                <a:lnTo>
                  <a:pt x="598" y="296"/>
                </a:lnTo>
                <a:cubicBezTo>
                  <a:pt x="608" y="316"/>
                  <a:pt x="627" y="330"/>
                  <a:pt x="650" y="334"/>
                </a:cubicBezTo>
                <a:lnTo>
                  <a:pt x="902" y="371"/>
                </a:lnTo>
                <a:cubicBezTo>
                  <a:pt x="902" y="371"/>
                  <a:pt x="718" y="556"/>
                  <a:pt x="718" y="556"/>
                </a:cubicBezTo>
                <a:close/>
                <a:moveTo>
                  <a:pt x="968" y="350"/>
                </a:moveTo>
                <a:cubicBezTo>
                  <a:pt x="960" y="326"/>
                  <a:pt x="939" y="308"/>
                  <a:pt x="913" y="304"/>
                </a:cubicBezTo>
                <a:lnTo>
                  <a:pt x="661" y="267"/>
                </a:lnTo>
                <a:lnTo>
                  <a:pt x="552" y="39"/>
                </a:lnTo>
                <a:cubicBezTo>
                  <a:pt x="540" y="16"/>
                  <a:pt x="516" y="0"/>
                  <a:pt x="488" y="0"/>
                </a:cubicBezTo>
                <a:cubicBezTo>
                  <a:pt x="461" y="0"/>
                  <a:pt x="437" y="16"/>
                  <a:pt x="425" y="39"/>
                </a:cubicBezTo>
                <a:lnTo>
                  <a:pt x="316" y="267"/>
                </a:lnTo>
                <a:lnTo>
                  <a:pt x="64" y="304"/>
                </a:lnTo>
                <a:cubicBezTo>
                  <a:pt x="38" y="308"/>
                  <a:pt x="17" y="326"/>
                  <a:pt x="8" y="350"/>
                </a:cubicBezTo>
                <a:cubicBezTo>
                  <a:pt x="0" y="374"/>
                  <a:pt x="6" y="401"/>
                  <a:pt x="25" y="419"/>
                </a:cubicBezTo>
                <a:lnTo>
                  <a:pt x="209" y="603"/>
                </a:lnTo>
                <a:lnTo>
                  <a:pt x="166" y="859"/>
                </a:lnTo>
                <a:cubicBezTo>
                  <a:pt x="162" y="884"/>
                  <a:pt x="173" y="910"/>
                  <a:pt x="195" y="925"/>
                </a:cubicBezTo>
                <a:cubicBezTo>
                  <a:pt x="207" y="934"/>
                  <a:pt x="221" y="938"/>
                  <a:pt x="235" y="938"/>
                </a:cubicBezTo>
                <a:cubicBezTo>
                  <a:pt x="247" y="938"/>
                  <a:pt x="258" y="935"/>
                  <a:pt x="269" y="929"/>
                </a:cubicBezTo>
                <a:lnTo>
                  <a:pt x="488" y="811"/>
                </a:lnTo>
                <a:lnTo>
                  <a:pt x="708" y="929"/>
                </a:lnTo>
                <a:cubicBezTo>
                  <a:pt x="718" y="935"/>
                  <a:pt x="730" y="938"/>
                  <a:pt x="742" y="938"/>
                </a:cubicBezTo>
                <a:cubicBezTo>
                  <a:pt x="756" y="938"/>
                  <a:pt x="770" y="934"/>
                  <a:pt x="782" y="925"/>
                </a:cubicBezTo>
                <a:cubicBezTo>
                  <a:pt x="804" y="910"/>
                  <a:pt x="815" y="884"/>
                  <a:pt x="811" y="859"/>
                </a:cubicBezTo>
                <a:lnTo>
                  <a:pt x="768" y="603"/>
                </a:lnTo>
                <a:lnTo>
                  <a:pt x="952" y="419"/>
                </a:lnTo>
                <a:cubicBezTo>
                  <a:pt x="971" y="401"/>
                  <a:pt x="977" y="374"/>
                  <a:pt x="968" y="3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48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41843" y="2659819"/>
            <a:ext cx="649912" cy="649912"/>
            <a:chOff x="457200" y="2642876"/>
            <a:chExt cx="487434" cy="487434"/>
          </a:xfrm>
        </p:grpSpPr>
        <p:sp>
          <p:nvSpPr>
            <p:cNvPr id="60" name="Freeform 128"/>
            <p:cNvSpPr>
              <a:spLocks/>
            </p:cNvSpPr>
            <p:nvPr/>
          </p:nvSpPr>
          <p:spPr bwMode="auto">
            <a:xfrm>
              <a:off x="457200" y="2642876"/>
              <a:ext cx="487434" cy="487434"/>
            </a:xfrm>
            <a:custGeom>
              <a:avLst/>
              <a:gdLst/>
              <a:ahLst/>
              <a:cxnLst/>
              <a:rect l="l" t="t" r="r" b="b"/>
              <a:pathLst>
                <a:path w="487434" h="487434">
                  <a:moveTo>
                    <a:pt x="64991" y="0"/>
                  </a:moveTo>
                  <a:lnTo>
                    <a:pt x="422443" y="0"/>
                  </a:lnTo>
                  <a:cubicBezTo>
                    <a:pt x="457961" y="0"/>
                    <a:pt x="487434" y="29222"/>
                    <a:pt x="487434" y="65274"/>
                  </a:cubicBezTo>
                  <a:lnTo>
                    <a:pt x="487434" y="100947"/>
                  </a:lnTo>
                  <a:lnTo>
                    <a:pt x="294551" y="196698"/>
                  </a:lnTo>
                  <a:lnTo>
                    <a:pt x="487434" y="101480"/>
                  </a:lnTo>
                  <a:lnTo>
                    <a:pt x="487434" y="422920"/>
                  </a:lnTo>
                  <a:cubicBezTo>
                    <a:pt x="487434" y="458384"/>
                    <a:pt x="457970" y="487434"/>
                    <a:pt x="422462" y="487434"/>
                  </a:cubicBezTo>
                  <a:lnTo>
                    <a:pt x="384688" y="487434"/>
                  </a:lnTo>
                  <a:lnTo>
                    <a:pt x="294247" y="398309"/>
                  </a:lnTo>
                  <a:lnTo>
                    <a:pt x="384291" y="487434"/>
                  </a:lnTo>
                  <a:lnTo>
                    <a:pt x="64929" y="487434"/>
                  </a:lnTo>
                  <a:cubicBezTo>
                    <a:pt x="29067" y="487434"/>
                    <a:pt x="0" y="458275"/>
                    <a:pt x="0" y="422678"/>
                  </a:cubicBezTo>
                  <a:lnTo>
                    <a:pt x="0" y="107399"/>
                  </a:lnTo>
                  <a:lnTo>
                    <a:pt x="0" y="106470"/>
                  </a:lnTo>
                  <a:lnTo>
                    <a:pt x="0" y="65274"/>
                  </a:lnTo>
                  <a:cubicBezTo>
                    <a:pt x="0" y="29222"/>
                    <a:pt x="29095" y="0"/>
                    <a:pt x="6499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1" name="Freeform 185"/>
            <p:cNvSpPr>
              <a:spLocks noEditPoints="1"/>
            </p:cNvSpPr>
            <p:nvPr/>
          </p:nvSpPr>
          <p:spPr bwMode="auto">
            <a:xfrm>
              <a:off x="557020" y="2742693"/>
              <a:ext cx="287803" cy="287803"/>
            </a:xfrm>
            <a:custGeom>
              <a:avLst/>
              <a:gdLst>
                <a:gd name="T0" fmla="*/ 524 w 762"/>
                <a:gd name="T1" fmla="*/ 428 h 761"/>
                <a:gd name="T2" fmla="*/ 428 w 762"/>
                <a:gd name="T3" fmla="*/ 401 h 761"/>
                <a:gd name="T4" fmla="*/ 419 w 762"/>
                <a:gd name="T5" fmla="*/ 409 h 761"/>
                <a:gd name="T6" fmla="*/ 393 w 762"/>
                <a:gd name="T7" fmla="*/ 436 h 761"/>
                <a:gd name="T8" fmla="*/ 347 w 762"/>
                <a:gd name="T9" fmla="*/ 481 h 761"/>
                <a:gd name="T10" fmla="*/ 333 w 762"/>
                <a:gd name="T11" fmla="*/ 515 h 761"/>
                <a:gd name="T12" fmla="*/ 333 w 762"/>
                <a:gd name="T13" fmla="*/ 571 h 761"/>
                <a:gd name="T14" fmla="*/ 286 w 762"/>
                <a:gd name="T15" fmla="*/ 571 h 761"/>
                <a:gd name="T16" fmla="*/ 238 w 762"/>
                <a:gd name="T17" fmla="*/ 618 h 761"/>
                <a:gd name="T18" fmla="*/ 238 w 762"/>
                <a:gd name="T19" fmla="*/ 666 h 761"/>
                <a:gd name="T20" fmla="*/ 182 w 762"/>
                <a:gd name="T21" fmla="*/ 666 h 761"/>
                <a:gd name="T22" fmla="*/ 148 w 762"/>
                <a:gd name="T23" fmla="*/ 680 h 761"/>
                <a:gd name="T24" fmla="*/ 115 w 762"/>
                <a:gd name="T25" fmla="*/ 714 h 761"/>
                <a:gd name="T26" fmla="*/ 48 w 762"/>
                <a:gd name="T27" fmla="*/ 713 h 761"/>
                <a:gd name="T28" fmla="*/ 47 w 762"/>
                <a:gd name="T29" fmla="*/ 646 h 761"/>
                <a:gd name="T30" fmla="*/ 325 w 762"/>
                <a:gd name="T31" fmla="*/ 369 h 761"/>
                <a:gd name="T32" fmla="*/ 325 w 762"/>
                <a:gd name="T33" fmla="*/ 369 h 761"/>
                <a:gd name="T34" fmla="*/ 360 w 762"/>
                <a:gd name="T35" fmla="*/ 334 h 761"/>
                <a:gd name="T36" fmla="*/ 333 w 762"/>
                <a:gd name="T37" fmla="*/ 238 h 761"/>
                <a:gd name="T38" fmla="*/ 524 w 762"/>
                <a:gd name="T39" fmla="*/ 48 h 761"/>
                <a:gd name="T40" fmla="*/ 714 w 762"/>
                <a:gd name="T41" fmla="*/ 238 h 761"/>
                <a:gd name="T42" fmla="*/ 524 w 762"/>
                <a:gd name="T43" fmla="*/ 428 h 761"/>
                <a:gd name="T44" fmla="*/ 590 w 762"/>
                <a:gd name="T45" fmla="*/ 261 h 761"/>
                <a:gd name="T46" fmla="*/ 500 w 762"/>
                <a:gd name="T47" fmla="*/ 171 h 761"/>
                <a:gd name="T48" fmla="*/ 551 w 762"/>
                <a:gd name="T49" fmla="*/ 118 h 761"/>
                <a:gd name="T50" fmla="*/ 642 w 762"/>
                <a:gd name="T51" fmla="*/ 209 h 761"/>
                <a:gd name="T52" fmla="*/ 590 w 762"/>
                <a:gd name="T53" fmla="*/ 261 h 761"/>
                <a:gd name="T54" fmla="*/ 662 w 762"/>
                <a:gd name="T55" fmla="*/ 195 h 761"/>
                <a:gd name="T56" fmla="*/ 565 w 762"/>
                <a:gd name="T57" fmla="*/ 99 h 761"/>
                <a:gd name="T58" fmla="*/ 544 w 762"/>
                <a:gd name="T59" fmla="*/ 96 h 761"/>
                <a:gd name="T60" fmla="*/ 477 w 762"/>
                <a:gd name="T61" fmla="*/ 163 h 761"/>
                <a:gd name="T62" fmla="*/ 476 w 762"/>
                <a:gd name="T63" fmla="*/ 171 h 761"/>
                <a:gd name="T64" fmla="*/ 480 w 762"/>
                <a:gd name="T65" fmla="*/ 185 h 761"/>
                <a:gd name="T66" fmla="*/ 576 w 762"/>
                <a:gd name="T67" fmla="*/ 281 h 761"/>
                <a:gd name="T68" fmla="*/ 597 w 762"/>
                <a:gd name="T69" fmla="*/ 284 h 761"/>
                <a:gd name="T70" fmla="*/ 665 w 762"/>
                <a:gd name="T71" fmla="*/ 217 h 761"/>
                <a:gd name="T72" fmla="*/ 666 w 762"/>
                <a:gd name="T73" fmla="*/ 209 h 761"/>
                <a:gd name="T74" fmla="*/ 662 w 762"/>
                <a:gd name="T75" fmla="*/ 195 h 761"/>
                <a:gd name="T76" fmla="*/ 524 w 762"/>
                <a:gd name="T77" fmla="*/ 0 h 761"/>
                <a:gd name="T78" fmla="*/ 286 w 762"/>
                <a:gd name="T79" fmla="*/ 238 h 761"/>
                <a:gd name="T80" fmla="*/ 303 w 762"/>
                <a:gd name="T81" fmla="*/ 324 h 761"/>
                <a:gd name="T82" fmla="*/ 13 w 762"/>
                <a:gd name="T83" fmla="*/ 613 h 761"/>
                <a:gd name="T84" fmla="*/ 0 w 762"/>
                <a:gd name="T85" fmla="*/ 642 h 761"/>
                <a:gd name="T86" fmla="*/ 0 w 762"/>
                <a:gd name="T87" fmla="*/ 713 h 761"/>
                <a:gd name="T88" fmla="*/ 47 w 762"/>
                <a:gd name="T89" fmla="*/ 761 h 761"/>
                <a:gd name="T90" fmla="*/ 119 w 762"/>
                <a:gd name="T91" fmla="*/ 761 h 761"/>
                <a:gd name="T92" fmla="*/ 148 w 762"/>
                <a:gd name="T93" fmla="*/ 748 h 761"/>
                <a:gd name="T94" fmla="*/ 182 w 762"/>
                <a:gd name="T95" fmla="*/ 713 h 761"/>
                <a:gd name="T96" fmla="*/ 238 w 762"/>
                <a:gd name="T97" fmla="*/ 713 h 761"/>
                <a:gd name="T98" fmla="*/ 286 w 762"/>
                <a:gd name="T99" fmla="*/ 666 h 761"/>
                <a:gd name="T100" fmla="*/ 286 w 762"/>
                <a:gd name="T101" fmla="*/ 618 h 761"/>
                <a:gd name="T102" fmla="*/ 333 w 762"/>
                <a:gd name="T103" fmla="*/ 618 h 761"/>
                <a:gd name="T104" fmla="*/ 381 w 762"/>
                <a:gd name="T105" fmla="*/ 571 h 761"/>
                <a:gd name="T106" fmla="*/ 381 w 762"/>
                <a:gd name="T107" fmla="*/ 515 h 761"/>
                <a:gd name="T108" fmla="*/ 437 w 762"/>
                <a:gd name="T109" fmla="*/ 458 h 761"/>
                <a:gd name="T110" fmla="*/ 524 w 762"/>
                <a:gd name="T111" fmla="*/ 475 h 761"/>
                <a:gd name="T112" fmla="*/ 762 w 762"/>
                <a:gd name="T113" fmla="*/ 238 h 761"/>
                <a:gd name="T114" fmla="*/ 524 w 762"/>
                <a:gd name="T115" fmla="*/ 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2" h="761">
                  <a:moveTo>
                    <a:pt x="524" y="428"/>
                  </a:moveTo>
                  <a:cubicBezTo>
                    <a:pt x="488" y="428"/>
                    <a:pt x="456" y="418"/>
                    <a:pt x="428" y="401"/>
                  </a:cubicBezTo>
                  <a:lnTo>
                    <a:pt x="419" y="409"/>
                  </a:lnTo>
                  <a:lnTo>
                    <a:pt x="393" y="436"/>
                  </a:lnTo>
                  <a:lnTo>
                    <a:pt x="347" y="481"/>
                  </a:lnTo>
                  <a:cubicBezTo>
                    <a:pt x="338" y="490"/>
                    <a:pt x="333" y="503"/>
                    <a:pt x="333" y="515"/>
                  </a:cubicBezTo>
                  <a:lnTo>
                    <a:pt x="333" y="571"/>
                  </a:lnTo>
                  <a:lnTo>
                    <a:pt x="286" y="571"/>
                  </a:lnTo>
                  <a:cubicBezTo>
                    <a:pt x="260" y="571"/>
                    <a:pt x="238" y="592"/>
                    <a:pt x="238" y="618"/>
                  </a:cubicBezTo>
                  <a:lnTo>
                    <a:pt x="238" y="666"/>
                  </a:lnTo>
                  <a:lnTo>
                    <a:pt x="182" y="666"/>
                  </a:lnTo>
                  <a:cubicBezTo>
                    <a:pt x="170" y="666"/>
                    <a:pt x="158" y="671"/>
                    <a:pt x="148" y="680"/>
                  </a:cubicBezTo>
                  <a:lnTo>
                    <a:pt x="115" y="714"/>
                  </a:lnTo>
                  <a:lnTo>
                    <a:pt x="48" y="713"/>
                  </a:lnTo>
                  <a:lnTo>
                    <a:pt x="47" y="646"/>
                  </a:lnTo>
                  <a:lnTo>
                    <a:pt x="325" y="369"/>
                  </a:lnTo>
                  <a:cubicBezTo>
                    <a:pt x="325" y="369"/>
                    <a:pt x="325" y="369"/>
                    <a:pt x="325" y="369"/>
                  </a:cubicBezTo>
                  <a:lnTo>
                    <a:pt x="360" y="334"/>
                  </a:lnTo>
                  <a:cubicBezTo>
                    <a:pt x="344" y="306"/>
                    <a:pt x="333" y="273"/>
                    <a:pt x="333" y="238"/>
                  </a:cubicBezTo>
                  <a:cubicBezTo>
                    <a:pt x="333" y="133"/>
                    <a:pt x="419" y="48"/>
                    <a:pt x="524" y="48"/>
                  </a:cubicBezTo>
                  <a:cubicBezTo>
                    <a:pt x="629" y="48"/>
                    <a:pt x="714" y="133"/>
                    <a:pt x="714" y="238"/>
                  </a:cubicBezTo>
                  <a:cubicBezTo>
                    <a:pt x="714" y="343"/>
                    <a:pt x="629" y="428"/>
                    <a:pt x="524" y="428"/>
                  </a:cubicBezTo>
                  <a:close/>
                  <a:moveTo>
                    <a:pt x="590" y="261"/>
                  </a:moveTo>
                  <a:cubicBezTo>
                    <a:pt x="555" y="236"/>
                    <a:pt x="525" y="205"/>
                    <a:pt x="500" y="171"/>
                  </a:cubicBezTo>
                  <a:cubicBezTo>
                    <a:pt x="509" y="145"/>
                    <a:pt x="526" y="128"/>
                    <a:pt x="551" y="118"/>
                  </a:cubicBezTo>
                  <a:cubicBezTo>
                    <a:pt x="586" y="144"/>
                    <a:pt x="617" y="174"/>
                    <a:pt x="642" y="209"/>
                  </a:cubicBezTo>
                  <a:cubicBezTo>
                    <a:pt x="632" y="235"/>
                    <a:pt x="615" y="252"/>
                    <a:pt x="590" y="261"/>
                  </a:cubicBezTo>
                  <a:close/>
                  <a:moveTo>
                    <a:pt x="662" y="195"/>
                  </a:moveTo>
                  <a:cubicBezTo>
                    <a:pt x="635" y="158"/>
                    <a:pt x="602" y="126"/>
                    <a:pt x="565" y="99"/>
                  </a:cubicBezTo>
                  <a:cubicBezTo>
                    <a:pt x="559" y="95"/>
                    <a:pt x="551" y="94"/>
                    <a:pt x="544" y="96"/>
                  </a:cubicBezTo>
                  <a:cubicBezTo>
                    <a:pt x="511" y="108"/>
                    <a:pt x="489" y="130"/>
                    <a:pt x="477" y="163"/>
                  </a:cubicBezTo>
                  <a:cubicBezTo>
                    <a:pt x="476" y="166"/>
                    <a:pt x="476" y="168"/>
                    <a:pt x="476" y="171"/>
                  </a:cubicBezTo>
                  <a:cubicBezTo>
                    <a:pt x="476" y="176"/>
                    <a:pt x="477" y="180"/>
                    <a:pt x="480" y="185"/>
                  </a:cubicBezTo>
                  <a:cubicBezTo>
                    <a:pt x="507" y="222"/>
                    <a:pt x="539" y="254"/>
                    <a:pt x="576" y="281"/>
                  </a:cubicBezTo>
                  <a:cubicBezTo>
                    <a:pt x="583" y="285"/>
                    <a:pt x="590" y="286"/>
                    <a:pt x="597" y="284"/>
                  </a:cubicBezTo>
                  <a:cubicBezTo>
                    <a:pt x="630" y="272"/>
                    <a:pt x="653" y="250"/>
                    <a:pt x="665" y="217"/>
                  </a:cubicBezTo>
                  <a:cubicBezTo>
                    <a:pt x="665" y="214"/>
                    <a:pt x="666" y="212"/>
                    <a:pt x="666" y="209"/>
                  </a:cubicBezTo>
                  <a:cubicBezTo>
                    <a:pt x="666" y="204"/>
                    <a:pt x="664" y="200"/>
                    <a:pt x="662" y="195"/>
                  </a:cubicBezTo>
                  <a:close/>
                  <a:moveTo>
                    <a:pt x="524" y="0"/>
                  </a:moveTo>
                  <a:cubicBezTo>
                    <a:pt x="392" y="0"/>
                    <a:pt x="286" y="106"/>
                    <a:pt x="286" y="238"/>
                  </a:cubicBezTo>
                  <a:cubicBezTo>
                    <a:pt x="286" y="268"/>
                    <a:pt x="292" y="297"/>
                    <a:pt x="303" y="324"/>
                  </a:cubicBezTo>
                  <a:lnTo>
                    <a:pt x="13" y="613"/>
                  </a:lnTo>
                  <a:cubicBezTo>
                    <a:pt x="5" y="621"/>
                    <a:pt x="0" y="629"/>
                    <a:pt x="0" y="642"/>
                  </a:cubicBezTo>
                  <a:lnTo>
                    <a:pt x="0" y="713"/>
                  </a:lnTo>
                  <a:cubicBezTo>
                    <a:pt x="0" y="739"/>
                    <a:pt x="22" y="761"/>
                    <a:pt x="47" y="761"/>
                  </a:cubicBezTo>
                  <a:lnTo>
                    <a:pt x="119" y="761"/>
                  </a:lnTo>
                  <a:cubicBezTo>
                    <a:pt x="132" y="761"/>
                    <a:pt x="140" y="756"/>
                    <a:pt x="148" y="748"/>
                  </a:cubicBezTo>
                  <a:lnTo>
                    <a:pt x="182" y="713"/>
                  </a:lnTo>
                  <a:lnTo>
                    <a:pt x="238" y="713"/>
                  </a:lnTo>
                  <a:cubicBezTo>
                    <a:pt x="264" y="713"/>
                    <a:pt x="286" y="692"/>
                    <a:pt x="286" y="666"/>
                  </a:cubicBezTo>
                  <a:lnTo>
                    <a:pt x="286" y="618"/>
                  </a:lnTo>
                  <a:lnTo>
                    <a:pt x="333" y="618"/>
                  </a:lnTo>
                  <a:cubicBezTo>
                    <a:pt x="359" y="618"/>
                    <a:pt x="381" y="597"/>
                    <a:pt x="381" y="571"/>
                  </a:cubicBezTo>
                  <a:lnTo>
                    <a:pt x="381" y="515"/>
                  </a:lnTo>
                  <a:lnTo>
                    <a:pt x="437" y="458"/>
                  </a:lnTo>
                  <a:cubicBezTo>
                    <a:pt x="464" y="469"/>
                    <a:pt x="493" y="475"/>
                    <a:pt x="524" y="475"/>
                  </a:cubicBezTo>
                  <a:cubicBezTo>
                    <a:pt x="655" y="475"/>
                    <a:pt x="762" y="369"/>
                    <a:pt x="762" y="238"/>
                  </a:cubicBezTo>
                  <a:cubicBezTo>
                    <a:pt x="762" y="106"/>
                    <a:pt x="655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5719" y="4264266"/>
            <a:ext cx="649912" cy="649912"/>
            <a:chOff x="459057" y="3790951"/>
            <a:chExt cx="487434" cy="487434"/>
          </a:xfrm>
        </p:grpSpPr>
        <p:sp>
          <p:nvSpPr>
            <p:cNvPr id="71" name="Freeform 128"/>
            <p:cNvSpPr>
              <a:spLocks/>
            </p:cNvSpPr>
            <p:nvPr/>
          </p:nvSpPr>
          <p:spPr bwMode="auto">
            <a:xfrm>
              <a:off x="459057" y="3790951"/>
              <a:ext cx="487434" cy="487434"/>
            </a:xfrm>
            <a:custGeom>
              <a:avLst/>
              <a:gdLst/>
              <a:ahLst/>
              <a:cxnLst/>
              <a:rect l="l" t="t" r="r" b="b"/>
              <a:pathLst>
                <a:path w="487434" h="487434">
                  <a:moveTo>
                    <a:pt x="64991" y="0"/>
                  </a:moveTo>
                  <a:lnTo>
                    <a:pt x="422443" y="0"/>
                  </a:lnTo>
                  <a:cubicBezTo>
                    <a:pt x="457961" y="0"/>
                    <a:pt x="487434" y="29222"/>
                    <a:pt x="487434" y="65274"/>
                  </a:cubicBezTo>
                  <a:lnTo>
                    <a:pt x="487434" y="100947"/>
                  </a:lnTo>
                  <a:lnTo>
                    <a:pt x="294551" y="196698"/>
                  </a:lnTo>
                  <a:lnTo>
                    <a:pt x="487434" y="101480"/>
                  </a:lnTo>
                  <a:lnTo>
                    <a:pt x="487434" y="422920"/>
                  </a:lnTo>
                  <a:cubicBezTo>
                    <a:pt x="487434" y="458384"/>
                    <a:pt x="457970" y="487434"/>
                    <a:pt x="422462" y="487434"/>
                  </a:cubicBezTo>
                  <a:lnTo>
                    <a:pt x="384688" y="487434"/>
                  </a:lnTo>
                  <a:lnTo>
                    <a:pt x="294247" y="398309"/>
                  </a:lnTo>
                  <a:lnTo>
                    <a:pt x="384291" y="487434"/>
                  </a:lnTo>
                  <a:lnTo>
                    <a:pt x="64929" y="487434"/>
                  </a:lnTo>
                  <a:cubicBezTo>
                    <a:pt x="29067" y="487434"/>
                    <a:pt x="0" y="458275"/>
                    <a:pt x="0" y="422678"/>
                  </a:cubicBezTo>
                  <a:lnTo>
                    <a:pt x="0" y="107399"/>
                  </a:lnTo>
                  <a:lnTo>
                    <a:pt x="0" y="106470"/>
                  </a:lnTo>
                  <a:lnTo>
                    <a:pt x="0" y="65274"/>
                  </a:lnTo>
                  <a:cubicBezTo>
                    <a:pt x="0" y="29222"/>
                    <a:pt x="29095" y="0"/>
                    <a:pt x="6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187"/>
            <p:cNvSpPr>
              <a:spLocks noEditPoints="1"/>
            </p:cNvSpPr>
            <p:nvPr/>
          </p:nvSpPr>
          <p:spPr bwMode="auto">
            <a:xfrm>
              <a:off x="603794" y="3881803"/>
              <a:ext cx="196305" cy="289466"/>
            </a:xfrm>
            <a:custGeom>
              <a:avLst/>
              <a:gdLst>
                <a:gd name="T0" fmla="*/ 372 w 523"/>
                <a:gd name="T1" fmla="*/ 501 h 762"/>
                <a:gd name="T2" fmla="*/ 150 w 523"/>
                <a:gd name="T3" fmla="*/ 501 h 762"/>
                <a:gd name="T4" fmla="*/ 110 w 523"/>
                <a:gd name="T5" fmla="*/ 424 h 762"/>
                <a:gd name="T6" fmla="*/ 47 w 523"/>
                <a:gd name="T7" fmla="*/ 262 h 762"/>
                <a:gd name="T8" fmla="*/ 261 w 523"/>
                <a:gd name="T9" fmla="*/ 48 h 762"/>
                <a:gd name="T10" fmla="*/ 475 w 523"/>
                <a:gd name="T11" fmla="*/ 262 h 762"/>
                <a:gd name="T12" fmla="*/ 412 w 523"/>
                <a:gd name="T13" fmla="*/ 424 h 762"/>
                <a:gd name="T14" fmla="*/ 372 w 523"/>
                <a:gd name="T15" fmla="*/ 501 h 762"/>
                <a:gd name="T16" fmla="*/ 261 w 523"/>
                <a:gd name="T17" fmla="*/ 120 h 762"/>
                <a:gd name="T18" fmla="*/ 118 w 523"/>
                <a:gd name="T19" fmla="*/ 263 h 762"/>
                <a:gd name="T20" fmla="*/ 130 w 523"/>
                <a:gd name="T21" fmla="*/ 275 h 762"/>
                <a:gd name="T22" fmla="*/ 142 w 523"/>
                <a:gd name="T23" fmla="*/ 263 h 762"/>
                <a:gd name="T24" fmla="*/ 261 w 523"/>
                <a:gd name="T25" fmla="*/ 144 h 762"/>
                <a:gd name="T26" fmla="*/ 273 w 523"/>
                <a:gd name="T27" fmla="*/ 132 h 762"/>
                <a:gd name="T28" fmla="*/ 261 w 523"/>
                <a:gd name="T29" fmla="*/ 120 h 762"/>
                <a:gd name="T30" fmla="*/ 261 w 523"/>
                <a:gd name="T31" fmla="*/ 715 h 762"/>
                <a:gd name="T32" fmla="*/ 214 w 523"/>
                <a:gd name="T33" fmla="*/ 685 h 762"/>
                <a:gd name="T34" fmla="*/ 314 w 523"/>
                <a:gd name="T35" fmla="*/ 673 h 762"/>
                <a:gd name="T36" fmla="*/ 261 w 523"/>
                <a:gd name="T37" fmla="*/ 715 h 762"/>
                <a:gd name="T38" fmla="*/ 183 w 523"/>
                <a:gd name="T39" fmla="*/ 593 h 762"/>
                <a:gd name="T40" fmla="*/ 169 w 523"/>
                <a:gd name="T41" fmla="*/ 548 h 762"/>
                <a:gd name="T42" fmla="*/ 354 w 523"/>
                <a:gd name="T43" fmla="*/ 548 h 762"/>
                <a:gd name="T44" fmla="*/ 345 w 523"/>
                <a:gd name="T45" fmla="*/ 573 h 762"/>
                <a:gd name="T46" fmla="*/ 183 w 523"/>
                <a:gd name="T47" fmla="*/ 593 h 762"/>
                <a:gd name="T48" fmla="*/ 323 w 523"/>
                <a:gd name="T49" fmla="*/ 648 h 762"/>
                <a:gd name="T50" fmla="*/ 205 w 523"/>
                <a:gd name="T51" fmla="*/ 663 h 762"/>
                <a:gd name="T52" fmla="*/ 191 w 523"/>
                <a:gd name="T53" fmla="*/ 617 h 762"/>
                <a:gd name="T54" fmla="*/ 190 w 523"/>
                <a:gd name="T55" fmla="*/ 616 h 762"/>
                <a:gd name="T56" fmla="*/ 337 w 523"/>
                <a:gd name="T57" fmla="*/ 598 h 762"/>
                <a:gd name="T58" fmla="*/ 331 w 523"/>
                <a:gd name="T59" fmla="*/ 619 h 762"/>
                <a:gd name="T60" fmla="*/ 323 w 523"/>
                <a:gd name="T61" fmla="*/ 648 h 762"/>
                <a:gd name="T62" fmla="*/ 261 w 523"/>
                <a:gd name="T63" fmla="*/ 0 h 762"/>
                <a:gd name="T64" fmla="*/ 0 w 523"/>
                <a:gd name="T65" fmla="*/ 262 h 762"/>
                <a:gd name="T66" fmla="*/ 119 w 523"/>
                <a:gd name="T67" fmla="*/ 549 h 762"/>
                <a:gd name="T68" fmla="*/ 261 w 523"/>
                <a:gd name="T69" fmla="*/ 762 h 762"/>
                <a:gd name="T70" fmla="*/ 403 w 523"/>
                <a:gd name="T71" fmla="*/ 550 h 762"/>
                <a:gd name="T72" fmla="*/ 523 w 523"/>
                <a:gd name="T73" fmla="*/ 262 h 762"/>
                <a:gd name="T74" fmla="*/ 261 w 523"/>
                <a:gd name="T75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3" h="762">
                  <a:moveTo>
                    <a:pt x="372" y="501"/>
                  </a:moveTo>
                  <a:lnTo>
                    <a:pt x="150" y="501"/>
                  </a:lnTo>
                  <a:cubicBezTo>
                    <a:pt x="138" y="475"/>
                    <a:pt x="124" y="449"/>
                    <a:pt x="110" y="424"/>
                  </a:cubicBezTo>
                  <a:cubicBezTo>
                    <a:pt x="79" y="368"/>
                    <a:pt x="47" y="311"/>
                    <a:pt x="47" y="262"/>
                  </a:cubicBezTo>
                  <a:cubicBezTo>
                    <a:pt x="47" y="144"/>
                    <a:pt x="143" y="48"/>
                    <a:pt x="261" y="48"/>
                  </a:cubicBezTo>
                  <a:cubicBezTo>
                    <a:pt x="379" y="48"/>
                    <a:pt x="475" y="144"/>
                    <a:pt x="475" y="262"/>
                  </a:cubicBezTo>
                  <a:cubicBezTo>
                    <a:pt x="475" y="310"/>
                    <a:pt x="443" y="368"/>
                    <a:pt x="412" y="424"/>
                  </a:cubicBezTo>
                  <a:cubicBezTo>
                    <a:pt x="398" y="449"/>
                    <a:pt x="384" y="475"/>
                    <a:pt x="372" y="501"/>
                  </a:cubicBezTo>
                  <a:close/>
                  <a:moveTo>
                    <a:pt x="261" y="120"/>
                  </a:moveTo>
                  <a:cubicBezTo>
                    <a:pt x="182" y="120"/>
                    <a:pt x="118" y="184"/>
                    <a:pt x="118" y="263"/>
                  </a:cubicBezTo>
                  <a:cubicBezTo>
                    <a:pt x="118" y="269"/>
                    <a:pt x="123" y="275"/>
                    <a:pt x="130" y="275"/>
                  </a:cubicBezTo>
                  <a:cubicBezTo>
                    <a:pt x="137" y="275"/>
                    <a:pt x="142" y="269"/>
                    <a:pt x="142" y="263"/>
                  </a:cubicBezTo>
                  <a:cubicBezTo>
                    <a:pt x="142" y="197"/>
                    <a:pt x="195" y="144"/>
                    <a:pt x="261" y="144"/>
                  </a:cubicBezTo>
                  <a:cubicBezTo>
                    <a:pt x="267" y="144"/>
                    <a:pt x="273" y="139"/>
                    <a:pt x="273" y="132"/>
                  </a:cubicBezTo>
                  <a:cubicBezTo>
                    <a:pt x="273" y="125"/>
                    <a:pt x="267" y="120"/>
                    <a:pt x="261" y="120"/>
                  </a:cubicBezTo>
                  <a:close/>
                  <a:moveTo>
                    <a:pt x="261" y="715"/>
                  </a:moveTo>
                  <a:cubicBezTo>
                    <a:pt x="237" y="715"/>
                    <a:pt x="226" y="712"/>
                    <a:pt x="214" y="685"/>
                  </a:cubicBezTo>
                  <a:lnTo>
                    <a:pt x="314" y="673"/>
                  </a:lnTo>
                  <a:cubicBezTo>
                    <a:pt x="300" y="712"/>
                    <a:pt x="289" y="715"/>
                    <a:pt x="261" y="715"/>
                  </a:cubicBezTo>
                  <a:close/>
                  <a:moveTo>
                    <a:pt x="183" y="593"/>
                  </a:moveTo>
                  <a:cubicBezTo>
                    <a:pt x="179" y="579"/>
                    <a:pt x="174" y="564"/>
                    <a:pt x="169" y="548"/>
                  </a:cubicBezTo>
                  <a:lnTo>
                    <a:pt x="354" y="548"/>
                  </a:lnTo>
                  <a:cubicBezTo>
                    <a:pt x="351" y="557"/>
                    <a:pt x="348" y="565"/>
                    <a:pt x="345" y="573"/>
                  </a:cubicBezTo>
                  <a:cubicBezTo>
                    <a:pt x="345" y="573"/>
                    <a:pt x="183" y="593"/>
                    <a:pt x="183" y="593"/>
                  </a:cubicBezTo>
                  <a:close/>
                  <a:moveTo>
                    <a:pt x="323" y="648"/>
                  </a:moveTo>
                  <a:lnTo>
                    <a:pt x="205" y="663"/>
                  </a:lnTo>
                  <a:cubicBezTo>
                    <a:pt x="201" y="650"/>
                    <a:pt x="196" y="636"/>
                    <a:pt x="191" y="617"/>
                  </a:cubicBezTo>
                  <a:cubicBezTo>
                    <a:pt x="190" y="617"/>
                    <a:pt x="190" y="617"/>
                    <a:pt x="190" y="616"/>
                  </a:cubicBezTo>
                  <a:lnTo>
                    <a:pt x="337" y="598"/>
                  </a:lnTo>
                  <a:cubicBezTo>
                    <a:pt x="335" y="605"/>
                    <a:pt x="333" y="613"/>
                    <a:pt x="331" y="619"/>
                  </a:cubicBezTo>
                  <a:cubicBezTo>
                    <a:pt x="328" y="630"/>
                    <a:pt x="325" y="639"/>
                    <a:pt x="323" y="648"/>
                  </a:cubicBezTo>
                  <a:close/>
                  <a:moveTo>
                    <a:pt x="261" y="0"/>
                  </a:moveTo>
                  <a:cubicBezTo>
                    <a:pt x="117" y="0"/>
                    <a:pt x="0" y="118"/>
                    <a:pt x="0" y="262"/>
                  </a:cubicBezTo>
                  <a:cubicBezTo>
                    <a:pt x="0" y="358"/>
                    <a:pt x="87" y="460"/>
                    <a:pt x="119" y="549"/>
                  </a:cubicBezTo>
                  <a:cubicBezTo>
                    <a:pt x="167" y="682"/>
                    <a:pt x="162" y="762"/>
                    <a:pt x="261" y="762"/>
                  </a:cubicBezTo>
                  <a:cubicBezTo>
                    <a:pt x="362" y="762"/>
                    <a:pt x="355" y="683"/>
                    <a:pt x="403" y="550"/>
                  </a:cubicBezTo>
                  <a:cubicBezTo>
                    <a:pt x="435" y="460"/>
                    <a:pt x="523" y="357"/>
                    <a:pt x="523" y="262"/>
                  </a:cubicBezTo>
                  <a:cubicBezTo>
                    <a:pt x="523" y="118"/>
                    <a:pt x="406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3" name="Text Placeholder 33"/>
          <p:cNvSpPr txBox="1">
            <a:spLocks/>
          </p:cNvSpPr>
          <p:nvPr/>
        </p:nvSpPr>
        <p:spPr>
          <a:xfrm>
            <a:off x="609600" y="520759"/>
            <a:ext cx="6400800" cy="54107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项目总结</a:t>
            </a:r>
            <a:endParaRPr lang="en-AU" altLang="zh-CN" sz="4267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44080" y="2659821"/>
            <a:ext cx="4514412" cy="920611"/>
            <a:chOff x="1058877" y="2642876"/>
            <a:chExt cx="3385809" cy="690458"/>
          </a:xfrm>
        </p:grpSpPr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1127105" y="2642876"/>
              <a:ext cx="3193781" cy="29695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467" b="1" dirty="0" smtClean="0">
                  <a:latin typeface="Calibri" panose="020F0502020204030204" pitchFamily="34" charset="0"/>
                  <a:ea typeface="微软雅黑" panose="020B0503020204020204" pitchFamily="34" charset="-122"/>
                  <a:cs typeface="Myanmar Text" pitchFamily="34" charset="0"/>
                  <a:sym typeface="Calibri" panose="020F0502020204030204" pitchFamily="34" charset="0"/>
                </a:rPr>
                <a:t>自身不足</a:t>
              </a:r>
              <a:endParaRPr lang="en-AU" sz="1467" b="1" dirty="0"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58877" y="2779336"/>
              <a:ext cx="338580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前期需求理解不足，设计不够全面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just" fontAlgn="base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后端逻辑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结构设计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just" fontAlgn="base"/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前端页面交互，框架，</a:t>
              </a:r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js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，</a:t>
              </a:r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css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，布局结构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45477" y="4264268"/>
            <a:ext cx="4514412" cy="705167"/>
            <a:chOff x="1058875" y="3790951"/>
            <a:chExt cx="3385809" cy="528875"/>
          </a:xfrm>
        </p:grpSpPr>
        <p:sp>
          <p:nvSpPr>
            <p:cNvPr id="102" name="Text Placeholder 33"/>
            <p:cNvSpPr txBox="1">
              <a:spLocks/>
            </p:cNvSpPr>
            <p:nvPr/>
          </p:nvSpPr>
          <p:spPr>
            <a:xfrm>
              <a:off x="1127105" y="3790951"/>
              <a:ext cx="3193781" cy="29695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467" b="1" dirty="0" smtClean="0">
                  <a:solidFill>
                    <a:schemeClr val="accent3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yanmar Text" pitchFamily="34" charset="0"/>
                  <a:sym typeface="Calibri" panose="020F0502020204030204" pitchFamily="34" charset="0"/>
                </a:rPr>
                <a:t>努力方向</a:t>
              </a:r>
              <a:endParaRPr lang="en-AU" sz="1467" b="1" dirty="0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58875" y="3927411"/>
              <a:ext cx="3385809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前端框架学习，布局审美提升，汲取后端逻辑结构设计规范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2693" y="1385645"/>
            <a:ext cx="649912" cy="649912"/>
            <a:chOff x="4767778" y="2639234"/>
            <a:chExt cx="487434" cy="487434"/>
          </a:xfrm>
        </p:grpSpPr>
        <p:sp>
          <p:nvSpPr>
            <p:cNvPr id="73" name="Freeform 128"/>
            <p:cNvSpPr>
              <a:spLocks/>
            </p:cNvSpPr>
            <p:nvPr/>
          </p:nvSpPr>
          <p:spPr bwMode="auto">
            <a:xfrm>
              <a:off x="4767778" y="2639234"/>
              <a:ext cx="487434" cy="487434"/>
            </a:xfrm>
            <a:custGeom>
              <a:avLst/>
              <a:gdLst/>
              <a:ahLst/>
              <a:cxnLst/>
              <a:rect l="l" t="t" r="r" b="b"/>
              <a:pathLst>
                <a:path w="487434" h="487434">
                  <a:moveTo>
                    <a:pt x="64991" y="0"/>
                  </a:moveTo>
                  <a:lnTo>
                    <a:pt x="422443" y="0"/>
                  </a:lnTo>
                  <a:cubicBezTo>
                    <a:pt x="457961" y="0"/>
                    <a:pt x="487434" y="29222"/>
                    <a:pt x="487434" y="65274"/>
                  </a:cubicBezTo>
                  <a:lnTo>
                    <a:pt x="487434" y="100947"/>
                  </a:lnTo>
                  <a:lnTo>
                    <a:pt x="294551" y="196698"/>
                  </a:lnTo>
                  <a:lnTo>
                    <a:pt x="487434" y="101480"/>
                  </a:lnTo>
                  <a:lnTo>
                    <a:pt x="487434" y="422920"/>
                  </a:lnTo>
                  <a:cubicBezTo>
                    <a:pt x="487434" y="458384"/>
                    <a:pt x="457970" y="487434"/>
                    <a:pt x="422462" y="487434"/>
                  </a:cubicBezTo>
                  <a:lnTo>
                    <a:pt x="384688" y="487434"/>
                  </a:lnTo>
                  <a:lnTo>
                    <a:pt x="294247" y="398309"/>
                  </a:lnTo>
                  <a:lnTo>
                    <a:pt x="384291" y="487434"/>
                  </a:lnTo>
                  <a:lnTo>
                    <a:pt x="64929" y="487434"/>
                  </a:lnTo>
                  <a:cubicBezTo>
                    <a:pt x="29067" y="487434"/>
                    <a:pt x="0" y="458275"/>
                    <a:pt x="0" y="422678"/>
                  </a:cubicBezTo>
                  <a:lnTo>
                    <a:pt x="0" y="107399"/>
                  </a:lnTo>
                  <a:lnTo>
                    <a:pt x="0" y="106470"/>
                  </a:lnTo>
                  <a:lnTo>
                    <a:pt x="0" y="65274"/>
                  </a:lnTo>
                  <a:cubicBezTo>
                    <a:pt x="0" y="29222"/>
                    <a:pt x="29095" y="0"/>
                    <a:pt x="649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40" name="Freeform 189"/>
            <p:cNvSpPr>
              <a:spLocks noEditPoints="1"/>
            </p:cNvSpPr>
            <p:nvPr/>
          </p:nvSpPr>
          <p:spPr bwMode="auto">
            <a:xfrm>
              <a:off x="4866465" y="2740076"/>
              <a:ext cx="290062" cy="291738"/>
            </a:xfrm>
            <a:custGeom>
              <a:avLst/>
              <a:gdLst>
                <a:gd name="T0" fmla="*/ 528 w 762"/>
                <a:gd name="T1" fmla="*/ 571 h 765"/>
                <a:gd name="T2" fmla="*/ 712 w 762"/>
                <a:gd name="T3" fmla="*/ 395 h 765"/>
                <a:gd name="T4" fmla="*/ 49 w 762"/>
                <a:gd name="T5" fmla="*/ 395 h 765"/>
                <a:gd name="T6" fmla="*/ 234 w 762"/>
                <a:gd name="T7" fmla="*/ 571 h 765"/>
                <a:gd name="T8" fmla="*/ 49 w 762"/>
                <a:gd name="T9" fmla="*/ 395 h 765"/>
                <a:gd name="T10" fmla="*/ 225 w 762"/>
                <a:gd name="T11" fmla="*/ 216 h 765"/>
                <a:gd name="T12" fmla="*/ 49 w 762"/>
                <a:gd name="T13" fmla="*/ 370 h 765"/>
                <a:gd name="T14" fmla="*/ 393 w 762"/>
                <a:gd name="T15" fmla="*/ 370 h 765"/>
                <a:gd name="T16" fmla="*/ 514 w 762"/>
                <a:gd name="T17" fmla="*/ 224 h 765"/>
                <a:gd name="T18" fmla="*/ 393 w 762"/>
                <a:gd name="T19" fmla="*/ 370 h 765"/>
                <a:gd name="T20" fmla="*/ 504 w 762"/>
                <a:gd name="T21" fmla="*/ 562 h 765"/>
                <a:gd name="T22" fmla="*/ 393 w 762"/>
                <a:gd name="T23" fmla="*/ 395 h 765"/>
                <a:gd name="T24" fmla="*/ 504 w 762"/>
                <a:gd name="T25" fmla="*/ 562 h 765"/>
                <a:gd name="T26" fmla="*/ 597 w 762"/>
                <a:gd name="T27" fmla="*/ 636 h 765"/>
                <a:gd name="T28" fmla="*/ 518 w 762"/>
                <a:gd name="T29" fmla="*/ 593 h 765"/>
                <a:gd name="T30" fmla="*/ 393 w 762"/>
                <a:gd name="T31" fmla="*/ 568 h 765"/>
                <a:gd name="T32" fmla="*/ 394 w 762"/>
                <a:gd name="T33" fmla="*/ 715 h 765"/>
                <a:gd name="T34" fmla="*/ 393 w 762"/>
                <a:gd name="T35" fmla="*/ 715 h 765"/>
                <a:gd name="T36" fmla="*/ 166 w 762"/>
                <a:gd name="T37" fmla="*/ 636 h 765"/>
                <a:gd name="T38" fmla="*/ 326 w 762"/>
                <a:gd name="T39" fmla="*/ 711 h 765"/>
                <a:gd name="T40" fmla="*/ 368 w 762"/>
                <a:gd name="T41" fmla="*/ 543 h 765"/>
                <a:gd name="T42" fmla="*/ 222 w 762"/>
                <a:gd name="T43" fmla="*/ 395 h 765"/>
                <a:gd name="T44" fmla="*/ 368 w 762"/>
                <a:gd name="T45" fmla="*/ 395 h 765"/>
                <a:gd name="T46" fmla="*/ 368 w 762"/>
                <a:gd name="T47" fmla="*/ 246 h 765"/>
                <a:gd name="T48" fmla="*/ 222 w 762"/>
                <a:gd name="T49" fmla="*/ 370 h 765"/>
                <a:gd name="T50" fmla="*/ 235 w 762"/>
                <a:gd name="T51" fmla="*/ 193 h 765"/>
                <a:gd name="T52" fmla="*/ 326 w 762"/>
                <a:gd name="T53" fmla="*/ 55 h 765"/>
                <a:gd name="T54" fmla="*/ 368 w 762"/>
                <a:gd name="T55" fmla="*/ 50 h 765"/>
                <a:gd name="T56" fmla="*/ 258 w 762"/>
                <a:gd name="T57" fmla="*/ 201 h 765"/>
                <a:gd name="T58" fmla="*/ 368 w 762"/>
                <a:gd name="T59" fmla="*/ 50 h 765"/>
                <a:gd name="T60" fmla="*/ 611 w 762"/>
                <a:gd name="T61" fmla="*/ 143 h 765"/>
                <a:gd name="T62" fmla="*/ 436 w 762"/>
                <a:gd name="T63" fmla="*/ 55 h 765"/>
                <a:gd name="T64" fmla="*/ 504 w 762"/>
                <a:gd name="T65" fmla="*/ 201 h 765"/>
                <a:gd name="T66" fmla="*/ 393 w 762"/>
                <a:gd name="T67" fmla="*/ 50 h 765"/>
                <a:gd name="T68" fmla="*/ 367 w 762"/>
                <a:gd name="T69" fmla="*/ 715 h 765"/>
                <a:gd name="T70" fmla="*/ 368 w 762"/>
                <a:gd name="T71" fmla="*/ 568 h 765"/>
                <a:gd name="T72" fmla="*/ 367 w 762"/>
                <a:gd name="T73" fmla="*/ 715 h 765"/>
                <a:gd name="T74" fmla="*/ 712 w 762"/>
                <a:gd name="T75" fmla="*/ 370 h 765"/>
                <a:gd name="T76" fmla="*/ 536 w 762"/>
                <a:gd name="T77" fmla="*/ 216 h 765"/>
                <a:gd name="T78" fmla="*/ 712 w 762"/>
                <a:gd name="T79" fmla="*/ 370 h 765"/>
                <a:gd name="T80" fmla="*/ 0 w 762"/>
                <a:gd name="T81" fmla="*/ 382 h 765"/>
                <a:gd name="T82" fmla="*/ 762 w 762"/>
                <a:gd name="T83" fmla="*/ 382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2" h="765">
                  <a:moveTo>
                    <a:pt x="615" y="618"/>
                  </a:moveTo>
                  <a:cubicBezTo>
                    <a:pt x="588" y="599"/>
                    <a:pt x="559" y="583"/>
                    <a:pt x="528" y="571"/>
                  </a:cubicBezTo>
                  <a:cubicBezTo>
                    <a:pt x="550" y="518"/>
                    <a:pt x="563" y="458"/>
                    <a:pt x="565" y="395"/>
                  </a:cubicBezTo>
                  <a:lnTo>
                    <a:pt x="712" y="395"/>
                  </a:lnTo>
                  <a:cubicBezTo>
                    <a:pt x="709" y="482"/>
                    <a:pt x="673" y="561"/>
                    <a:pt x="615" y="618"/>
                  </a:cubicBezTo>
                  <a:close/>
                  <a:moveTo>
                    <a:pt x="49" y="395"/>
                  </a:moveTo>
                  <a:lnTo>
                    <a:pt x="197" y="395"/>
                  </a:lnTo>
                  <a:cubicBezTo>
                    <a:pt x="198" y="458"/>
                    <a:pt x="211" y="518"/>
                    <a:pt x="234" y="571"/>
                  </a:cubicBezTo>
                  <a:cubicBezTo>
                    <a:pt x="203" y="583"/>
                    <a:pt x="173" y="599"/>
                    <a:pt x="147" y="618"/>
                  </a:cubicBezTo>
                  <a:cubicBezTo>
                    <a:pt x="89" y="561"/>
                    <a:pt x="53" y="482"/>
                    <a:pt x="49" y="395"/>
                  </a:cubicBezTo>
                  <a:close/>
                  <a:moveTo>
                    <a:pt x="134" y="162"/>
                  </a:moveTo>
                  <a:cubicBezTo>
                    <a:pt x="161" y="183"/>
                    <a:pt x="192" y="201"/>
                    <a:pt x="225" y="216"/>
                  </a:cubicBezTo>
                  <a:cubicBezTo>
                    <a:pt x="208" y="263"/>
                    <a:pt x="198" y="316"/>
                    <a:pt x="197" y="370"/>
                  </a:cubicBezTo>
                  <a:lnTo>
                    <a:pt x="49" y="370"/>
                  </a:lnTo>
                  <a:cubicBezTo>
                    <a:pt x="53" y="290"/>
                    <a:pt x="84" y="218"/>
                    <a:pt x="134" y="162"/>
                  </a:cubicBezTo>
                  <a:close/>
                  <a:moveTo>
                    <a:pt x="393" y="370"/>
                  </a:moveTo>
                  <a:lnTo>
                    <a:pt x="393" y="246"/>
                  </a:lnTo>
                  <a:cubicBezTo>
                    <a:pt x="436" y="245"/>
                    <a:pt x="476" y="237"/>
                    <a:pt x="514" y="224"/>
                  </a:cubicBezTo>
                  <a:cubicBezTo>
                    <a:pt x="529" y="269"/>
                    <a:pt x="539" y="318"/>
                    <a:pt x="541" y="370"/>
                  </a:cubicBezTo>
                  <a:cubicBezTo>
                    <a:pt x="541" y="370"/>
                    <a:pt x="393" y="370"/>
                    <a:pt x="393" y="370"/>
                  </a:cubicBezTo>
                  <a:close/>
                  <a:moveTo>
                    <a:pt x="393" y="370"/>
                  </a:moveTo>
                  <a:close/>
                  <a:moveTo>
                    <a:pt x="504" y="562"/>
                  </a:moveTo>
                  <a:cubicBezTo>
                    <a:pt x="469" y="551"/>
                    <a:pt x="432" y="545"/>
                    <a:pt x="393" y="543"/>
                  </a:cubicBezTo>
                  <a:lnTo>
                    <a:pt x="393" y="395"/>
                  </a:lnTo>
                  <a:lnTo>
                    <a:pt x="541" y="395"/>
                  </a:lnTo>
                  <a:cubicBezTo>
                    <a:pt x="539" y="455"/>
                    <a:pt x="526" y="512"/>
                    <a:pt x="504" y="562"/>
                  </a:cubicBezTo>
                  <a:close/>
                  <a:moveTo>
                    <a:pt x="518" y="593"/>
                  </a:moveTo>
                  <a:cubicBezTo>
                    <a:pt x="546" y="605"/>
                    <a:pt x="573" y="618"/>
                    <a:pt x="597" y="636"/>
                  </a:cubicBezTo>
                  <a:cubicBezTo>
                    <a:pt x="552" y="674"/>
                    <a:pt x="496" y="700"/>
                    <a:pt x="436" y="711"/>
                  </a:cubicBezTo>
                  <a:cubicBezTo>
                    <a:pt x="468" y="678"/>
                    <a:pt x="497" y="638"/>
                    <a:pt x="518" y="593"/>
                  </a:cubicBezTo>
                  <a:close/>
                  <a:moveTo>
                    <a:pt x="393" y="715"/>
                  </a:moveTo>
                  <a:lnTo>
                    <a:pt x="393" y="568"/>
                  </a:lnTo>
                  <a:cubicBezTo>
                    <a:pt x="429" y="569"/>
                    <a:pt x="462" y="575"/>
                    <a:pt x="495" y="585"/>
                  </a:cubicBezTo>
                  <a:cubicBezTo>
                    <a:pt x="470" y="637"/>
                    <a:pt x="436" y="681"/>
                    <a:pt x="394" y="715"/>
                  </a:cubicBezTo>
                  <a:cubicBezTo>
                    <a:pt x="394" y="715"/>
                    <a:pt x="393" y="715"/>
                    <a:pt x="393" y="715"/>
                  </a:cubicBezTo>
                  <a:close/>
                  <a:moveTo>
                    <a:pt x="393" y="715"/>
                  </a:moveTo>
                  <a:close/>
                  <a:moveTo>
                    <a:pt x="326" y="711"/>
                  </a:moveTo>
                  <a:cubicBezTo>
                    <a:pt x="266" y="700"/>
                    <a:pt x="211" y="674"/>
                    <a:pt x="166" y="636"/>
                  </a:cubicBezTo>
                  <a:cubicBezTo>
                    <a:pt x="190" y="618"/>
                    <a:pt x="216" y="605"/>
                    <a:pt x="244" y="593"/>
                  </a:cubicBezTo>
                  <a:cubicBezTo>
                    <a:pt x="266" y="638"/>
                    <a:pt x="293" y="678"/>
                    <a:pt x="326" y="711"/>
                  </a:cubicBezTo>
                  <a:close/>
                  <a:moveTo>
                    <a:pt x="368" y="395"/>
                  </a:moveTo>
                  <a:lnTo>
                    <a:pt x="368" y="543"/>
                  </a:lnTo>
                  <a:cubicBezTo>
                    <a:pt x="329" y="545"/>
                    <a:pt x="292" y="551"/>
                    <a:pt x="257" y="562"/>
                  </a:cubicBezTo>
                  <a:cubicBezTo>
                    <a:pt x="236" y="512"/>
                    <a:pt x="223" y="455"/>
                    <a:pt x="222" y="395"/>
                  </a:cubicBezTo>
                  <a:cubicBezTo>
                    <a:pt x="222" y="395"/>
                    <a:pt x="368" y="395"/>
                    <a:pt x="368" y="395"/>
                  </a:cubicBezTo>
                  <a:close/>
                  <a:moveTo>
                    <a:pt x="368" y="395"/>
                  </a:moveTo>
                  <a:close/>
                  <a:moveTo>
                    <a:pt x="248" y="224"/>
                  </a:moveTo>
                  <a:cubicBezTo>
                    <a:pt x="286" y="237"/>
                    <a:pt x="327" y="245"/>
                    <a:pt x="368" y="246"/>
                  </a:cubicBezTo>
                  <a:lnTo>
                    <a:pt x="368" y="370"/>
                  </a:lnTo>
                  <a:lnTo>
                    <a:pt x="222" y="370"/>
                  </a:lnTo>
                  <a:cubicBezTo>
                    <a:pt x="223" y="318"/>
                    <a:pt x="232" y="269"/>
                    <a:pt x="248" y="224"/>
                  </a:cubicBezTo>
                  <a:close/>
                  <a:moveTo>
                    <a:pt x="235" y="193"/>
                  </a:moveTo>
                  <a:cubicBezTo>
                    <a:pt x="204" y="181"/>
                    <a:pt x="176" y="163"/>
                    <a:pt x="150" y="143"/>
                  </a:cubicBezTo>
                  <a:cubicBezTo>
                    <a:pt x="198" y="98"/>
                    <a:pt x="259" y="66"/>
                    <a:pt x="326" y="55"/>
                  </a:cubicBezTo>
                  <a:cubicBezTo>
                    <a:pt x="288" y="93"/>
                    <a:pt x="257" y="139"/>
                    <a:pt x="235" y="193"/>
                  </a:cubicBezTo>
                  <a:close/>
                  <a:moveTo>
                    <a:pt x="368" y="50"/>
                  </a:moveTo>
                  <a:lnTo>
                    <a:pt x="368" y="222"/>
                  </a:lnTo>
                  <a:cubicBezTo>
                    <a:pt x="329" y="220"/>
                    <a:pt x="292" y="213"/>
                    <a:pt x="258" y="201"/>
                  </a:cubicBezTo>
                  <a:cubicBezTo>
                    <a:pt x="283" y="141"/>
                    <a:pt x="321" y="89"/>
                    <a:pt x="367" y="50"/>
                  </a:cubicBezTo>
                  <a:cubicBezTo>
                    <a:pt x="367" y="50"/>
                    <a:pt x="368" y="50"/>
                    <a:pt x="368" y="50"/>
                  </a:cubicBezTo>
                  <a:close/>
                  <a:moveTo>
                    <a:pt x="436" y="55"/>
                  </a:moveTo>
                  <a:cubicBezTo>
                    <a:pt x="504" y="66"/>
                    <a:pt x="564" y="98"/>
                    <a:pt x="611" y="143"/>
                  </a:cubicBezTo>
                  <a:cubicBezTo>
                    <a:pt x="585" y="163"/>
                    <a:pt x="558" y="181"/>
                    <a:pt x="528" y="193"/>
                  </a:cubicBezTo>
                  <a:cubicBezTo>
                    <a:pt x="505" y="139"/>
                    <a:pt x="473" y="93"/>
                    <a:pt x="436" y="55"/>
                  </a:cubicBezTo>
                  <a:close/>
                  <a:moveTo>
                    <a:pt x="394" y="50"/>
                  </a:moveTo>
                  <a:cubicBezTo>
                    <a:pt x="441" y="89"/>
                    <a:pt x="479" y="141"/>
                    <a:pt x="504" y="201"/>
                  </a:cubicBezTo>
                  <a:cubicBezTo>
                    <a:pt x="469" y="213"/>
                    <a:pt x="432" y="220"/>
                    <a:pt x="393" y="222"/>
                  </a:cubicBezTo>
                  <a:lnTo>
                    <a:pt x="393" y="50"/>
                  </a:lnTo>
                  <a:cubicBezTo>
                    <a:pt x="393" y="50"/>
                    <a:pt x="394" y="50"/>
                    <a:pt x="394" y="50"/>
                  </a:cubicBezTo>
                  <a:close/>
                  <a:moveTo>
                    <a:pt x="367" y="715"/>
                  </a:moveTo>
                  <a:cubicBezTo>
                    <a:pt x="327" y="681"/>
                    <a:pt x="292" y="637"/>
                    <a:pt x="267" y="585"/>
                  </a:cubicBezTo>
                  <a:cubicBezTo>
                    <a:pt x="299" y="575"/>
                    <a:pt x="334" y="569"/>
                    <a:pt x="368" y="568"/>
                  </a:cubicBezTo>
                  <a:lnTo>
                    <a:pt x="368" y="715"/>
                  </a:lnTo>
                  <a:cubicBezTo>
                    <a:pt x="368" y="715"/>
                    <a:pt x="367" y="715"/>
                    <a:pt x="367" y="715"/>
                  </a:cubicBezTo>
                  <a:close/>
                  <a:moveTo>
                    <a:pt x="367" y="715"/>
                  </a:moveTo>
                  <a:close/>
                  <a:moveTo>
                    <a:pt x="712" y="370"/>
                  </a:moveTo>
                  <a:lnTo>
                    <a:pt x="565" y="370"/>
                  </a:lnTo>
                  <a:cubicBezTo>
                    <a:pt x="563" y="316"/>
                    <a:pt x="554" y="263"/>
                    <a:pt x="536" y="216"/>
                  </a:cubicBezTo>
                  <a:cubicBezTo>
                    <a:pt x="570" y="201"/>
                    <a:pt x="600" y="183"/>
                    <a:pt x="629" y="162"/>
                  </a:cubicBezTo>
                  <a:cubicBezTo>
                    <a:pt x="679" y="218"/>
                    <a:pt x="710" y="290"/>
                    <a:pt x="712" y="370"/>
                  </a:cubicBezTo>
                  <a:close/>
                  <a:moveTo>
                    <a:pt x="381" y="0"/>
                  </a:moveTo>
                  <a:cubicBezTo>
                    <a:pt x="171" y="0"/>
                    <a:pt x="0" y="171"/>
                    <a:pt x="0" y="382"/>
                  </a:cubicBezTo>
                  <a:cubicBezTo>
                    <a:pt x="0" y="593"/>
                    <a:pt x="171" y="765"/>
                    <a:pt x="381" y="765"/>
                  </a:cubicBezTo>
                  <a:cubicBezTo>
                    <a:pt x="592" y="765"/>
                    <a:pt x="762" y="593"/>
                    <a:pt x="762" y="382"/>
                  </a:cubicBezTo>
                  <a:cubicBezTo>
                    <a:pt x="762" y="171"/>
                    <a:pt x="59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36007" y="1391056"/>
            <a:ext cx="4450948" cy="705168"/>
            <a:chOff x="5362763" y="2643292"/>
            <a:chExt cx="3338211" cy="528876"/>
          </a:xfrm>
        </p:grpSpPr>
        <p:sp>
          <p:nvSpPr>
            <p:cNvPr id="135" name="Text Placeholder 33"/>
            <p:cNvSpPr txBox="1">
              <a:spLocks/>
            </p:cNvSpPr>
            <p:nvPr/>
          </p:nvSpPr>
          <p:spPr>
            <a:xfrm>
              <a:off x="5430997" y="2643292"/>
              <a:ext cx="3193781" cy="29695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467" b="1" dirty="0" smtClean="0">
                  <a:solidFill>
                    <a:schemeClr val="accent5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yanmar Text" pitchFamily="34" charset="0"/>
                  <a:sym typeface="Calibri" panose="020F0502020204030204" pitchFamily="34" charset="0"/>
                </a:rPr>
                <a:t>经验</a:t>
              </a:r>
              <a:r>
                <a:rPr lang="zh-CN" altLang="en-US" sz="1467" b="1" dirty="0">
                  <a:solidFill>
                    <a:schemeClr val="accent5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yanmar Text" pitchFamily="34" charset="0"/>
                  <a:sym typeface="Calibri" panose="020F0502020204030204" pitchFamily="34" charset="0"/>
                </a:rPr>
                <a:t>积累</a:t>
              </a:r>
              <a:endParaRPr lang="en-AU" sz="1467" b="1" dirty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362763" y="2779753"/>
              <a:ext cx="3338211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对</a:t>
              </a:r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mysql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的理解（事务，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id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获取）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just" fontAlgn="base"/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对</a:t>
              </a:r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js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、</a:t>
              </a:r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jquery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深入理解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6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43919" y="2769118"/>
            <a:ext cx="2104167" cy="90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400" b="1" dirty="0" smtClean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THANKS</a:t>
            </a:r>
            <a:endParaRPr lang="zh-CN" altLang="en-US" sz="4400" b="1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658678" y="3725747"/>
            <a:ext cx="874644" cy="0"/>
            <a:chOff x="5625548" y="3867892"/>
            <a:chExt cx="874644" cy="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6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50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651006" y="2686052"/>
            <a:ext cx="184151" cy="1862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552957" y="2686052"/>
            <a:ext cx="184151" cy="1862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454906" y="2686052"/>
            <a:ext cx="184151" cy="1862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358968" y="2686052"/>
            <a:ext cx="182033" cy="1862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30500" y="2311403"/>
            <a:ext cx="924984" cy="935567"/>
            <a:chOff x="2047875" y="1733552"/>
            <a:chExt cx="693738" cy="7016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047875" y="1733552"/>
              <a:ext cx="693738" cy="7016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2274892" y="1908177"/>
              <a:ext cx="239713" cy="352425"/>
            </a:xfrm>
            <a:custGeom>
              <a:avLst/>
              <a:gdLst>
                <a:gd name="T0" fmla="*/ 474 w 665"/>
                <a:gd name="T1" fmla="*/ 636 h 968"/>
                <a:gd name="T2" fmla="*/ 192 w 665"/>
                <a:gd name="T3" fmla="*/ 636 h 968"/>
                <a:gd name="T4" fmla="*/ 140 w 665"/>
                <a:gd name="T5" fmla="*/ 538 h 968"/>
                <a:gd name="T6" fmla="*/ 60 w 665"/>
                <a:gd name="T7" fmla="*/ 333 h 968"/>
                <a:gd name="T8" fmla="*/ 332 w 665"/>
                <a:gd name="T9" fmla="*/ 60 h 968"/>
                <a:gd name="T10" fmla="*/ 604 w 665"/>
                <a:gd name="T11" fmla="*/ 333 h 968"/>
                <a:gd name="T12" fmla="*/ 524 w 665"/>
                <a:gd name="T13" fmla="*/ 538 h 968"/>
                <a:gd name="T14" fmla="*/ 474 w 665"/>
                <a:gd name="T15" fmla="*/ 636 h 968"/>
                <a:gd name="T16" fmla="*/ 332 w 665"/>
                <a:gd name="T17" fmla="*/ 152 h 968"/>
                <a:gd name="T18" fmla="*/ 150 w 665"/>
                <a:gd name="T19" fmla="*/ 334 h 968"/>
                <a:gd name="T20" fmla="*/ 166 w 665"/>
                <a:gd name="T21" fmla="*/ 348 h 968"/>
                <a:gd name="T22" fmla="*/ 180 w 665"/>
                <a:gd name="T23" fmla="*/ 334 h 968"/>
                <a:gd name="T24" fmla="*/ 332 w 665"/>
                <a:gd name="T25" fmla="*/ 182 h 968"/>
                <a:gd name="T26" fmla="*/ 347 w 665"/>
                <a:gd name="T27" fmla="*/ 167 h 968"/>
                <a:gd name="T28" fmla="*/ 332 w 665"/>
                <a:gd name="T29" fmla="*/ 152 h 968"/>
                <a:gd name="T30" fmla="*/ 332 w 665"/>
                <a:gd name="T31" fmla="*/ 908 h 968"/>
                <a:gd name="T32" fmla="*/ 272 w 665"/>
                <a:gd name="T33" fmla="*/ 870 h 968"/>
                <a:gd name="T34" fmla="*/ 400 w 665"/>
                <a:gd name="T35" fmla="*/ 854 h 968"/>
                <a:gd name="T36" fmla="*/ 332 w 665"/>
                <a:gd name="T37" fmla="*/ 908 h 968"/>
                <a:gd name="T38" fmla="*/ 233 w 665"/>
                <a:gd name="T39" fmla="*/ 754 h 968"/>
                <a:gd name="T40" fmla="*/ 215 w 665"/>
                <a:gd name="T41" fmla="*/ 696 h 968"/>
                <a:gd name="T42" fmla="*/ 450 w 665"/>
                <a:gd name="T43" fmla="*/ 696 h 968"/>
                <a:gd name="T44" fmla="*/ 439 w 665"/>
                <a:gd name="T45" fmla="*/ 728 h 968"/>
                <a:gd name="T46" fmla="*/ 233 w 665"/>
                <a:gd name="T47" fmla="*/ 754 h 968"/>
                <a:gd name="T48" fmla="*/ 411 w 665"/>
                <a:gd name="T49" fmla="*/ 822 h 968"/>
                <a:gd name="T50" fmla="*/ 261 w 665"/>
                <a:gd name="T51" fmla="*/ 841 h 968"/>
                <a:gd name="T52" fmla="*/ 243 w 665"/>
                <a:gd name="T53" fmla="*/ 784 h 968"/>
                <a:gd name="T54" fmla="*/ 242 w 665"/>
                <a:gd name="T55" fmla="*/ 783 h 968"/>
                <a:gd name="T56" fmla="*/ 429 w 665"/>
                <a:gd name="T57" fmla="*/ 759 h 968"/>
                <a:gd name="T58" fmla="*/ 421 w 665"/>
                <a:gd name="T59" fmla="*/ 786 h 968"/>
                <a:gd name="T60" fmla="*/ 411 w 665"/>
                <a:gd name="T61" fmla="*/ 822 h 968"/>
                <a:gd name="T62" fmla="*/ 332 w 665"/>
                <a:gd name="T63" fmla="*/ 0 h 968"/>
                <a:gd name="T64" fmla="*/ 0 w 665"/>
                <a:gd name="T65" fmla="*/ 333 h 968"/>
                <a:gd name="T66" fmla="*/ 152 w 665"/>
                <a:gd name="T67" fmla="*/ 698 h 968"/>
                <a:gd name="T68" fmla="*/ 332 w 665"/>
                <a:gd name="T69" fmla="*/ 968 h 968"/>
                <a:gd name="T70" fmla="*/ 513 w 665"/>
                <a:gd name="T71" fmla="*/ 699 h 968"/>
                <a:gd name="T72" fmla="*/ 665 w 665"/>
                <a:gd name="T73" fmla="*/ 333 h 968"/>
                <a:gd name="T74" fmla="*/ 332 w 665"/>
                <a:gd name="T7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5" h="968">
                  <a:moveTo>
                    <a:pt x="474" y="636"/>
                  </a:moveTo>
                  <a:lnTo>
                    <a:pt x="192" y="636"/>
                  </a:lnTo>
                  <a:cubicBezTo>
                    <a:pt x="176" y="603"/>
                    <a:pt x="158" y="570"/>
                    <a:pt x="140" y="538"/>
                  </a:cubicBezTo>
                  <a:cubicBezTo>
                    <a:pt x="101" y="467"/>
                    <a:pt x="60" y="394"/>
                    <a:pt x="60" y="333"/>
                  </a:cubicBezTo>
                  <a:cubicBezTo>
                    <a:pt x="60" y="182"/>
                    <a:pt x="182" y="60"/>
                    <a:pt x="332" y="60"/>
                  </a:cubicBezTo>
                  <a:cubicBezTo>
                    <a:pt x="482" y="60"/>
                    <a:pt x="604" y="182"/>
                    <a:pt x="604" y="333"/>
                  </a:cubicBezTo>
                  <a:cubicBezTo>
                    <a:pt x="604" y="394"/>
                    <a:pt x="563" y="467"/>
                    <a:pt x="524" y="538"/>
                  </a:cubicBezTo>
                  <a:cubicBezTo>
                    <a:pt x="506" y="571"/>
                    <a:pt x="488" y="603"/>
                    <a:pt x="474" y="636"/>
                  </a:cubicBezTo>
                  <a:close/>
                  <a:moveTo>
                    <a:pt x="332" y="152"/>
                  </a:moveTo>
                  <a:cubicBezTo>
                    <a:pt x="232" y="152"/>
                    <a:pt x="150" y="233"/>
                    <a:pt x="150" y="334"/>
                  </a:cubicBezTo>
                  <a:cubicBezTo>
                    <a:pt x="150" y="342"/>
                    <a:pt x="157" y="348"/>
                    <a:pt x="166" y="348"/>
                  </a:cubicBezTo>
                  <a:cubicBezTo>
                    <a:pt x="174" y="348"/>
                    <a:pt x="180" y="342"/>
                    <a:pt x="180" y="334"/>
                  </a:cubicBezTo>
                  <a:cubicBezTo>
                    <a:pt x="180" y="250"/>
                    <a:pt x="249" y="182"/>
                    <a:pt x="332" y="182"/>
                  </a:cubicBezTo>
                  <a:cubicBezTo>
                    <a:pt x="340" y="182"/>
                    <a:pt x="347" y="175"/>
                    <a:pt x="347" y="167"/>
                  </a:cubicBezTo>
                  <a:cubicBezTo>
                    <a:pt x="347" y="158"/>
                    <a:pt x="340" y="152"/>
                    <a:pt x="332" y="152"/>
                  </a:cubicBezTo>
                  <a:close/>
                  <a:moveTo>
                    <a:pt x="332" y="908"/>
                  </a:moveTo>
                  <a:cubicBezTo>
                    <a:pt x="302" y="908"/>
                    <a:pt x="287" y="904"/>
                    <a:pt x="272" y="870"/>
                  </a:cubicBezTo>
                  <a:lnTo>
                    <a:pt x="400" y="854"/>
                  </a:lnTo>
                  <a:cubicBezTo>
                    <a:pt x="381" y="904"/>
                    <a:pt x="368" y="908"/>
                    <a:pt x="332" y="908"/>
                  </a:cubicBezTo>
                  <a:close/>
                  <a:moveTo>
                    <a:pt x="233" y="754"/>
                  </a:moveTo>
                  <a:cubicBezTo>
                    <a:pt x="228" y="736"/>
                    <a:pt x="222" y="717"/>
                    <a:pt x="215" y="696"/>
                  </a:cubicBezTo>
                  <a:lnTo>
                    <a:pt x="450" y="696"/>
                  </a:lnTo>
                  <a:cubicBezTo>
                    <a:pt x="446" y="707"/>
                    <a:pt x="442" y="718"/>
                    <a:pt x="439" y="728"/>
                  </a:cubicBezTo>
                  <a:cubicBezTo>
                    <a:pt x="439" y="728"/>
                    <a:pt x="233" y="754"/>
                    <a:pt x="233" y="754"/>
                  </a:cubicBezTo>
                  <a:close/>
                  <a:moveTo>
                    <a:pt x="411" y="822"/>
                  </a:moveTo>
                  <a:lnTo>
                    <a:pt x="261" y="841"/>
                  </a:lnTo>
                  <a:cubicBezTo>
                    <a:pt x="256" y="826"/>
                    <a:pt x="250" y="808"/>
                    <a:pt x="243" y="784"/>
                  </a:cubicBezTo>
                  <a:cubicBezTo>
                    <a:pt x="242" y="784"/>
                    <a:pt x="242" y="783"/>
                    <a:pt x="242" y="783"/>
                  </a:cubicBezTo>
                  <a:lnTo>
                    <a:pt x="429" y="759"/>
                  </a:lnTo>
                  <a:cubicBezTo>
                    <a:pt x="426" y="768"/>
                    <a:pt x="424" y="778"/>
                    <a:pt x="421" y="786"/>
                  </a:cubicBezTo>
                  <a:cubicBezTo>
                    <a:pt x="417" y="800"/>
                    <a:pt x="414" y="812"/>
                    <a:pt x="411" y="822"/>
                  </a:cubicBezTo>
                  <a:close/>
                  <a:moveTo>
                    <a:pt x="332" y="0"/>
                  </a:moveTo>
                  <a:cubicBezTo>
                    <a:pt x="149" y="0"/>
                    <a:pt x="0" y="149"/>
                    <a:pt x="0" y="333"/>
                  </a:cubicBezTo>
                  <a:cubicBezTo>
                    <a:pt x="0" y="455"/>
                    <a:pt x="111" y="584"/>
                    <a:pt x="152" y="698"/>
                  </a:cubicBezTo>
                  <a:cubicBezTo>
                    <a:pt x="212" y="867"/>
                    <a:pt x="206" y="968"/>
                    <a:pt x="332" y="968"/>
                  </a:cubicBezTo>
                  <a:cubicBezTo>
                    <a:pt x="461" y="968"/>
                    <a:pt x="452" y="867"/>
                    <a:pt x="513" y="699"/>
                  </a:cubicBezTo>
                  <a:cubicBezTo>
                    <a:pt x="553" y="584"/>
                    <a:pt x="665" y="454"/>
                    <a:pt x="665" y="333"/>
                  </a:cubicBezTo>
                  <a:cubicBezTo>
                    <a:pt x="665" y="149"/>
                    <a:pt x="516" y="0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536517" y="2311403"/>
            <a:ext cx="924984" cy="935567"/>
            <a:chOff x="6402388" y="1733552"/>
            <a:chExt cx="693738" cy="701675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6402388" y="1733552"/>
              <a:ext cx="693738" cy="701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6572254" y="1912938"/>
              <a:ext cx="352425" cy="342900"/>
            </a:xfrm>
            <a:custGeom>
              <a:avLst/>
              <a:gdLst>
                <a:gd name="T0" fmla="*/ 718 w 977"/>
                <a:gd name="T1" fmla="*/ 556 h 938"/>
                <a:gd name="T2" fmla="*/ 699 w 977"/>
                <a:gd name="T3" fmla="*/ 614 h 938"/>
                <a:gd name="T4" fmla="*/ 742 w 977"/>
                <a:gd name="T5" fmla="*/ 870 h 938"/>
                <a:gd name="T6" fmla="*/ 522 w 977"/>
                <a:gd name="T7" fmla="*/ 752 h 938"/>
                <a:gd name="T8" fmla="*/ 488 w 977"/>
                <a:gd name="T9" fmla="*/ 743 h 938"/>
                <a:gd name="T10" fmla="*/ 455 w 977"/>
                <a:gd name="T11" fmla="*/ 752 h 938"/>
                <a:gd name="T12" fmla="*/ 235 w 977"/>
                <a:gd name="T13" fmla="*/ 870 h 938"/>
                <a:gd name="T14" fmla="*/ 278 w 977"/>
                <a:gd name="T15" fmla="*/ 614 h 938"/>
                <a:gd name="T16" fmla="*/ 259 w 977"/>
                <a:gd name="T17" fmla="*/ 556 h 938"/>
                <a:gd name="T18" fmla="*/ 75 w 977"/>
                <a:gd name="T19" fmla="*/ 371 h 938"/>
                <a:gd name="T20" fmla="*/ 326 w 977"/>
                <a:gd name="T21" fmla="*/ 334 h 938"/>
                <a:gd name="T22" fmla="*/ 379 w 977"/>
                <a:gd name="T23" fmla="*/ 296 h 938"/>
                <a:gd name="T24" fmla="*/ 488 w 977"/>
                <a:gd name="T25" fmla="*/ 68 h 938"/>
                <a:gd name="T26" fmla="*/ 598 w 977"/>
                <a:gd name="T27" fmla="*/ 296 h 938"/>
                <a:gd name="T28" fmla="*/ 650 w 977"/>
                <a:gd name="T29" fmla="*/ 334 h 938"/>
                <a:gd name="T30" fmla="*/ 902 w 977"/>
                <a:gd name="T31" fmla="*/ 371 h 938"/>
                <a:gd name="T32" fmla="*/ 718 w 977"/>
                <a:gd name="T33" fmla="*/ 556 h 938"/>
                <a:gd name="T34" fmla="*/ 968 w 977"/>
                <a:gd name="T35" fmla="*/ 350 h 938"/>
                <a:gd name="T36" fmla="*/ 913 w 977"/>
                <a:gd name="T37" fmla="*/ 304 h 938"/>
                <a:gd name="T38" fmla="*/ 661 w 977"/>
                <a:gd name="T39" fmla="*/ 267 h 938"/>
                <a:gd name="T40" fmla="*/ 552 w 977"/>
                <a:gd name="T41" fmla="*/ 39 h 938"/>
                <a:gd name="T42" fmla="*/ 488 w 977"/>
                <a:gd name="T43" fmla="*/ 0 h 938"/>
                <a:gd name="T44" fmla="*/ 425 w 977"/>
                <a:gd name="T45" fmla="*/ 39 h 938"/>
                <a:gd name="T46" fmla="*/ 316 w 977"/>
                <a:gd name="T47" fmla="*/ 267 h 938"/>
                <a:gd name="T48" fmla="*/ 64 w 977"/>
                <a:gd name="T49" fmla="*/ 304 h 938"/>
                <a:gd name="T50" fmla="*/ 8 w 977"/>
                <a:gd name="T51" fmla="*/ 350 h 938"/>
                <a:gd name="T52" fmla="*/ 25 w 977"/>
                <a:gd name="T53" fmla="*/ 419 h 938"/>
                <a:gd name="T54" fmla="*/ 209 w 977"/>
                <a:gd name="T55" fmla="*/ 603 h 938"/>
                <a:gd name="T56" fmla="*/ 166 w 977"/>
                <a:gd name="T57" fmla="*/ 859 h 938"/>
                <a:gd name="T58" fmla="*/ 195 w 977"/>
                <a:gd name="T59" fmla="*/ 925 h 938"/>
                <a:gd name="T60" fmla="*/ 235 w 977"/>
                <a:gd name="T61" fmla="*/ 938 h 938"/>
                <a:gd name="T62" fmla="*/ 269 w 977"/>
                <a:gd name="T63" fmla="*/ 929 h 938"/>
                <a:gd name="T64" fmla="*/ 488 w 977"/>
                <a:gd name="T65" fmla="*/ 811 h 938"/>
                <a:gd name="T66" fmla="*/ 708 w 977"/>
                <a:gd name="T67" fmla="*/ 929 h 938"/>
                <a:gd name="T68" fmla="*/ 742 w 977"/>
                <a:gd name="T69" fmla="*/ 938 h 938"/>
                <a:gd name="T70" fmla="*/ 782 w 977"/>
                <a:gd name="T71" fmla="*/ 925 h 938"/>
                <a:gd name="T72" fmla="*/ 811 w 977"/>
                <a:gd name="T73" fmla="*/ 859 h 938"/>
                <a:gd name="T74" fmla="*/ 768 w 977"/>
                <a:gd name="T75" fmla="*/ 603 h 938"/>
                <a:gd name="T76" fmla="*/ 952 w 977"/>
                <a:gd name="T77" fmla="*/ 419 h 938"/>
                <a:gd name="T78" fmla="*/ 968 w 977"/>
                <a:gd name="T79" fmla="*/ 35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77" h="938">
                  <a:moveTo>
                    <a:pt x="718" y="556"/>
                  </a:moveTo>
                  <a:cubicBezTo>
                    <a:pt x="702" y="571"/>
                    <a:pt x="695" y="593"/>
                    <a:pt x="699" y="614"/>
                  </a:cubicBezTo>
                  <a:lnTo>
                    <a:pt x="742" y="870"/>
                  </a:lnTo>
                  <a:lnTo>
                    <a:pt x="522" y="752"/>
                  </a:lnTo>
                  <a:cubicBezTo>
                    <a:pt x="512" y="746"/>
                    <a:pt x="500" y="743"/>
                    <a:pt x="488" y="743"/>
                  </a:cubicBezTo>
                  <a:cubicBezTo>
                    <a:pt x="477" y="743"/>
                    <a:pt x="465" y="746"/>
                    <a:pt x="455" y="752"/>
                  </a:cubicBezTo>
                  <a:lnTo>
                    <a:pt x="235" y="870"/>
                  </a:lnTo>
                  <a:lnTo>
                    <a:pt x="278" y="614"/>
                  </a:lnTo>
                  <a:cubicBezTo>
                    <a:pt x="281" y="593"/>
                    <a:pt x="275" y="571"/>
                    <a:pt x="259" y="556"/>
                  </a:cubicBezTo>
                  <a:lnTo>
                    <a:pt x="75" y="371"/>
                  </a:lnTo>
                  <a:lnTo>
                    <a:pt x="326" y="334"/>
                  </a:lnTo>
                  <a:cubicBezTo>
                    <a:pt x="349" y="330"/>
                    <a:pt x="369" y="316"/>
                    <a:pt x="379" y="296"/>
                  </a:cubicBezTo>
                  <a:lnTo>
                    <a:pt x="488" y="68"/>
                  </a:lnTo>
                  <a:lnTo>
                    <a:pt x="598" y="296"/>
                  </a:lnTo>
                  <a:cubicBezTo>
                    <a:pt x="608" y="316"/>
                    <a:pt x="627" y="330"/>
                    <a:pt x="650" y="334"/>
                  </a:cubicBezTo>
                  <a:lnTo>
                    <a:pt x="902" y="371"/>
                  </a:lnTo>
                  <a:cubicBezTo>
                    <a:pt x="902" y="371"/>
                    <a:pt x="718" y="556"/>
                    <a:pt x="718" y="556"/>
                  </a:cubicBezTo>
                  <a:close/>
                  <a:moveTo>
                    <a:pt x="968" y="350"/>
                  </a:moveTo>
                  <a:cubicBezTo>
                    <a:pt x="960" y="326"/>
                    <a:pt x="939" y="308"/>
                    <a:pt x="913" y="304"/>
                  </a:cubicBezTo>
                  <a:lnTo>
                    <a:pt x="661" y="267"/>
                  </a:lnTo>
                  <a:lnTo>
                    <a:pt x="552" y="39"/>
                  </a:lnTo>
                  <a:cubicBezTo>
                    <a:pt x="540" y="16"/>
                    <a:pt x="516" y="0"/>
                    <a:pt x="488" y="0"/>
                  </a:cubicBezTo>
                  <a:cubicBezTo>
                    <a:pt x="461" y="0"/>
                    <a:pt x="437" y="16"/>
                    <a:pt x="425" y="39"/>
                  </a:cubicBezTo>
                  <a:lnTo>
                    <a:pt x="316" y="267"/>
                  </a:lnTo>
                  <a:lnTo>
                    <a:pt x="64" y="304"/>
                  </a:lnTo>
                  <a:cubicBezTo>
                    <a:pt x="38" y="308"/>
                    <a:pt x="17" y="326"/>
                    <a:pt x="8" y="350"/>
                  </a:cubicBezTo>
                  <a:cubicBezTo>
                    <a:pt x="0" y="374"/>
                    <a:pt x="6" y="401"/>
                    <a:pt x="25" y="419"/>
                  </a:cubicBezTo>
                  <a:lnTo>
                    <a:pt x="209" y="603"/>
                  </a:lnTo>
                  <a:lnTo>
                    <a:pt x="166" y="859"/>
                  </a:lnTo>
                  <a:cubicBezTo>
                    <a:pt x="162" y="884"/>
                    <a:pt x="173" y="910"/>
                    <a:pt x="195" y="925"/>
                  </a:cubicBezTo>
                  <a:cubicBezTo>
                    <a:pt x="207" y="934"/>
                    <a:pt x="221" y="938"/>
                    <a:pt x="235" y="938"/>
                  </a:cubicBezTo>
                  <a:cubicBezTo>
                    <a:pt x="247" y="938"/>
                    <a:pt x="258" y="935"/>
                    <a:pt x="269" y="929"/>
                  </a:cubicBezTo>
                  <a:lnTo>
                    <a:pt x="488" y="811"/>
                  </a:lnTo>
                  <a:lnTo>
                    <a:pt x="708" y="929"/>
                  </a:lnTo>
                  <a:cubicBezTo>
                    <a:pt x="718" y="935"/>
                    <a:pt x="730" y="938"/>
                    <a:pt x="742" y="938"/>
                  </a:cubicBezTo>
                  <a:cubicBezTo>
                    <a:pt x="756" y="938"/>
                    <a:pt x="770" y="934"/>
                    <a:pt x="782" y="925"/>
                  </a:cubicBezTo>
                  <a:cubicBezTo>
                    <a:pt x="804" y="910"/>
                    <a:pt x="815" y="884"/>
                    <a:pt x="811" y="859"/>
                  </a:cubicBezTo>
                  <a:lnTo>
                    <a:pt x="768" y="603"/>
                  </a:lnTo>
                  <a:lnTo>
                    <a:pt x="952" y="419"/>
                  </a:lnTo>
                  <a:cubicBezTo>
                    <a:pt x="971" y="401"/>
                    <a:pt x="977" y="374"/>
                    <a:pt x="968" y="3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32457" y="2311403"/>
            <a:ext cx="927100" cy="935567"/>
            <a:chOff x="4224342" y="1733552"/>
            <a:chExt cx="695325" cy="70167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24342" y="1733552"/>
              <a:ext cx="695325" cy="7016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4397379" y="1908177"/>
              <a:ext cx="358775" cy="352425"/>
            </a:xfrm>
            <a:custGeom>
              <a:avLst/>
              <a:gdLst>
                <a:gd name="T0" fmla="*/ 816 w 994"/>
                <a:gd name="T1" fmla="*/ 408 h 968"/>
                <a:gd name="T2" fmla="*/ 740 w 994"/>
                <a:gd name="T3" fmla="*/ 228 h 968"/>
                <a:gd name="T4" fmla="*/ 611 w 994"/>
                <a:gd name="T5" fmla="*/ 99 h 968"/>
                <a:gd name="T6" fmla="*/ 846 w 994"/>
                <a:gd name="T7" fmla="*/ 120 h 968"/>
                <a:gd name="T8" fmla="*/ 868 w 994"/>
                <a:gd name="T9" fmla="*/ 356 h 968"/>
                <a:gd name="T10" fmla="*/ 218 w 994"/>
                <a:gd name="T11" fmla="*/ 750 h 968"/>
                <a:gd name="T12" fmla="*/ 134 w 994"/>
                <a:gd name="T13" fmla="*/ 590 h 968"/>
                <a:gd name="T14" fmla="*/ 364 w 994"/>
                <a:gd name="T15" fmla="*/ 603 h 968"/>
                <a:gd name="T16" fmla="*/ 380 w 994"/>
                <a:gd name="T17" fmla="*/ 837 h 968"/>
                <a:gd name="T18" fmla="*/ 268 w 994"/>
                <a:gd name="T19" fmla="*/ 867 h 968"/>
                <a:gd name="T20" fmla="*/ 106 w 994"/>
                <a:gd name="T21" fmla="*/ 908 h 968"/>
                <a:gd name="T22" fmla="*/ 64 w 994"/>
                <a:gd name="T23" fmla="*/ 846 h 968"/>
                <a:gd name="T24" fmla="*/ 197 w 994"/>
                <a:gd name="T25" fmla="*/ 772 h 968"/>
                <a:gd name="T26" fmla="*/ 126 w 994"/>
                <a:gd name="T27" fmla="*/ 904 h 968"/>
                <a:gd name="T28" fmla="*/ 317 w 994"/>
                <a:gd name="T29" fmla="*/ 501 h 968"/>
                <a:gd name="T30" fmla="*/ 463 w 994"/>
                <a:gd name="T31" fmla="*/ 248 h 968"/>
                <a:gd name="T32" fmla="*/ 317 w 994"/>
                <a:gd name="T33" fmla="*/ 501 h 968"/>
                <a:gd name="T34" fmla="*/ 447 w 994"/>
                <a:gd name="T35" fmla="*/ 613 h 968"/>
                <a:gd name="T36" fmla="*/ 346 w 994"/>
                <a:gd name="T37" fmla="*/ 516 h 968"/>
                <a:gd name="T38" fmla="*/ 697 w 994"/>
                <a:gd name="T39" fmla="*/ 271 h 968"/>
                <a:gd name="T40" fmla="*/ 447 w 994"/>
                <a:gd name="T41" fmla="*/ 613 h 968"/>
                <a:gd name="T42" fmla="*/ 484 w 994"/>
                <a:gd name="T43" fmla="*/ 720 h 968"/>
                <a:gd name="T44" fmla="*/ 748 w 994"/>
                <a:gd name="T45" fmla="*/ 354 h 968"/>
                <a:gd name="T46" fmla="*/ 718 w 994"/>
                <a:gd name="T47" fmla="*/ 507 h 968"/>
                <a:gd name="T48" fmla="*/ 484 w 994"/>
                <a:gd name="T49" fmla="*/ 743 h 968"/>
                <a:gd name="T50" fmla="*/ 889 w 994"/>
                <a:gd name="T51" fmla="*/ 78 h 968"/>
                <a:gd name="T52" fmla="*/ 568 w 994"/>
                <a:gd name="T53" fmla="*/ 56 h 968"/>
                <a:gd name="T54" fmla="*/ 419 w 994"/>
                <a:gd name="T55" fmla="*/ 206 h 968"/>
                <a:gd name="T56" fmla="*/ 419 w 994"/>
                <a:gd name="T57" fmla="*/ 207 h 968"/>
                <a:gd name="T58" fmla="*/ 76 w 994"/>
                <a:gd name="T59" fmla="*/ 574 h 968"/>
                <a:gd name="T60" fmla="*/ 0 w 994"/>
                <a:gd name="T61" fmla="*/ 863 h 968"/>
                <a:gd name="T62" fmla="*/ 141 w 994"/>
                <a:gd name="T63" fmla="*/ 963 h 968"/>
                <a:gd name="T64" fmla="*/ 449 w 994"/>
                <a:gd name="T65" fmla="*/ 865 h 968"/>
                <a:gd name="T66" fmla="*/ 889 w 994"/>
                <a:gd name="T67" fmla="*/ 7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4" h="968">
                  <a:moveTo>
                    <a:pt x="868" y="356"/>
                  </a:moveTo>
                  <a:lnTo>
                    <a:pt x="816" y="408"/>
                  </a:lnTo>
                  <a:cubicBezTo>
                    <a:pt x="816" y="401"/>
                    <a:pt x="817" y="394"/>
                    <a:pt x="817" y="387"/>
                  </a:cubicBezTo>
                  <a:cubicBezTo>
                    <a:pt x="811" y="328"/>
                    <a:pt x="784" y="272"/>
                    <a:pt x="740" y="228"/>
                  </a:cubicBezTo>
                  <a:cubicBezTo>
                    <a:pt x="691" y="178"/>
                    <a:pt x="625" y="150"/>
                    <a:pt x="561" y="149"/>
                  </a:cubicBezTo>
                  <a:lnTo>
                    <a:pt x="611" y="99"/>
                  </a:lnTo>
                  <a:cubicBezTo>
                    <a:pt x="636" y="74"/>
                    <a:pt x="671" y="60"/>
                    <a:pt x="709" y="60"/>
                  </a:cubicBezTo>
                  <a:cubicBezTo>
                    <a:pt x="757" y="60"/>
                    <a:pt x="808" y="82"/>
                    <a:pt x="846" y="120"/>
                  </a:cubicBezTo>
                  <a:cubicBezTo>
                    <a:pt x="882" y="157"/>
                    <a:pt x="903" y="201"/>
                    <a:pt x="907" y="247"/>
                  </a:cubicBezTo>
                  <a:cubicBezTo>
                    <a:pt x="909" y="289"/>
                    <a:pt x="896" y="328"/>
                    <a:pt x="868" y="356"/>
                  </a:cubicBezTo>
                  <a:close/>
                  <a:moveTo>
                    <a:pt x="268" y="867"/>
                  </a:moveTo>
                  <a:cubicBezTo>
                    <a:pt x="268" y="826"/>
                    <a:pt x="251" y="784"/>
                    <a:pt x="218" y="750"/>
                  </a:cubicBezTo>
                  <a:cubicBezTo>
                    <a:pt x="186" y="719"/>
                    <a:pt x="145" y="701"/>
                    <a:pt x="104" y="699"/>
                  </a:cubicBezTo>
                  <a:lnTo>
                    <a:pt x="134" y="590"/>
                  </a:lnTo>
                  <a:cubicBezTo>
                    <a:pt x="136" y="583"/>
                    <a:pt x="141" y="575"/>
                    <a:pt x="146" y="569"/>
                  </a:cubicBezTo>
                  <a:cubicBezTo>
                    <a:pt x="207" y="526"/>
                    <a:pt x="300" y="538"/>
                    <a:pt x="364" y="603"/>
                  </a:cubicBezTo>
                  <a:cubicBezTo>
                    <a:pt x="433" y="672"/>
                    <a:pt x="444" y="773"/>
                    <a:pt x="391" y="832"/>
                  </a:cubicBezTo>
                  <a:cubicBezTo>
                    <a:pt x="388" y="835"/>
                    <a:pt x="384" y="836"/>
                    <a:pt x="380" y="837"/>
                  </a:cubicBezTo>
                  <a:cubicBezTo>
                    <a:pt x="380" y="837"/>
                    <a:pt x="268" y="867"/>
                    <a:pt x="268" y="867"/>
                  </a:cubicBezTo>
                  <a:close/>
                  <a:moveTo>
                    <a:pt x="268" y="867"/>
                  </a:moveTo>
                  <a:close/>
                  <a:moveTo>
                    <a:pt x="126" y="904"/>
                  </a:moveTo>
                  <a:cubicBezTo>
                    <a:pt x="123" y="905"/>
                    <a:pt x="113" y="908"/>
                    <a:pt x="106" y="908"/>
                  </a:cubicBezTo>
                  <a:cubicBezTo>
                    <a:pt x="81" y="908"/>
                    <a:pt x="61" y="887"/>
                    <a:pt x="61" y="863"/>
                  </a:cubicBezTo>
                  <a:cubicBezTo>
                    <a:pt x="61" y="857"/>
                    <a:pt x="63" y="849"/>
                    <a:pt x="64" y="846"/>
                  </a:cubicBezTo>
                  <a:lnTo>
                    <a:pt x="96" y="730"/>
                  </a:lnTo>
                  <a:cubicBezTo>
                    <a:pt x="130" y="729"/>
                    <a:pt x="167" y="743"/>
                    <a:pt x="197" y="772"/>
                  </a:cubicBezTo>
                  <a:cubicBezTo>
                    <a:pt x="226" y="802"/>
                    <a:pt x="240" y="839"/>
                    <a:pt x="238" y="874"/>
                  </a:cubicBezTo>
                  <a:cubicBezTo>
                    <a:pt x="238" y="874"/>
                    <a:pt x="126" y="904"/>
                    <a:pt x="126" y="904"/>
                  </a:cubicBezTo>
                  <a:close/>
                  <a:moveTo>
                    <a:pt x="126" y="904"/>
                  </a:moveTo>
                  <a:close/>
                  <a:moveTo>
                    <a:pt x="317" y="501"/>
                  </a:moveTo>
                  <a:cubicBezTo>
                    <a:pt x="289" y="490"/>
                    <a:pt x="260" y="483"/>
                    <a:pt x="231" y="483"/>
                  </a:cubicBezTo>
                  <a:lnTo>
                    <a:pt x="463" y="248"/>
                  </a:lnTo>
                  <a:cubicBezTo>
                    <a:pt x="499" y="213"/>
                    <a:pt x="551" y="203"/>
                    <a:pt x="602" y="216"/>
                  </a:cubicBezTo>
                  <a:cubicBezTo>
                    <a:pt x="602" y="216"/>
                    <a:pt x="317" y="501"/>
                    <a:pt x="317" y="501"/>
                  </a:cubicBezTo>
                  <a:close/>
                  <a:moveTo>
                    <a:pt x="317" y="501"/>
                  </a:moveTo>
                  <a:close/>
                  <a:moveTo>
                    <a:pt x="447" y="613"/>
                  </a:moveTo>
                  <a:cubicBezTo>
                    <a:pt x="436" y="594"/>
                    <a:pt x="423" y="576"/>
                    <a:pt x="407" y="561"/>
                  </a:cubicBezTo>
                  <a:cubicBezTo>
                    <a:pt x="389" y="542"/>
                    <a:pt x="368" y="528"/>
                    <a:pt x="346" y="516"/>
                  </a:cubicBezTo>
                  <a:lnTo>
                    <a:pt x="634" y="227"/>
                  </a:lnTo>
                  <a:cubicBezTo>
                    <a:pt x="656" y="237"/>
                    <a:pt x="678" y="251"/>
                    <a:pt x="697" y="271"/>
                  </a:cubicBezTo>
                  <a:cubicBezTo>
                    <a:pt x="714" y="286"/>
                    <a:pt x="726" y="305"/>
                    <a:pt x="736" y="324"/>
                  </a:cubicBezTo>
                  <a:cubicBezTo>
                    <a:pt x="736" y="324"/>
                    <a:pt x="447" y="613"/>
                    <a:pt x="447" y="613"/>
                  </a:cubicBezTo>
                  <a:close/>
                  <a:moveTo>
                    <a:pt x="447" y="613"/>
                  </a:moveTo>
                  <a:close/>
                  <a:moveTo>
                    <a:pt x="484" y="720"/>
                  </a:moveTo>
                  <a:cubicBezTo>
                    <a:pt x="482" y="693"/>
                    <a:pt x="474" y="666"/>
                    <a:pt x="462" y="640"/>
                  </a:cubicBezTo>
                  <a:lnTo>
                    <a:pt x="748" y="354"/>
                  </a:lnTo>
                  <a:cubicBezTo>
                    <a:pt x="766" y="410"/>
                    <a:pt x="757" y="467"/>
                    <a:pt x="718" y="506"/>
                  </a:cubicBezTo>
                  <a:cubicBezTo>
                    <a:pt x="718" y="506"/>
                    <a:pt x="718" y="506"/>
                    <a:pt x="718" y="507"/>
                  </a:cubicBezTo>
                  <a:lnTo>
                    <a:pt x="718" y="507"/>
                  </a:lnTo>
                  <a:lnTo>
                    <a:pt x="484" y="743"/>
                  </a:lnTo>
                  <a:cubicBezTo>
                    <a:pt x="484" y="735"/>
                    <a:pt x="485" y="728"/>
                    <a:pt x="484" y="720"/>
                  </a:cubicBezTo>
                  <a:close/>
                  <a:moveTo>
                    <a:pt x="889" y="78"/>
                  </a:moveTo>
                  <a:cubicBezTo>
                    <a:pt x="839" y="28"/>
                    <a:pt x="773" y="0"/>
                    <a:pt x="709" y="0"/>
                  </a:cubicBezTo>
                  <a:cubicBezTo>
                    <a:pt x="654" y="0"/>
                    <a:pt x="605" y="20"/>
                    <a:pt x="568" y="56"/>
                  </a:cubicBezTo>
                  <a:lnTo>
                    <a:pt x="420" y="205"/>
                  </a:lnTo>
                  <a:cubicBezTo>
                    <a:pt x="420" y="206"/>
                    <a:pt x="420" y="206"/>
                    <a:pt x="419" y="206"/>
                  </a:cubicBezTo>
                  <a:cubicBezTo>
                    <a:pt x="419" y="207"/>
                    <a:pt x="419" y="207"/>
                    <a:pt x="419" y="207"/>
                  </a:cubicBezTo>
                  <a:lnTo>
                    <a:pt x="419" y="207"/>
                  </a:lnTo>
                  <a:lnTo>
                    <a:pt x="107" y="522"/>
                  </a:lnTo>
                  <a:cubicBezTo>
                    <a:pt x="92" y="536"/>
                    <a:pt x="82" y="554"/>
                    <a:pt x="76" y="574"/>
                  </a:cubicBezTo>
                  <a:lnTo>
                    <a:pt x="5" y="831"/>
                  </a:lnTo>
                  <a:cubicBezTo>
                    <a:pt x="5" y="832"/>
                    <a:pt x="0" y="852"/>
                    <a:pt x="0" y="863"/>
                  </a:cubicBezTo>
                  <a:cubicBezTo>
                    <a:pt x="0" y="921"/>
                    <a:pt x="47" y="968"/>
                    <a:pt x="106" y="968"/>
                  </a:cubicBezTo>
                  <a:cubicBezTo>
                    <a:pt x="118" y="968"/>
                    <a:pt x="140" y="963"/>
                    <a:pt x="141" y="963"/>
                  </a:cubicBezTo>
                  <a:lnTo>
                    <a:pt x="397" y="895"/>
                  </a:lnTo>
                  <a:cubicBezTo>
                    <a:pt x="417" y="890"/>
                    <a:pt x="435" y="879"/>
                    <a:pt x="449" y="865"/>
                  </a:cubicBezTo>
                  <a:lnTo>
                    <a:pt x="910" y="399"/>
                  </a:lnTo>
                  <a:cubicBezTo>
                    <a:pt x="994" y="315"/>
                    <a:pt x="984" y="174"/>
                    <a:pt x="889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cxnSp>
        <p:nvCxnSpPr>
          <p:cNvPr id="17" name="Straight Connector 16"/>
          <p:cNvCxnSpPr>
            <a:stCxn id="7" idx="6"/>
            <a:endCxn id="6" idx="2"/>
          </p:cNvCxnSpPr>
          <p:nvPr/>
        </p:nvCxnSpPr>
        <p:spPr>
          <a:xfrm>
            <a:off x="1835151" y="2779184"/>
            <a:ext cx="89534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9" idx="2"/>
          </p:cNvCxnSpPr>
          <p:nvPr/>
        </p:nvCxnSpPr>
        <p:spPr>
          <a:xfrm>
            <a:off x="3655484" y="2779184"/>
            <a:ext cx="89746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8" idx="2"/>
          </p:cNvCxnSpPr>
          <p:nvPr/>
        </p:nvCxnSpPr>
        <p:spPr>
          <a:xfrm>
            <a:off x="4737102" y="2779184"/>
            <a:ext cx="89534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6"/>
            <a:endCxn id="11" idx="2"/>
          </p:cNvCxnSpPr>
          <p:nvPr/>
        </p:nvCxnSpPr>
        <p:spPr>
          <a:xfrm>
            <a:off x="6559551" y="2779184"/>
            <a:ext cx="89534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6"/>
            <a:endCxn id="10" idx="2"/>
          </p:cNvCxnSpPr>
          <p:nvPr/>
        </p:nvCxnSpPr>
        <p:spPr>
          <a:xfrm>
            <a:off x="7639051" y="2779184"/>
            <a:ext cx="89746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6"/>
            <a:endCxn id="12" idx="2"/>
          </p:cNvCxnSpPr>
          <p:nvPr/>
        </p:nvCxnSpPr>
        <p:spPr>
          <a:xfrm>
            <a:off x="9461508" y="2779184"/>
            <a:ext cx="89746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75326" y="3388786"/>
            <a:ext cx="128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78037" y="3720489"/>
            <a:ext cx="188376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Description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4843" y="4431689"/>
            <a:ext cx="2778109" cy="11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has been the industry's standard dummy text ever since the 1500,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672239" y="4203087"/>
            <a:ext cx="89534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07431" y="3388786"/>
            <a:ext cx="128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chemeClr val="accent4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10142" y="3720489"/>
            <a:ext cx="188376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Description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06946" y="4431689"/>
            <a:ext cx="2778109" cy="11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has been the industry's standard dummy text ever since the 1500,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5604342" y="4203087"/>
            <a:ext cx="895349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310441" y="3388786"/>
            <a:ext cx="128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13152" y="3720489"/>
            <a:ext cx="188376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Description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09955" y="4431689"/>
            <a:ext cx="2778109" cy="11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has been the industry's standard dummy text ever since the 1500,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8507351" y="4203087"/>
            <a:ext cx="89534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09600" y="520759"/>
            <a:ext cx="6400800" cy="904159"/>
            <a:chOff x="533400" y="369631"/>
            <a:chExt cx="4800600" cy="678119"/>
          </a:xfrm>
        </p:grpSpPr>
        <p:sp>
          <p:nvSpPr>
            <p:cNvPr id="55" name="Text Placeholder 33"/>
            <p:cNvSpPr txBox="1">
              <a:spLocks/>
            </p:cNvSpPr>
            <p:nvPr/>
          </p:nvSpPr>
          <p:spPr>
            <a:xfrm>
              <a:off x="533400" y="369631"/>
              <a:ext cx="4800600" cy="4058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42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请输入你的标题</a:t>
              </a:r>
              <a:endParaRPr lang="en-AU" altLang="zh-CN" sz="4267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6" name="Text Placeholder 33"/>
            <p:cNvSpPr txBox="1">
              <a:spLocks/>
            </p:cNvSpPr>
            <p:nvPr/>
          </p:nvSpPr>
          <p:spPr>
            <a:xfrm>
              <a:off x="533400" y="878575"/>
              <a:ext cx="2921758" cy="16917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867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Add Your Great Subtitle  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0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09600" y="520759"/>
            <a:ext cx="6400800" cy="904159"/>
            <a:chOff x="533400" y="369631"/>
            <a:chExt cx="4800600" cy="678119"/>
          </a:xfrm>
        </p:grpSpPr>
        <p:sp>
          <p:nvSpPr>
            <p:cNvPr id="55" name="Text Placeholder 33"/>
            <p:cNvSpPr txBox="1">
              <a:spLocks/>
            </p:cNvSpPr>
            <p:nvPr/>
          </p:nvSpPr>
          <p:spPr>
            <a:xfrm>
              <a:off x="533400" y="369631"/>
              <a:ext cx="4800600" cy="4058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42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请输入你的标题</a:t>
              </a:r>
              <a:endParaRPr lang="en-AU" altLang="zh-CN" sz="4267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6" name="Text Placeholder 33"/>
            <p:cNvSpPr txBox="1">
              <a:spLocks/>
            </p:cNvSpPr>
            <p:nvPr/>
          </p:nvSpPr>
          <p:spPr>
            <a:xfrm>
              <a:off x="533400" y="878575"/>
              <a:ext cx="2921758" cy="16917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867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Add Your Great Subtitle  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98030" y="4719287"/>
            <a:ext cx="1879599" cy="14071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1398030" y="3312143"/>
            <a:ext cx="1879599" cy="1656664"/>
          </a:xfrm>
          <a:custGeom>
            <a:avLst/>
            <a:gdLst>
              <a:gd name="T0" fmla="*/ 0 w 3241"/>
              <a:gd name="T1" fmla="*/ 0 h 2849"/>
              <a:gd name="T2" fmla="*/ 3241 w 3241"/>
              <a:gd name="T3" fmla="*/ 0 h 2849"/>
              <a:gd name="T4" fmla="*/ 3241 w 3241"/>
              <a:gd name="T5" fmla="*/ 2420 h 2849"/>
              <a:gd name="T6" fmla="*/ 1938 w 3241"/>
              <a:gd name="T7" fmla="*/ 2420 h 2849"/>
              <a:gd name="T8" fmla="*/ 1779 w 3241"/>
              <a:gd name="T9" fmla="*/ 2635 h 2849"/>
              <a:gd name="T10" fmla="*/ 1620 w 3241"/>
              <a:gd name="T11" fmla="*/ 2849 h 2849"/>
              <a:gd name="T12" fmla="*/ 1462 w 3241"/>
              <a:gd name="T13" fmla="*/ 2635 h 2849"/>
              <a:gd name="T14" fmla="*/ 1303 w 3241"/>
              <a:gd name="T15" fmla="*/ 2420 h 2849"/>
              <a:gd name="T16" fmla="*/ 0 w 3241"/>
              <a:gd name="T17" fmla="*/ 2420 h 2849"/>
              <a:gd name="T18" fmla="*/ 0 w 3241"/>
              <a:gd name="T19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1" h="2849">
                <a:moveTo>
                  <a:pt x="0" y="0"/>
                </a:moveTo>
                <a:lnTo>
                  <a:pt x="3241" y="0"/>
                </a:lnTo>
                <a:lnTo>
                  <a:pt x="3241" y="2420"/>
                </a:lnTo>
                <a:lnTo>
                  <a:pt x="1938" y="2420"/>
                </a:lnTo>
                <a:lnTo>
                  <a:pt x="1779" y="2635"/>
                </a:lnTo>
                <a:lnTo>
                  <a:pt x="1620" y="2849"/>
                </a:lnTo>
                <a:lnTo>
                  <a:pt x="1462" y="2635"/>
                </a:lnTo>
                <a:lnTo>
                  <a:pt x="1303" y="2420"/>
                </a:lnTo>
                <a:lnTo>
                  <a:pt x="0" y="24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277630" y="4719287"/>
            <a:ext cx="1879599" cy="14071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>
            <a:off x="3277630" y="3312143"/>
            <a:ext cx="1879599" cy="1656664"/>
          </a:xfrm>
          <a:custGeom>
            <a:avLst/>
            <a:gdLst>
              <a:gd name="T0" fmla="*/ 0 w 3240"/>
              <a:gd name="T1" fmla="*/ 0 h 2849"/>
              <a:gd name="T2" fmla="*/ 3240 w 3240"/>
              <a:gd name="T3" fmla="*/ 0 h 2849"/>
              <a:gd name="T4" fmla="*/ 3240 w 3240"/>
              <a:gd name="T5" fmla="*/ 2420 h 2849"/>
              <a:gd name="T6" fmla="*/ 1937 w 3240"/>
              <a:gd name="T7" fmla="*/ 2420 h 2849"/>
              <a:gd name="T8" fmla="*/ 1779 w 3240"/>
              <a:gd name="T9" fmla="*/ 2635 h 2849"/>
              <a:gd name="T10" fmla="*/ 1620 w 3240"/>
              <a:gd name="T11" fmla="*/ 2849 h 2849"/>
              <a:gd name="T12" fmla="*/ 1461 w 3240"/>
              <a:gd name="T13" fmla="*/ 2635 h 2849"/>
              <a:gd name="T14" fmla="*/ 1303 w 3240"/>
              <a:gd name="T15" fmla="*/ 2420 h 2849"/>
              <a:gd name="T16" fmla="*/ 0 w 3240"/>
              <a:gd name="T17" fmla="*/ 2420 h 2849"/>
              <a:gd name="T18" fmla="*/ 0 w 3240"/>
              <a:gd name="T19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0" h="2849">
                <a:moveTo>
                  <a:pt x="0" y="0"/>
                </a:moveTo>
                <a:lnTo>
                  <a:pt x="3240" y="0"/>
                </a:lnTo>
                <a:lnTo>
                  <a:pt x="3240" y="2420"/>
                </a:lnTo>
                <a:lnTo>
                  <a:pt x="1937" y="2420"/>
                </a:lnTo>
                <a:lnTo>
                  <a:pt x="1779" y="2635"/>
                </a:lnTo>
                <a:lnTo>
                  <a:pt x="1620" y="2849"/>
                </a:lnTo>
                <a:lnTo>
                  <a:pt x="1461" y="2635"/>
                </a:lnTo>
                <a:lnTo>
                  <a:pt x="1303" y="2420"/>
                </a:lnTo>
                <a:lnTo>
                  <a:pt x="0" y="24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5157229" y="4719287"/>
            <a:ext cx="1877553" cy="14071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5157229" y="3312143"/>
            <a:ext cx="1877553" cy="1656664"/>
          </a:xfrm>
          <a:custGeom>
            <a:avLst/>
            <a:gdLst>
              <a:gd name="T0" fmla="*/ 0 w 3241"/>
              <a:gd name="T1" fmla="*/ 0 h 2849"/>
              <a:gd name="T2" fmla="*/ 3241 w 3241"/>
              <a:gd name="T3" fmla="*/ 0 h 2849"/>
              <a:gd name="T4" fmla="*/ 3241 w 3241"/>
              <a:gd name="T5" fmla="*/ 2420 h 2849"/>
              <a:gd name="T6" fmla="*/ 1938 w 3241"/>
              <a:gd name="T7" fmla="*/ 2420 h 2849"/>
              <a:gd name="T8" fmla="*/ 1779 w 3241"/>
              <a:gd name="T9" fmla="*/ 2635 h 2849"/>
              <a:gd name="T10" fmla="*/ 1621 w 3241"/>
              <a:gd name="T11" fmla="*/ 2849 h 2849"/>
              <a:gd name="T12" fmla="*/ 1462 w 3241"/>
              <a:gd name="T13" fmla="*/ 2635 h 2849"/>
              <a:gd name="T14" fmla="*/ 1303 w 3241"/>
              <a:gd name="T15" fmla="*/ 2420 h 2849"/>
              <a:gd name="T16" fmla="*/ 0 w 3241"/>
              <a:gd name="T17" fmla="*/ 2420 h 2849"/>
              <a:gd name="T18" fmla="*/ 0 w 3241"/>
              <a:gd name="T19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1" h="2849">
                <a:moveTo>
                  <a:pt x="0" y="0"/>
                </a:moveTo>
                <a:lnTo>
                  <a:pt x="3241" y="0"/>
                </a:lnTo>
                <a:lnTo>
                  <a:pt x="3241" y="2420"/>
                </a:lnTo>
                <a:lnTo>
                  <a:pt x="1938" y="2420"/>
                </a:lnTo>
                <a:lnTo>
                  <a:pt x="1779" y="2635"/>
                </a:lnTo>
                <a:lnTo>
                  <a:pt x="1621" y="2849"/>
                </a:lnTo>
                <a:lnTo>
                  <a:pt x="1462" y="2635"/>
                </a:lnTo>
                <a:lnTo>
                  <a:pt x="1303" y="2420"/>
                </a:lnTo>
                <a:lnTo>
                  <a:pt x="0" y="24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034782" y="4719287"/>
            <a:ext cx="1879599" cy="14071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1" name="Freeform 15"/>
          <p:cNvSpPr>
            <a:spLocks/>
          </p:cNvSpPr>
          <p:nvPr/>
        </p:nvSpPr>
        <p:spPr bwMode="auto">
          <a:xfrm>
            <a:off x="7034782" y="3312143"/>
            <a:ext cx="1879599" cy="1656664"/>
          </a:xfrm>
          <a:custGeom>
            <a:avLst/>
            <a:gdLst>
              <a:gd name="T0" fmla="*/ 0 w 3241"/>
              <a:gd name="T1" fmla="*/ 0 h 2849"/>
              <a:gd name="T2" fmla="*/ 3241 w 3241"/>
              <a:gd name="T3" fmla="*/ 0 h 2849"/>
              <a:gd name="T4" fmla="*/ 3241 w 3241"/>
              <a:gd name="T5" fmla="*/ 2420 h 2849"/>
              <a:gd name="T6" fmla="*/ 1938 w 3241"/>
              <a:gd name="T7" fmla="*/ 2420 h 2849"/>
              <a:gd name="T8" fmla="*/ 1779 w 3241"/>
              <a:gd name="T9" fmla="*/ 2635 h 2849"/>
              <a:gd name="T10" fmla="*/ 1620 w 3241"/>
              <a:gd name="T11" fmla="*/ 2849 h 2849"/>
              <a:gd name="T12" fmla="*/ 1461 w 3241"/>
              <a:gd name="T13" fmla="*/ 2635 h 2849"/>
              <a:gd name="T14" fmla="*/ 1303 w 3241"/>
              <a:gd name="T15" fmla="*/ 2420 h 2849"/>
              <a:gd name="T16" fmla="*/ 0 w 3241"/>
              <a:gd name="T17" fmla="*/ 2420 h 2849"/>
              <a:gd name="T18" fmla="*/ 0 w 3241"/>
              <a:gd name="T19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1" h="2849">
                <a:moveTo>
                  <a:pt x="0" y="0"/>
                </a:moveTo>
                <a:lnTo>
                  <a:pt x="3241" y="0"/>
                </a:lnTo>
                <a:lnTo>
                  <a:pt x="3241" y="2420"/>
                </a:lnTo>
                <a:lnTo>
                  <a:pt x="1938" y="2420"/>
                </a:lnTo>
                <a:lnTo>
                  <a:pt x="1779" y="2635"/>
                </a:lnTo>
                <a:lnTo>
                  <a:pt x="1620" y="2849"/>
                </a:lnTo>
                <a:lnTo>
                  <a:pt x="1461" y="2635"/>
                </a:lnTo>
                <a:lnTo>
                  <a:pt x="1303" y="2420"/>
                </a:lnTo>
                <a:lnTo>
                  <a:pt x="0" y="24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8914379" y="4719287"/>
            <a:ext cx="1879599" cy="14071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8" name="Freeform 18"/>
          <p:cNvSpPr>
            <a:spLocks/>
          </p:cNvSpPr>
          <p:nvPr/>
        </p:nvSpPr>
        <p:spPr bwMode="auto">
          <a:xfrm>
            <a:off x="8914379" y="3312143"/>
            <a:ext cx="1879599" cy="1656664"/>
          </a:xfrm>
          <a:custGeom>
            <a:avLst/>
            <a:gdLst>
              <a:gd name="T0" fmla="*/ 0 w 3240"/>
              <a:gd name="T1" fmla="*/ 0 h 2849"/>
              <a:gd name="T2" fmla="*/ 3240 w 3240"/>
              <a:gd name="T3" fmla="*/ 0 h 2849"/>
              <a:gd name="T4" fmla="*/ 3240 w 3240"/>
              <a:gd name="T5" fmla="*/ 2420 h 2849"/>
              <a:gd name="T6" fmla="*/ 1937 w 3240"/>
              <a:gd name="T7" fmla="*/ 2420 h 2849"/>
              <a:gd name="T8" fmla="*/ 1779 w 3240"/>
              <a:gd name="T9" fmla="*/ 2635 h 2849"/>
              <a:gd name="T10" fmla="*/ 1620 w 3240"/>
              <a:gd name="T11" fmla="*/ 2849 h 2849"/>
              <a:gd name="T12" fmla="*/ 1461 w 3240"/>
              <a:gd name="T13" fmla="*/ 2635 h 2849"/>
              <a:gd name="T14" fmla="*/ 1302 w 3240"/>
              <a:gd name="T15" fmla="*/ 2420 h 2849"/>
              <a:gd name="T16" fmla="*/ 0 w 3240"/>
              <a:gd name="T17" fmla="*/ 2420 h 2849"/>
              <a:gd name="T18" fmla="*/ 0 w 3240"/>
              <a:gd name="T19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0" h="2849">
                <a:moveTo>
                  <a:pt x="0" y="0"/>
                </a:moveTo>
                <a:lnTo>
                  <a:pt x="3240" y="0"/>
                </a:lnTo>
                <a:lnTo>
                  <a:pt x="3240" y="2420"/>
                </a:lnTo>
                <a:lnTo>
                  <a:pt x="1937" y="2420"/>
                </a:lnTo>
                <a:lnTo>
                  <a:pt x="1779" y="2635"/>
                </a:lnTo>
                <a:lnTo>
                  <a:pt x="1620" y="2849"/>
                </a:lnTo>
                <a:lnTo>
                  <a:pt x="1461" y="2635"/>
                </a:lnTo>
                <a:lnTo>
                  <a:pt x="1302" y="2420"/>
                </a:lnTo>
                <a:lnTo>
                  <a:pt x="0" y="24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14982" y="3904275"/>
            <a:ext cx="124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94582" y="3904275"/>
            <a:ext cx="124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73157" y="3904275"/>
            <a:ext cx="124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51733" y="3904273"/>
            <a:ext cx="124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231331" y="3904275"/>
            <a:ext cx="124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06493" y="5097379"/>
            <a:ext cx="166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86093" y="5097379"/>
            <a:ext cx="166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64668" y="5097379"/>
            <a:ext cx="166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143245" y="5097379"/>
            <a:ext cx="166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022844" y="5097379"/>
            <a:ext cx="166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98030" y="1905000"/>
            <a:ext cx="1879599" cy="1656664"/>
            <a:chOff x="1048522" y="1428750"/>
            <a:chExt cx="1409699" cy="1242498"/>
          </a:xfrm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48522" y="1428750"/>
              <a:ext cx="1409699" cy="1242498"/>
            </a:xfrm>
            <a:custGeom>
              <a:avLst/>
              <a:gdLst>
                <a:gd name="T0" fmla="*/ 0 w 3241"/>
                <a:gd name="T1" fmla="*/ 0 h 2850"/>
                <a:gd name="T2" fmla="*/ 3241 w 3241"/>
                <a:gd name="T3" fmla="*/ 0 h 2850"/>
                <a:gd name="T4" fmla="*/ 3241 w 3241"/>
                <a:gd name="T5" fmla="*/ 2421 h 2850"/>
                <a:gd name="T6" fmla="*/ 1938 w 3241"/>
                <a:gd name="T7" fmla="*/ 2421 h 2850"/>
                <a:gd name="T8" fmla="*/ 1779 w 3241"/>
                <a:gd name="T9" fmla="*/ 2635 h 2850"/>
                <a:gd name="T10" fmla="*/ 1620 w 3241"/>
                <a:gd name="T11" fmla="*/ 2850 h 2850"/>
                <a:gd name="T12" fmla="*/ 1462 w 3241"/>
                <a:gd name="T13" fmla="*/ 2635 h 2850"/>
                <a:gd name="T14" fmla="*/ 1303 w 3241"/>
                <a:gd name="T15" fmla="*/ 2421 h 2850"/>
                <a:gd name="T16" fmla="*/ 0 w 3241"/>
                <a:gd name="T17" fmla="*/ 2421 h 2850"/>
                <a:gd name="T18" fmla="*/ 0 w 3241"/>
                <a:gd name="T19" fmla="*/ 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1" h="2850">
                  <a:moveTo>
                    <a:pt x="0" y="0"/>
                  </a:moveTo>
                  <a:lnTo>
                    <a:pt x="3241" y="0"/>
                  </a:lnTo>
                  <a:lnTo>
                    <a:pt x="3241" y="2421"/>
                  </a:lnTo>
                  <a:lnTo>
                    <a:pt x="1938" y="2421"/>
                  </a:lnTo>
                  <a:lnTo>
                    <a:pt x="1779" y="2635"/>
                  </a:lnTo>
                  <a:lnTo>
                    <a:pt x="1620" y="2850"/>
                  </a:lnTo>
                  <a:lnTo>
                    <a:pt x="1462" y="2635"/>
                  </a:lnTo>
                  <a:lnTo>
                    <a:pt x="1303" y="2421"/>
                  </a:lnTo>
                  <a:lnTo>
                    <a:pt x="0" y="2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1560845" y="1777799"/>
              <a:ext cx="385049" cy="278214"/>
            </a:xfrm>
            <a:custGeom>
              <a:avLst/>
              <a:gdLst>
                <a:gd name="T0" fmla="*/ 584 w 762"/>
                <a:gd name="T1" fmla="*/ 500 h 548"/>
                <a:gd name="T2" fmla="*/ 584 w 762"/>
                <a:gd name="T3" fmla="*/ 500 h 548"/>
                <a:gd name="T4" fmla="*/ 155 w 762"/>
                <a:gd name="T5" fmla="*/ 500 h 548"/>
                <a:gd name="T6" fmla="*/ 48 w 762"/>
                <a:gd name="T7" fmla="*/ 393 h 548"/>
                <a:gd name="T8" fmla="*/ 101 w 762"/>
                <a:gd name="T9" fmla="*/ 301 h 548"/>
                <a:gd name="T10" fmla="*/ 123 w 762"/>
                <a:gd name="T11" fmla="*/ 245 h 548"/>
                <a:gd name="T12" fmla="*/ 119 w 762"/>
                <a:gd name="T13" fmla="*/ 226 h 548"/>
                <a:gd name="T14" fmla="*/ 179 w 762"/>
                <a:gd name="T15" fmla="*/ 166 h 548"/>
                <a:gd name="T16" fmla="*/ 211 w 762"/>
                <a:gd name="T17" fmla="*/ 172 h 548"/>
                <a:gd name="T18" fmla="*/ 254 w 762"/>
                <a:gd name="T19" fmla="*/ 144 h 548"/>
                <a:gd name="T20" fmla="*/ 405 w 762"/>
                <a:gd name="T21" fmla="*/ 47 h 548"/>
                <a:gd name="T22" fmla="*/ 570 w 762"/>
                <a:gd name="T23" fmla="*/ 198 h 548"/>
                <a:gd name="T24" fmla="*/ 609 w 762"/>
                <a:gd name="T25" fmla="*/ 241 h 548"/>
                <a:gd name="T26" fmla="*/ 715 w 762"/>
                <a:gd name="T27" fmla="*/ 369 h 548"/>
                <a:gd name="T28" fmla="*/ 584 w 762"/>
                <a:gd name="T29" fmla="*/ 500 h 548"/>
                <a:gd name="T30" fmla="*/ 617 w 762"/>
                <a:gd name="T31" fmla="*/ 194 h 548"/>
                <a:gd name="T32" fmla="*/ 405 w 762"/>
                <a:gd name="T33" fmla="*/ 0 h 548"/>
                <a:gd name="T34" fmla="*/ 211 w 762"/>
                <a:gd name="T35" fmla="*/ 124 h 548"/>
                <a:gd name="T36" fmla="*/ 179 w 762"/>
                <a:gd name="T37" fmla="*/ 119 h 548"/>
                <a:gd name="T38" fmla="*/ 72 w 762"/>
                <a:gd name="T39" fmla="*/ 226 h 548"/>
                <a:gd name="T40" fmla="*/ 77 w 762"/>
                <a:gd name="T41" fmla="*/ 260 h 548"/>
                <a:gd name="T42" fmla="*/ 0 w 762"/>
                <a:gd name="T43" fmla="*/ 393 h 548"/>
                <a:gd name="T44" fmla="*/ 155 w 762"/>
                <a:gd name="T45" fmla="*/ 548 h 548"/>
                <a:gd name="T46" fmla="*/ 155 w 762"/>
                <a:gd name="T47" fmla="*/ 548 h 548"/>
                <a:gd name="T48" fmla="*/ 584 w 762"/>
                <a:gd name="T49" fmla="*/ 548 h 548"/>
                <a:gd name="T50" fmla="*/ 584 w 762"/>
                <a:gd name="T51" fmla="*/ 548 h 548"/>
                <a:gd name="T52" fmla="*/ 762 w 762"/>
                <a:gd name="T53" fmla="*/ 369 h 548"/>
                <a:gd name="T54" fmla="*/ 617 w 762"/>
                <a:gd name="T55" fmla="*/ 19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62" h="548">
                  <a:moveTo>
                    <a:pt x="584" y="500"/>
                  </a:moveTo>
                  <a:lnTo>
                    <a:pt x="584" y="500"/>
                  </a:lnTo>
                  <a:lnTo>
                    <a:pt x="155" y="500"/>
                  </a:lnTo>
                  <a:cubicBezTo>
                    <a:pt x="96" y="500"/>
                    <a:pt x="48" y="452"/>
                    <a:pt x="48" y="393"/>
                  </a:cubicBezTo>
                  <a:cubicBezTo>
                    <a:pt x="48" y="355"/>
                    <a:pt x="68" y="320"/>
                    <a:pt x="101" y="301"/>
                  </a:cubicBezTo>
                  <a:cubicBezTo>
                    <a:pt x="134" y="282"/>
                    <a:pt x="136" y="278"/>
                    <a:pt x="123" y="245"/>
                  </a:cubicBezTo>
                  <a:cubicBezTo>
                    <a:pt x="120" y="238"/>
                    <a:pt x="119" y="231"/>
                    <a:pt x="119" y="226"/>
                  </a:cubicBezTo>
                  <a:cubicBezTo>
                    <a:pt x="119" y="193"/>
                    <a:pt x="146" y="166"/>
                    <a:pt x="179" y="166"/>
                  </a:cubicBezTo>
                  <a:cubicBezTo>
                    <a:pt x="179" y="166"/>
                    <a:pt x="194" y="165"/>
                    <a:pt x="211" y="172"/>
                  </a:cubicBezTo>
                  <a:cubicBezTo>
                    <a:pt x="238" y="183"/>
                    <a:pt x="241" y="172"/>
                    <a:pt x="254" y="144"/>
                  </a:cubicBezTo>
                  <a:cubicBezTo>
                    <a:pt x="281" y="85"/>
                    <a:pt x="341" y="47"/>
                    <a:pt x="405" y="47"/>
                  </a:cubicBezTo>
                  <a:cubicBezTo>
                    <a:pt x="491" y="47"/>
                    <a:pt x="562" y="112"/>
                    <a:pt x="570" y="198"/>
                  </a:cubicBezTo>
                  <a:cubicBezTo>
                    <a:pt x="573" y="233"/>
                    <a:pt x="573" y="233"/>
                    <a:pt x="609" y="241"/>
                  </a:cubicBezTo>
                  <a:cubicBezTo>
                    <a:pt x="670" y="252"/>
                    <a:pt x="715" y="307"/>
                    <a:pt x="715" y="369"/>
                  </a:cubicBezTo>
                  <a:cubicBezTo>
                    <a:pt x="715" y="441"/>
                    <a:pt x="656" y="500"/>
                    <a:pt x="584" y="500"/>
                  </a:cubicBezTo>
                  <a:close/>
                  <a:moveTo>
                    <a:pt x="617" y="194"/>
                  </a:moveTo>
                  <a:cubicBezTo>
                    <a:pt x="607" y="85"/>
                    <a:pt x="516" y="0"/>
                    <a:pt x="405" y="0"/>
                  </a:cubicBezTo>
                  <a:cubicBezTo>
                    <a:pt x="319" y="0"/>
                    <a:pt x="245" y="51"/>
                    <a:pt x="211" y="124"/>
                  </a:cubicBezTo>
                  <a:cubicBezTo>
                    <a:pt x="201" y="121"/>
                    <a:pt x="190" y="119"/>
                    <a:pt x="179" y="119"/>
                  </a:cubicBezTo>
                  <a:cubicBezTo>
                    <a:pt x="120" y="119"/>
                    <a:pt x="72" y="167"/>
                    <a:pt x="72" y="226"/>
                  </a:cubicBezTo>
                  <a:cubicBezTo>
                    <a:pt x="72" y="238"/>
                    <a:pt x="74" y="249"/>
                    <a:pt x="77" y="260"/>
                  </a:cubicBezTo>
                  <a:cubicBezTo>
                    <a:pt x="31" y="287"/>
                    <a:pt x="0" y="336"/>
                    <a:pt x="0" y="393"/>
                  </a:cubicBezTo>
                  <a:cubicBezTo>
                    <a:pt x="0" y="479"/>
                    <a:pt x="70" y="548"/>
                    <a:pt x="155" y="548"/>
                  </a:cubicBezTo>
                  <a:lnTo>
                    <a:pt x="155" y="548"/>
                  </a:lnTo>
                  <a:lnTo>
                    <a:pt x="584" y="548"/>
                  </a:lnTo>
                  <a:lnTo>
                    <a:pt x="584" y="548"/>
                  </a:lnTo>
                  <a:cubicBezTo>
                    <a:pt x="682" y="548"/>
                    <a:pt x="762" y="468"/>
                    <a:pt x="762" y="369"/>
                  </a:cubicBezTo>
                  <a:cubicBezTo>
                    <a:pt x="762" y="282"/>
                    <a:pt x="700" y="210"/>
                    <a:pt x="617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77630" y="1905000"/>
            <a:ext cx="1879599" cy="1656664"/>
            <a:chOff x="2458222" y="1428750"/>
            <a:chExt cx="1409699" cy="1242498"/>
          </a:xfrm>
        </p:grpSpPr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458222" y="1428750"/>
              <a:ext cx="1409699" cy="1242498"/>
            </a:xfrm>
            <a:custGeom>
              <a:avLst/>
              <a:gdLst>
                <a:gd name="T0" fmla="*/ 0 w 3240"/>
                <a:gd name="T1" fmla="*/ 0 h 2850"/>
                <a:gd name="T2" fmla="*/ 3240 w 3240"/>
                <a:gd name="T3" fmla="*/ 0 h 2850"/>
                <a:gd name="T4" fmla="*/ 3240 w 3240"/>
                <a:gd name="T5" fmla="*/ 2421 h 2850"/>
                <a:gd name="T6" fmla="*/ 1937 w 3240"/>
                <a:gd name="T7" fmla="*/ 2421 h 2850"/>
                <a:gd name="T8" fmla="*/ 1779 w 3240"/>
                <a:gd name="T9" fmla="*/ 2635 h 2850"/>
                <a:gd name="T10" fmla="*/ 1620 w 3240"/>
                <a:gd name="T11" fmla="*/ 2850 h 2850"/>
                <a:gd name="T12" fmla="*/ 1461 w 3240"/>
                <a:gd name="T13" fmla="*/ 2635 h 2850"/>
                <a:gd name="T14" fmla="*/ 1303 w 3240"/>
                <a:gd name="T15" fmla="*/ 2421 h 2850"/>
                <a:gd name="T16" fmla="*/ 0 w 3240"/>
                <a:gd name="T17" fmla="*/ 2421 h 2850"/>
                <a:gd name="T18" fmla="*/ 0 w 3240"/>
                <a:gd name="T19" fmla="*/ 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0" h="2850">
                  <a:moveTo>
                    <a:pt x="0" y="0"/>
                  </a:moveTo>
                  <a:lnTo>
                    <a:pt x="3240" y="0"/>
                  </a:lnTo>
                  <a:lnTo>
                    <a:pt x="3240" y="2421"/>
                  </a:lnTo>
                  <a:lnTo>
                    <a:pt x="1937" y="2421"/>
                  </a:lnTo>
                  <a:lnTo>
                    <a:pt x="1779" y="2635"/>
                  </a:lnTo>
                  <a:lnTo>
                    <a:pt x="1620" y="2850"/>
                  </a:lnTo>
                  <a:lnTo>
                    <a:pt x="1461" y="2635"/>
                  </a:lnTo>
                  <a:lnTo>
                    <a:pt x="1303" y="2421"/>
                  </a:lnTo>
                  <a:lnTo>
                    <a:pt x="0" y="2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4" name="Freeform 12"/>
            <p:cNvSpPr>
              <a:spLocks noEditPoints="1"/>
            </p:cNvSpPr>
            <p:nvPr/>
          </p:nvSpPr>
          <p:spPr bwMode="auto">
            <a:xfrm>
              <a:off x="2997983" y="1724383"/>
              <a:ext cx="385049" cy="385049"/>
            </a:xfrm>
            <a:custGeom>
              <a:avLst/>
              <a:gdLst>
                <a:gd name="T0" fmla="*/ 524 w 762"/>
                <a:gd name="T1" fmla="*/ 427 h 760"/>
                <a:gd name="T2" fmla="*/ 428 w 762"/>
                <a:gd name="T3" fmla="*/ 400 h 760"/>
                <a:gd name="T4" fmla="*/ 420 w 762"/>
                <a:gd name="T5" fmla="*/ 409 h 760"/>
                <a:gd name="T6" fmla="*/ 393 w 762"/>
                <a:gd name="T7" fmla="*/ 435 h 760"/>
                <a:gd name="T8" fmla="*/ 348 w 762"/>
                <a:gd name="T9" fmla="*/ 481 h 760"/>
                <a:gd name="T10" fmla="*/ 334 w 762"/>
                <a:gd name="T11" fmla="*/ 514 h 760"/>
                <a:gd name="T12" fmla="*/ 334 w 762"/>
                <a:gd name="T13" fmla="*/ 570 h 760"/>
                <a:gd name="T14" fmla="*/ 286 w 762"/>
                <a:gd name="T15" fmla="*/ 570 h 760"/>
                <a:gd name="T16" fmla="*/ 238 w 762"/>
                <a:gd name="T17" fmla="*/ 618 h 760"/>
                <a:gd name="T18" fmla="*/ 238 w 762"/>
                <a:gd name="T19" fmla="*/ 665 h 760"/>
                <a:gd name="T20" fmla="*/ 183 w 762"/>
                <a:gd name="T21" fmla="*/ 665 h 760"/>
                <a:gd name="T22" fmla="*/ 149 w 762"/>
                <a:gd name="T23" fmla="*/ 679 h 760"/>
                <a:gd name="T24" fmla="*/ 115 w 762"/>
                <a:gd name="T25" fmla="*/ 713 h 760"/>
                <a:gd name="T26" fmla="*/ 48 w 762"/>
                <a:gd name="T27" fmla="*/ 713 h 760"/>
                <a:gd name="T28" fmla="*/ 48 w 762"/>
                <a:gd name="T29" fmla="*/ 645 h 760"/>
                <a:gd name="T30" fmla="*/ 326 w 762"/>
                <a:gd name="T31" fmla="*/ 368 h 760"/>
                <a:gd name="T32" fmla="*/ 326 w 762"/>
                <a:gd name="T33" fmla="*/ 368 h 760"/>
                <a:gd name="T34" fmla="*/ 361 w 762"/>
                <a:gd name="T35" fmla="*/ 333 h 760"/>
                <a:gd name="T36" fmla="*/ 334 w 762"/>
                <a:gd name="T37" fmla="*/ 237 h 760"/>
                <a:gd name="T38" fmla="*/ 524 w 762"/>
                <a:gd name="T39" fmla="*/ 47 h 760"/>
                <a:gd name="T40" fmla="*/ 715 w 762"/>
                <a:gd name="T41" fmla="*/ 237 h 760"/>
                <a:gd name="T42" fmla="*/ 524 w 762"/>
                <a:gd name="T43" fmla="*/ 427 h 760"/>
                <a:gd name="T44" fmla="*/ 591 w 762"/>
                <a:gd name="T45" fmla="*/ 261 h 760"/>
                <a:gd name="T46" fmla="*/ 500 w 762"/>
                <a:gd name="T47" fmla="*/ 171 h 760"/>
                <a:gd name="T48" fmla="*/ 552 w 762"/>
                <a:gd name="T49" fmla="*/ 118 h 760"/>
                <a:gd name="T50" fmla="*/ 642 w 762"/>
                <a:gd name="T51" fmla="*/ 209 h 760"/>
                <a:gd name="T52" fmla="*/ 591 w 762"/>
                <a:gd name="T53" fmla="*/ 261 h 760"/>
                <a:gd name="T54" fmla="*/ 662 w 762"/>
                <a:gd name="T55" fmla="*/ 195 h 760"/>
                <a:gd name="T56" fmla="*/ 565 w 762"/>
                <a:gd name="T57" fmla="*/ 99 h 760"/>
                <a:gd name="T58" fmla="*/ 545 w 762"/>
                <a:gd name="T59" fmla="*/ 96 h 760"/>
                <a:gd name="T60" fmla="*/ 478 w 762"/>
                <a:gd name="T61" fmla="*/ 163 h 760"/>
                <a:gd name="T62" fmla="*/ 476 w 762"/>
                <a:gd name="T63" fmla="*/ 170 h 760"/>
                <a:gd name="T64" fmla="*/ 481 w 762"/>
                <a:gd name="T65" fmla="*/ 184 h 760"/>
                <a:gd name="T66" fmla="*/ 577 w 762"/>
                <a:gd name="T67" fmla="*/ 280 h 760"/>
                <a:gd name="T68" fmla="*/ 598 w 762"/>
                <a:gd name="T69" fmla="*/ 283 h 760"/>
                <a:gd name="T70" fmla="*/ 665 w 762"/>
                <a:gd name="T71" fmla="*/ 216 h 760"/>
                <a:gd name="T72" fmla="*/ 666 w 762"/>
                <a:gd name="T73" fmla="*/ 208 h 760"/>
                <a:gd name="T74" fmla="*/ 662 w 762"/>
                <a:gd name="T75" fmla="*/ 195 h 760"/>
                <a:gd name="T76" fmla="*/ 524 w 762"/>
                <a:gd name="T77" fmla="*/ 0 h 760"/>
                <a:gd name="T78" fmla="*/ 286 w 762"/>
                <a:gd name="T79" fmla="*/ 237 h 760"/>
                <a:gd name="T80" fmla="*/ 303 w 762"/>
                <a:gd name="T81" fmla="*/ 323 h 760"/>
                <a:gd name="T82" fmla="*/ 14 w 762"/>
                <a:gd name="T83" fmla="*/ 612 h 760"/>
                <a:gd name="T84" fmla="*/ 0 w 762"/>
                <a:gd name="T85" fmla="*/ 641 h 760"/>
                <a:gd name="T86" fmla="*/ 0 w 762"/>
                <a:gd name="T87" fmla="*/ 713 h 760"/>
                <a:gd name="T88" fmla="*/ 48 w 762"/>
                <a:gd name="T89" fmla="*/ 760 h 760"/>
                <a:gd name="T90" fmla="*/ 119 w 762"/>
                <a:gd name="T91" fmla="*/ 760 h 760"/>
                <a:gd name="T92" fmla="*/ 148 w 762"/>
                <a:gd name="T93" fmla="*/ 747 h 760"/>
                <a:gd name="T94" fmla="*/ 183 w 762"/>
                <a:gd name="T95" fmla="*/ 713 h 760"/>
                <a:gd name="T96" fmla="*/ 238 w 762"/>
                <a:gd name="T97" fmla="*/ 713 h 760"/>
                <a:gd name="T98" fmla="*/ 286 w 762"/>
                <a:gd name="T99" fmla="*/ 665 h 760"/>
                <a:gd name="T100" fmla="*/ 286 w 762"/>
                <a:gd name="T101" fmla="*/ 618 h 760"/>
                <a:gd name="T102" fmla="*/ 334 w 762"/>
                <a:gd name="T103" fmla="*/ 618 h 760"/>
                <a:gd name="T104" fmla="*/ 382 w 762"/>
                <a:gd name="T105" fmla="*/ 570 h 760"/>
                <a:gd name="T106" fmla="*/ 382 w 762"/>
                <a:gd name="T107" fmla="*/ 514 h 760"/>
                <a:gd name="T108" fmla="*/ 438 w 762"/>
                <a:gd name="T109" fmla="*/ 458 h 760"/>
                <a:gd name="T110" fmla="*/ 524 w 762"/>
                <a:gd name="T111" fmla="*/ 475 h 760"/>
                <a:gd name="T112" fmla="*/ 762 w 762"/>
                <a:gd name="T113" fmla="*/ 237 h 760"/>
                <a:gd name="T114" fmla="*/ 524 w 762"/>
                <a:gd name="T115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2" h="760">
                  <a:moveTo>
                    <a:pt x="524" y="427"/>
                  </a:moveTo>
                  <a:cubicBezTo>
                    <a:pt x="489" y="427"/>
                    <a:pt x="456" y="417"/>
                    <a:pt x="428" y="400"/>
                  </a:cubicBezTo>
                  <a:lnTo>
                    <a:pt x="420" y="409"/>
                  </a:lnTo>
                  <a:lnTo>
                    <a:pt x="393" y="435"/>
                  </a:lnTo>
                  <a:lnTo>
                    <a:pt x="348" y="481"/>
                  </a:lnTo>
                  <a:cubicBezTo>
                    <a:pt x="339" y="489"/>
                    <a:pt x="334" y="502"/>
                    <a:pt x="334" y="514"/>
                  </a:cubicBezTo>
                  <a:lnTo>
                    <a:pt x="334" y="570"/>
                  </a:lnTo>
                  <a:lnTo>
                    <a:pt x="286" y="570"/>
                  </a:lnTo>
                  <a:cubicBezTo>
                    <a:pt x="260" y="570"/>
                    <a:pt x="238" y="591"/>
                    <a:pt x="238" y="618"/>
                  </a:cubicBezTo>
                  <a:lnTo>
                    <a:pt x="238" y="665"/>
                  </a:lnTo>
                  <a:lnTo>
                    <a:pt x="183" y="665"/>
                  </a:lnTo>
                  <a:cubicBezTo>
                    <a:pt x="170" y="665"/>
                    <a:pt x="158" y="670"/>
                    <a:pt x="149" y="679"/>
                  </a:cubicBezTo>
                  <a:lnTo>
                    <a:pt x="115" y="713"/>
                  </a:lnTo>
                  <a:lnTo>
                    <a:pt x="48" y="713"/>
                  </a:lnTo>
                  <a:lnTo>
                    <a:pt x="48" y="645"/>
                  </a:lnTo>
                  <a:lnTo>
                    <a:pt x="326" y="368"/>
                  </a:lnTo>
                  <a:cubicBezTo>
                    <a:pt x="326" y="368"/>
                    <a:pt x="326" y="368"/>
                    <a:pt x="326" y="368"/>
                  </a:cubicBezTo>
                  <a:lnTo>
                    <a:pt x="361" y="333"/>
                  </a:lnTo>
                  <a:cubicBezTo>
                    <a:pt x="344" y="305"/>
                    <a:pt x="334" y="272"/>
                    <a:pt x="334" y="237"/>
                  </a:cubicBezTo>
                  <a:cubicBezTo>
                    <a:pt x="334" y="132"/>
                    <a:pt x="419" y="47"/>
                    <a:pt x="524" y="47"/>
                  </a:cubicBezTo>
                  <a:cubicBezTo>
                    <a:pt x="630" y="47"/>
                    <a:pt x="715" y="132"/>
                    <a:pt x="715" y="237"/>
                  </a:cubicBezTo>
                  <a:cubicBezTo>
                    <a:pt x="715" y="342"/>
                    <a:pt x="630" y="427"/>
                    <a:pt x="524" y="427"/>
                  </a:cubicBezTo>
                  <a:close/>
                  <a:moveTo>
                    <a:pt x="591" y="261"/>
                  </a:moveTo>
                  <a:cubicBezTo>
                    <a:pt x="555" y="236"/>
                    <a:pt x="525" y="205"/>
                    <a:pt x="500" y="171"/>
                  </a:cubicBezTo>
                  <a:cubicBezTo>
                    <a:pt x="509" y="144"/>
                    <a:pt x="526" y="127"/>
                    <a:pt x="552" y="118"/>
                  </a:cubicBezTo>
                  <a:cubicBezTo>
                    <a:pt x="587" y="143"/>
                    <a:pt x="618" y="174"/>
                    <a:pt x="642" y="209"/>
                  </a:cubicBezTo>
                  <a:cubicBezTo>
                    <a:pt x="633" y="234"/>
                    <a:pt x="616" y="251"/>
                    <a:pt x="591" y="261"/>
                  </a:cubicBezTo>
                  <a:close/>
                  <a:moveTo>
                    <a:pt x="662" y="195"/>
                  </a:moveTo>
                  <a:cubicBezTo>
                    <a:pt x="635" y="158"/>
                    <a:pt x="603" y="126"/>
                    <a:pt x="565" y="99"/>
                  </a:cubicBezTo>
                  <a:cubicBezTo>
                    <a:pt x="560" y="95"/>
                    <a:pt x="552" y="93"/>
                    <a:pt x="545" y="96"/>
                  </a:cubicBezTo>
                  <a:cubicBezTo>
                    <a:pt x="512" y="107"/>
                    <a:pt x="489" y="130"/>
                    <a:pt x="478" y="163"/>
                  </a:cubicBezTo>
                  <a:cubicBezTo>
                    <a:pt x="477" y="165"/>
                    <a:pt x="476" y="168"/>
                    <a:pt x="476" y="170"/>
                  </a:cubicBezTo>
                  <a:cubicBezTo>
                    <a:pt x="476" y="175"/>
                    <a:pt x="478" y="180"/>
                    <a:pt x="481" y="184"/>
                  </a:cubicBezTo>
                  <a:cubicBezTo>
                    <a:pt x="507" y="221"/>
                    <a:pt x="540" y="254"/>
                    <a:pt x="577" y="280"/>
                  </a:cubicBezTo>
                  <a:cubicBezTo>
                    <a:pt x="583" y="284"/>
                    <a:pt x="591" y="286"/>
                    <a:pt x="598" y="283"/>
                  </a:cubicBezTo>
                  <a:cubicBezTo>
                    <a:pt x="631" y="271"/>
                    <a:pt x="653" y="249"/>
                    <a:pt x="665" y="216"/>
                  </a:cubicBezTo>
                  <a:cubicBezTo>
                    <a:pt x="666" y="214"/>
                    <a:pt x="666" y="211"/>
                    <a:pt x="666" y="208"/>
                  </a:cubicBezTo>
                  <a:cubicBezTo>
                    <a:pt x="666" y="204"/>
                    <a:pt x="665" y="199"/>
                    <a:pt x="662" y="195"/>
                  </a:cubicBezTo>
                  <a:close/>
                  <a:moveTo>
                    <a:pt x="524" y="0"/>
                  </a:moveTo>
                  <a:cubicBezTo>
                    <a:pt x="393" y="0"/>
                    <a:pt x="286" y="106"/>
                    <a:pt x="286" y="237"/>
                  </a:cubicBezTo>
                  <a:cubicBezTo>
                    <a:pt x="286" y="268"/>
                    <a:pt x="292" y="297"/>
                    <a:pt x="303" y="323"/>
                  </a:cubicBezTo>
                  <a:lnTo>
                    <a:pt x="14" y="612"/>
                  </a:lnTo>
                  <a:cubicBezTo>
                    <a:pt x="5" y="621"/>
                    <a:pt x="0" y="628"/>
                    <a:pt x="0" y="641"/>
                  </a:cubicBezTo>
                  <a:lnTo>
                    <a:pt x="0" y="713"/>
                  </a:lnTo>
                  <a:cubicBezTo>
                    <a:pt x="0" y="738"/>
                    <a:pt x="22" y="760"/>
                    <a:pt x="48" y="760"/>
                  </a:cubicBezTo>
                  <a:lnTo>
                    <a:pt x="119" y="760"/>
                  </a:lnTo>
                  <a:cubicBezTo>
                    <a:pt x="132" y="760"/>
                    <a:pt x="140" y="755"/>
                    <a:pt x="148" y="747"/>
                  </a:cubicBezTo>
                  <a:lnTo>
                    <a:pt x="183" y="713"/>
                  </a:lnTo>
                  <a:lnTo>
                    <a:pt x="238" y="713"/>
                  </a:lnTo>
                  <a:cubicBezTo>
                    <a:pt x="265" y="713"/>
                    <a:pt x="286" y="691"/>
                    <a:pt x="286" y="665"/>
                  </a:cubicBezTo>
                  <a:lnTo>
                    <a:pt x="286" y="618"/>
                  </a:lnTo>
                  <a:lnTo>
                    <a:pt x="334" y="618"/>
                  </a:lnTo>
                  <a:cubicBezTo>
                    <a:pt x="360" y="618"/>
                    <a:pt x="382" y="596"/>
                    <a:pt x="382" y="570"/>
                  </a:cubicBezTo>
                  <a:lnTo>
                    <a:pt x="382" y="514"/>
                  </a:lnTo>
                  <a:lnTo>
                    <a:pt x="438" y="458"/>
                  </a:lnTo>
                  <a:cubicBezTo>
                    <a:pt x="465" y="469"/>
                    <a:pt x="493" y="475"/>
                    <a:pt x="524" y="475"/>
                  </a:cubicBezTo>
                  <a:cubicBezTo>
                    <a:pt x="656" y="475"/>
                    <a:pt x="762" y="368"/>
                    <a:pt x="762" y="237"/>
                  </a:cubicBezTo>
                  <a:cubicBezTo>
                    <a:pt x="762" y="106"/>
                    <a:pt x="656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57229" y="1905000"/>
            <a:ext cx="1877553" cy="1656664"/>
            <a:chOff x="3867921" y="1428750"/>
            <a:chExt cx="1408165" cy="1242498"/>
          </a:xfrm>
        </p:grpSpPr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7921" y="1428750"/>
              <a:ext cx="1408165" cy="1242498"/>
            </a:xfrm>
            <a:custGeom>
              <a:avLst/>
              <a:gdLst>
                <a:gd name="T0" fmla="*/ 0 w 3241"/>
                <a:gd name="T1" fmla="*/ 0 h 2850"/>
                <a:gd name="T2" fmla="*/ 3241 w 3241"/>
                <a:gd name="T3" fmla="*/ 0 h 2850"/>
                <a:gd name="T4" fmla="*/ 3241 w 3241"/>
                <a:gd name="T5" fmla="*/ 2421 h 2850"/>
                <a:gd name="T6" fmla="*/ 1938 w 3241"/>
                <a:gd name="T7" fmla="*/ 2421 h 2850"/>
                <a:gd name="T8" fmla="*/ 1779 w 3241"/>
                <a:gd name="T9" fmla="*/ 2635 h 2850"/>
                <a:gd name="T10" fmla="*/ 1621 w 3241"/>
                <a:gd name="T11" fmla="*/ 2850 h 2850"/>
                <a:gd name="T12" fmla="*/ 1462 w 3241"/>
                <a:gd name="T13" fmla="*/ 2635 h 2850"/>
                <a:gd name="T14" fmla="*/ 1303 w 3241"/>
                <a:gd name="T15" fmla="*/ 2421 h 2850"/>
                <a:gd name="T16" fmla="*/ 0 w 3241"/>
                <a:gd name="T17" fmla="*/ 2421 h 2850"/>
                <a:gd name="T18" fmla="*/ 0 w 3241"/>
                <a:gd name="T19" fmla="*/ 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1" h="2850">
                  <a:moveTo>
                    <a:pt x="0" y="0"/>
                  </a:moveTo>
                  <a:lnTo>
                    <a:pt x="3241" y="0"/>
                  </a:lnTo>
                  <a:lnTo>
                    <a:pt x="3241" y="2421"/>
                  </a:lnTo>
                  <a:lnTo>
                    <a:pt x="1938" y="2421"/>
                  </a:lnTo>
                  <a:lnTo>
                    <a:pt x="1779" y="2635"/>
                  </a:lnTo>
                  <a:lnTo>
                    <a:pt x="1621" y="2850"/>
                  </a:lnTo>
                  <a:lnTo>
                    <a:pt x="1462" y="2635"/>
                  </a:lnTo>
                  <a:lnTo>
                    <a:pt x="1303" y="2421"/>
                  </a:lnTo>
                  <a:lnTo>
                    <a:pt x="0" y="2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4435117" y="1723269"/>
              <a:ext cx="262634" cy="387274"/>
            </a:xfrm>
            <a:custGeom>
              <a:avLst/>
              <a:gdLst>
                <a:gd name="T0" fmla="*/ 372 w 523"/>
                <a:gd name="T1" fmla="*/ 500 h 762"/>
                <a:gd name="T2" fmla="*/ 151 w 523"/>
                <a:gd name="T3" fmla="*/ 500 h 762"/>
                <a:gd name="T4" fmla="*/ 110 w 523"/>
                <a:gd name="T5" fmla="*/ 424 h 762"/>
                <a:gd name="T6" fmla="*/ 47 w 523"/>
                <a:gd name="T7" fmla="*/ 262 h 762"/>
                <a:gd name="T8" fmla="*/ 261 w 523"/>
                <a:gd name="T9" fmla="*/ 47 h 762"/>
                <a:gd name="T10" fmla="*/ 475 w 523"/>
                <a:gd name="T11" fmla="*/ 262 h 762"/>
                <a:gd name="T12" fmla="*/ 412 w 523"/>
                <a:gd name="T13" fmla="*/ 424 h 762"/>
                <a:gd name="T14" fmla="*/ 372 w 523"/>
                <a:gd name="T15" fmla="*/ 500 h 762"/>
                <a:gd name="T16" fmla="*/ 261 w 523"/>
                <a:gd name="T17" fmla="*/ 119 h 762"/>
                <a:gd name="T18" fmla="*/ 118 w 523"/>
                <a:gd name="T19" fmla="*/ 263 h 762"/>
                <a:gd name="T20" fmla="*/ 130 w 523"/>
                <a:gd name="T21" fmla="*/ 274 h 762"/>
                <a:gd name="T22" fmla="*/ 142 w 523"/>
                <a:gd name="T23" fmla="*/ 263 h 762"/>
                <a:gd name="T24" fmla="*/ 261 w 523"/>
                <a:gd name="T25" fmla="*/ 144 h 762"/>
                <a:gd name="T26" fmla="*/ 273 w 523"/>
                <a:gd name="T27" fmla="*/ 132 h 762"/>
                <a:gd name="T28" fmla="*/ 261 w 523"/>
                <a:gd name="T29" fmla="*/ 119 h 762"/>
                <a:gd name="T30" fmla="*/ 261 w 523"/>
                <a:gd name="T31" fmla="*/ 715 h 762"/>
                <a:gd name="T32" fmla="*/ 214 w 523"/>
                <a:gd name="T33" fmla="*/ 685 h 762"/>
                <a:gd name="T34" fmla="*/ 315 w 523"/>
                <a:gd name="T35" fmla="*/ 672 h 762"/>
                <a:gd name="T36" fmla="*/ 261 w 523"/>
                <a:gd name="T37" fmla="*/ 715 h 762"/>
                <a:gd name="T38" fmla="*/ 184 w 523"/>
                <a:gd name="T39" fmla="*/ 593 h 762"/>
                <a:gd name="T40" fmla="*/ 169 w 523"/>
                <a:gd name="T41" fmla="*/ 548 h 762"/>
                <a:gd name="T42" fmla="*/ 354 w 523"/>
                <a:gd name="T43" fmla="*/ 548 h 762"/>
                <a:gd name="T44" fmla="*/ 345 w 523"/>
                <a:gd name="T45" fmla="*/ 573 h 762"/>
                <a:gd name="T46" fmla="*/ 184 w 523"/>
                <a:gd name="T47" fmla="*/ 593 h 762"/>
                <a:gd name="T48" fmla="*/ 323 w 523"/>
                <a:gd name="T49" fmla="*/ 647 h 762"/>
                <a:gd name="T50" fmla="*/ 205 w 523"/>
                <a:gd name="T51" fmla="*/ 662 h 762"/>
                <a:gd name="T52" fmla="*/ 191 w 523"/>
                <a:gd name="T53" fmla="*/ 617 h 762"/>
                <a:gd name="T54" fmla="*/ 191 w 523"/>
                <a:gd name="T55" fmla="*/ 616 h 762"/>
                <a:gd name="T56" fmla="*/ 337 w 523"/>
                <a:gd name="T57" fmla="*/ 598 h 762"/>
                <a:gd name="T58" fmla="*/ 331 w 523"/>
                <a:gd name="T59" fmla="*/ 619 h 762"/>
                <a:gd name="T60" fmla="*/ 323 w 523"/>
                <a:gd name="T61" fmla="*/ 647 h 762"/>
                <a:gd name="T62" fmla="*/ 261 w 523"/>
                <a:gd name="T63" fmla="*/ 0 h 762"/>
                <a:gd name="T64" fmla="*/ 0 w 523"/>
                <a:gd name="T65" fmla="*/ 262 h 762"/>
                <a:gd name="T66" fmla="*/ 119 w 523"/>
                <a:gd name="T67" fmla="*/ 549 h 762"/>
                <a:gd name="T68" fmla="*/ 261 w 523"/>
                <a:gd name="T69" fmla="*/ 762 h 762"/>
                <a:gd name="T70" fmla="*/ 403 w 523"/>
                <a:gd name="T71" fmla="*/ 550 h 762"/>
                <a:gd name="T72" fmla="*/ 523 w 523"/>
                <a:gd name="T73" fmla="*/ 262 h 762"/>
                <a:gd name="T74" fmla="*/ 261 w 523"/>
                <a:gd name="T75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3" h="762">
                  <a:moveTo>
                    <a:pt x="372" y="500"/>
                  </a:moveTo>
                  <a:lnTo>
                    <a:pt x="151" y="500"/>
                  </a:lnTo>
                  <a:cubicBezTo>
                    <a:pt x="139" y="474"/>
                    <a:pt x="124" y="449"/>
                    <a:pt x="110" y="424"/>
                  </a:cubicBezTo>
                  <a:cubicBezTo>
                    <a:pt x="79" y="368"/>
                    <a:pt x="47" y="310"/>
                    <a:pt x="47" y="262"/>
                  </a:cubicBezTo>
                  <a:cubicBezTo>
                    <a:pt x="47" y="144"/>
                    <a:pt x="143" y="47"/>
                    <a:pt x="261" y="47"/>
                  </a:cubicBezTo>
                  <a:cubicBezTo>
                    <a:pt x="379" y="47"/>
                    <a:pt x="475" y="144"/>
                    <a:pt x="475" y="262"/>
                  </a:cubicBezTo>
                  <a:cubicBezTo>
                    <a:pt x="475" y="310"/>
                    <a:pt x="443" y="368"/>
                    <a:pt x="412" y="424"/>
                  </a:cubicBezTo>
                  <a:cubicBezTo>
                    <a:pt x="398" y="449"/>
                    <a:pt x="384" y="474"/>
                    <a:pt x="372" y="500"/>
                  </a:cubicBezTo>
                  <a:close/>
                  <a:moveTo>
                    <a:pt x="261" y="119"/>
                  </a:moveTo>
                  <a:cubicBezTo>
                    <a:pt x="182" y="119"/>
                    <a:pt x="118" y="184"/>
                    <a:pt x="118" y="263"/>
                  </a:cubicBezTo>
                  <a:cubicBezTo>
                    <a:pt x="118" y="269"/>
                    <a:pt x="124" y="274"/>
                    <a:pt x="130" y="274"/>
                  </a:cubicBezTo>
                  <a:cubicBezTo>
                    <a:pt x="137" y="274"/>
                    <a:pt x="142" y="269"/>
                    <a:pt x="142" y="263"/>
                  </a:cubicBezTo>
                  <a:cubicBezTo>
                    <a:pt x="142" y="197"/>
                    <a:pt x="196" y="144"/>
                    <a:pt x="261" y="144"/>
                  </a:cubicBezTo>
                  <a:cubicBezTo>
                    <a:pt x="268" y="144"/>
                    <a:pt x="273" y="138"/>
                    <a:pt x="273" y="132"/>
                  </a:cubicBezTo>
                  <a:cubicBezTo>
                    <a:pt x="273" y="125"/>
                    <a:pt x="268" y="119"/>
                    <a:pt x="261" y="119"/>
                  </a:cubicBezTo>
                  <a:close/>
                  <a:moveTo>
                    <a:pt x="261" y="715"/>
                  </a:moveTo>
                  <a:cubicBezTo>
                    <a:pt x="237" y="715"/>
                    <a:pt x="226" y="712"/>
                    <a:pt x="214" y="685"/>
                  </a:cubicBezTo>
                  <a:lnTo>
                    <a:pt x="315" y="672"/>
                  </a:lnTo>
                  <a:cubicBezTo>
                    <a:pt x="300" y="711"/>
                    <a:pt x="289" y="715"/>
                    <a:pt x="261" y="715"/>
                  </a:cubicBezTo>
                  <a:close/>
                  <a:moveTo>
                    <a:pt x="184" y="593"/>
                  </a:moveTo>
                  <a:cubicBezTo>
                    <a:pt x="179" y="579"/>
                    <a:pt x="174" y="564"/>
                    <a:pt x="169" y="548"/>
                  </a:cubicBezTo>
                  <a:lnTo>
                    <a:pt x="354" y="548"/>
                  </a:lnTo>
                  <a:cubicBezTo>
                    <a:pt x="351" y="556"/>
                    <a:pt x="348" y="565"/>
                    <a:pt x="345" y="573"/>
                  </a:cubicBezTo>
                  <a:cubicBezTo>
                    <a:pt x="345" y="573"/>
                    <a:pt x="184" y="593"/>
                    <a:pt x="184" y="593"/>
                  </a:cubicBezTo>
                  <a:close/>
                  <a:moveTo>
                    <a:pt x="323" y="647"/>
                  </a:moveTo>
                  <a:lnTo>
                    <a:pt x="205" y="662"/>
                  </a:lnTo>
                  <a:cubicBezTo>
                    <a:pt x="201" y="650"/>
                    <a:pt x="196" y="636"/>
                    <a:pt x="191" y="617"/>
                  </a:cubicBezTo>
                  <a:cubicBezTo>
                    <a:pt x="191" y="617"/>
                    <a:pt x="191" y="616"/>
                    <a:pt x="191" y="616"/>
                  </a:cubicBezTo>
                  <a:lnTo>
                    <a:pt x="337" y="598"/>
                  </a:lnTo>
                  <a:cubicBezTo>
                    <a:pt x="335" y="605"/>
                    <a:pt x="333" y="612"/>
                    <a:pt x="331" y="619"/>
                  </a:cubicBezTo>
                  <a:cubicBezTo>
                    <a:pt x="328" y="629"/>
                    <a:pt x="325" y="639"/>
                    <a:pt x="323" y="647"/>
                  </a:cubicBezTo>
                  <a:close/>
                  <a:moveTo>
                    <a:pt x="261" y="0"/>
                  </a:moveTo>
                  <a:cubicBezTo>
                    <a:pt x="117" y="0"/>
                    <a:pt x="0" y="117"/>
                    <a:pt x="0" y="262"/>
                  </a:cubicBezTo>
                  <a:cubicBezTo>
                    <a:pt x="0" y="358"/>
                    <a:pt x="87" y="460"/>
                    <a:pt x="119" y="549"/>
                  </a:cubicBezTo>
                  <a:cubicBezTo>
                    <a:pt x="167" y="682"/>
                    <a:pt x="162" y="762"/>
                    <a:pt x="261" y="762"/>
                  </a:cubicBezTo>
                  <a:cubicBezTo>
                    <a:pt x="362" y="762"/>
                    <a:pt x="355" y="683"/>
                    <a:pt x="403" y="550"/>
                  </a:cubicBezTo>
                  <a:cubicBezTo>
                    <a:pt x="435" y="460"/>
                    <a:pt x="523" y="357"/>
                    <a:pt x="523" y="262"/>
                  </a:cubicBezTo>
                  <a:cubicBezTo>
                    <a:pt x="523" y="117"/>
                    <a:pt x="406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34782" y="1905000"/>
            <a:ext cx="1879599" cy="1656664"/>
            <a:chOff x="5276086" y="1428750"/>
            <a:chExt cx="1409699" cy="1242498"/>
          </a:xfrm>
        </p:grpSpPr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276086" y="1428750"/>
              <a:ext cx="1409699" cy="1242498"/>
            </a:xfrm>
            <a:custGeom>
              <a:avLst/>
              <a:gdLst>
                <a:gd name="T0" fmla="*/ 0 w 3241"/>
                <a:gd name="T1" fmla="*/ 0 h 2850"/>
                <a:gd name="T2" fmla="*/ 3241 w 3241"/>
                <a:gd name="T3" fmla="*/ 0 h 2850"/>
                <a:gd name="T4" fmla="*/ 3241 w 3241"/>
                <a:gd name="T5" fmla="*/ 2421 h 2850"/>
                <a:gd name="T6" fmla="*/ 1938 w 3241"/>
                <a:gd name="T7" fmla="*/ 2421 h 2850"/>
                <a:gd name="T8" fmla="*/ 1779 w 3241"/>
                <a:gd name="T9" fmla="*/ 2635 h 2850"/>
                <a:gd name="T10" fmla="*/ 1620 w 3241"/>
                <a:gd name="T11" fmla="*/ 2850 h 2850"/>
                <a:gd name="T12" fmla="*/ 1461 w 3241"/>
                <a:gd name="T13" fmla="*/ 2635 h 2850"/>
                <a:gd name="T14" fmla="*/ 1303 w 3241"/>
                <a:gd name="T15" fmla="*/ 2421 h 2850"/>
                <a:gd name="T16" fmla="*/ 0 w 3241"/>
                <a:gd name="T17" fmla="*/ 2421 h 2850"/>
                <a:gd name="T18" fmla="*/ 0 w 3241"/>
                <a:gd name="T19" fmla="*/ 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1" h="2850">
                  <a:moveTo>
                    <a:pt x="0" y="0"/>
                  </a:moveTo>
                  <a:lnTo>
                    <a:pt x="3241" y="0"/>
                  </a:lnTo>
                  <a:lnTo>
                    <a:pt x="3241" y="2421"/>
                  </a:lnTo>
                  <a:lnTo>
                    <a:pt x="1938" y="2421"/>
                  </a:lnTo>
                  <a:lnTo>
                    <a:pt x="1779" y="2635"/>
                  </a:lnTo>
                  <a:lnTo>
                    <a:pt x="1620" y="2850"/>
                  </a:lnTo>
                  <a:lnTo>
                    <a:pt x="1461" y="2635"/>
                  </a:lnTo>
                  <a:lnTo>
                    <a:pt x="1303" y="2421"/>
                  </a:lnTo>
                  <a:lnTo>
                    <a:pt x="0" y="2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90" name="Freeform 14"/>
            <p:cNvSpPr>
              <a:spLocks noEditPoints="1"/>
            </p:cNvSpPr>
            <p:nvPr/>
          </p:nvSpPr>
          <p:spPr bwMode="auto">
            <a:xfrm>
              <a:off x="5749840" y="1723271"/>
              <a:ext cx="396176" cy="387273"/>
            </a:xfrm>
            <a:custGeom>
              <a:avLst/>
              <a:gdLst>
                <a:gd name="T0" fmla="*/ 643 w 784"/>
                <a:gd name="T1" fmla="*/ 322 h 764"/>
                <a:gd name="T2" fmla="*/ 583 w 784"/>
                <a:gd name="T3" fmla="*/ 180 h 764"/>
                <a:gd name="T4" fmla="*/ 482 w 784"/>
                <a:gd name="T5" fmla="*/ 79 h 764"/>
                <a:gd name="T6" fmla="*/ 667 w 784"/>
                <a:gd name="T7" fmla="*/ 95 h 764"/>
                <a:gd name="T8" fmla="*/ 684 w 784"/>
                <a:gd name="T9" fmla="*/ 281 h 764"/>
                <a:gd name="T10" fmla="*/ 172 w 784"/>
                <a:gd name="T11" fmla="*/ 592 h 764"/>
                <a:gd name="T12" fmla="*/ 106 w 784"/>
                <a:gd name="T13" fmla="*/ 465 h 764"/>
                <a:gd name="T14" fmla="*/ 287 w 784"/>
                <a:gd name="T15" fmla="*/ 476 h 764"/>
                <a:gd name="T16" fmla="*/ 300 w 784"/>
                <a:gd name="T17" fmla="*/ 660 h 764"/>
                <a:gd name="T18" fmla="*/ 211 w 784"/>
                <a:gd name="T19" fmla="*/ 684 h 764"/>
                <a:gd name="T20" fmla="*/ 83 w 784"/>
                <a:gd name="T21" fmla="*/ 716 h 764"/>
                <a:gd name="T22" fmla="*/ 51 w 784"/>
                <a:gd name="T23" fmla="*/ 667 h 764"/>
                <a:gd name="T24" fmla="*/ 155 w 784"/>
                <a:gd name="T25" fmla="*/ 609 h 764"/>
                <a:gd name="T26" fmla="*/ 100 w 784"/>
                <a:gd name="T27" fmla="*/ 713 h 764"/>
                <a:gd name="T28" fmla="*/ 250 w 784"/>
                <a:gd name="T29" fmla="*/ 396 h 764"/>
                <a:gd name="T30" fmla="*/ 365 w 784"/>
                <a:gd name="T31" fmla="*/ 196 h 764"/>
                <a:gd name="T32" fmla="*/ 250 w 784"/>
                <a:gd name="T33" fmla="*/ 396 h 764"/>
                <a:gd name="T34" fmla="*/ 353 w 784"/>
                <a:gd name="T35" fmla="*/ 484 h 764"/>
                <a:gd name="T36" fmla="*/ 273 w 784"/>
                <a:gd name="T37" fmla="*/ 407 h 764"/>
                <a:gd name="T38" fmla="*/ 550 w 784"/>
                <a:gd name="T39" fmla="*/ 214 h 764"/>
                <a:gd name="T40" fmla="*/ 353 w 784"/>
                <a:gd name="T41" fmla="*/ 484 h 764"/>
                <a:gd name="T42" fmla="*/ 382 w 784"/>
                <a:gd name="T43" fmla="*/ 568 h 764"/>
                <a:gd name="T44" fmla="*/ 590 w 784"/>
                <a:gd name="T45" fmla="*/ 280 h 764"/>
                <a:gd name="T46" fmla="*/ 566 w 784"/>
                <a:gd name="T47" fmla="*/ 400 h 764"/>
                <a:gd name="T48" fmla="*/ 382 w 784"/>
                <a:gd name="T49" fmla="*/ 586 h 764"/>
                <a:gd name="T50" fmla="*/ 701 w 784"/>
                <a:gd name="T51" fmla="*/ 62 h 764"/>
                <a:gd name="T52" fmla="*/ 447 w 784"/>
                <a:gd name="T53" fmla="*/ 45 h 764"/>
                <a:gd name="T54" fmla="*/ 331 w 784"/>
                <a:gd name="T55" fmla="*/ 163 h 764"/>
                <a:gd name="T56" fmla="*/ 330 w 784"/>
                <a:gd name="T57" fmla="*/ 164 h 764"/>
                <a:gd name="T58" fmla="*/ 60 w 784"/>
                <a:gd name="T59" fmla="*/ 453 h 764"/>
                <a:gd name="T60" fmla="*/ 0 w 784"/>
                <a:gd name="T61" fmla="*/ 680 h 764"/>
                <a:gd name="T62" fmla="*/ 111 w 784"/>
                <a:gd name="T63" fmla="*/ 759 h 764"/>
                <a:gd name="T64" fmla="*/ 354 w 784"/>
                <a:gd name="T65" fmla="*/ 682 h 764"/>
                <a:gd name="T66" fmla="*/ 701 w 784"/>
                <a:gd name="T67" fmla="*/ 6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4" h="764">
                  <a:moveTo>
                    <a:pt x="684" y="281"/>
                  </a:moveTo>
                  <a:lnTo>
                    <a:pt x="643" y="322"/>
                  </a:lnTo>
                  <a:cubicBezTo>
                    <a:pt x="643" y="316"/>
                    <a:pt x="644" y="311"/>
                    <a:pt x="644" y="306"/>
                  </a:cubicBezTo>
                  <a:cubicBezTo>
                    <a:pt x="640" y="259"/>
                    <a:pt x="618" y="215"/>
                    <a:pt x="583" y="180"/>
                  </a:cubicBezTo>
                  <a:cubicBezTo>
                    <a:pt x="545" y="141"/>
                    <a:pt x="493" y="119"/>
                    <a:pt x="442" y="118"/>
                  </a:cubicBezTo>
                  <a:lnTo>
                    <a:pt x="482" y="79"/>
                  </a:lnTo>
                  <a:cubicBezTo>
                    <a:pt x="501" y="59"/>
                    <a:pt x="529" y="48"/>
                    <a:pt x="559" y="48"/>
                  </a:cubicBezTo>
                  <a:cubicBezTo>
                    <a:pt x="597" y="48"/>
                    <a:pt x="637" y="65"/>
                    <a:pt x="667" y="95"/>
                  </a:cubicBezTo>
                  <a:cubicBezTo>
                    <a:pt x="695" y="124"/>
                    <a:pt x="712" y="159"/>
                    <a:pt x="715" y="195"/>
                  </a:cubicBezTo>
                  <a:cubicBezTo>
                    <a:pt x="717" y="228"/>
                    <a:pt x="706" y="259"/>
                    <a:pt x="684" y="281"/>
                  </a:cubicBezTo>
                  <a:close/>
                  <a:moveTo>
                    <a:pt x="211" y="684"/>
                  </a:moveTo>
                  <a:cubicBezTo>
                    <a:pt x="211" y="652"/>
                    <a:pt x="198" y="618"/>
                    <a:pt x="172" y="592"/>
                  </a:cubicBezTo>
                  <a:cubicBezTo>
                    <a:pt x="147" y="567"/>
                    <a:pt x="115" y="553"/>
                    <a:pt x="82" y="552"/>
                  </a:cubicBezTo>
                  <a:lnTo>
                    <a:pt x="106" y="465"/>
                  </a:lnTo>
                  <a:cubicBezTo>
                    <a:pt x="108" y="460"/>
                    <a:pt x="111" y="454"/>
                    <a:pt x="115" y="449"/>
                  </a:cubicBezTo>
                  <a:cubicBezTo>
                    <a:pt x="163" y="415"/>
                    <a:pt x="236" y="425"/>
                    <a:pt x="287" y="476"/>
                  </a:cubicBezTo>
                  <a:cubicBezTo>
                    <a:pt x="342" y="530"/>
                    <a:pt x="350" y="609"/>
                    <a:pt x="308" y="657"/>
                  </a:cubicBezTo>
                  <a:cubicBezTo>
                    <a:pt x="306" y="658"/>
                    <a:pt x="303" y="659"/>
                    <a:pt x="300" y="660"/>
                  </a:cubicBezTo>
                  <a:cubicBezTo>
                    <a:pt x="300" y="660"/>
                    <a:pt x="211" y="684"/>
                    <a:pt x="211" y="684"/>
                  </a:cubicBezTo>
                  <a:close/>
                  <a:moveTo>
                    <a:pt x="211" y="684"/>
                  </a:moveTo>
                  <a:close/>
                  <a:moveTo>
                    <a:pt x="100" y="713"/>
                  </a:moveTo>
                  <a:cubicBezTo>
                    <a:pt x="97" y="714"/>
                    <a:pt x="89" y="716"/>
                    <a:pt x="83" y="716"/>
                  </a:cubicBezTo>
                  <a:cubicBezTo>
                    <a:pt x="64" y="716"/>
                    <a:pt x="48" y="700"/>
                    <a:pt x="48" y="680"/>
                  </a:cubicBezTo>
                  <a:cubicBezTo>
                    <a:pt x="48" y="676"/>
                    <a:pt x="50" y="670"/>
                    <a:pt x="51" y="667"/>
                  </a:cubicBezTo>
                  <a:lnTo>
                    <a:pt x="76" y="576"/>
                  </a:lnTo>
                  <a:cubicBezTo>
                    <a:pt x="103" y="575"/>
                    <a:pt x="132" y="586"/>
                    <a:pt x="155" y="609"/>
                  </a:cubicBezTo>
                  <a:cubicBezTo>
                    <a:pt x="179" y="632"/>
                    <a:pt x="189" y="662"/>
                    <a:pt x="188" y="690"/>
                  </a:cubicBezTo>
                  <a:cubicBezTo>
                    <a:pt x="188" y="690"/>
                    <a:pt x="100" y="713"/>
                    <a:pt x="100" y="713"/>
                  </a:cubicBezTo>
                  <a:close/>
                  <a:moveTo>
                    <a:pt x="100" y="713"/>
                  </a:moveTo>
                  <a:close/>
                  <a:moveTo>
                    <a:pt x="250" y="396"/>
                  </a:moveTo>
                  <a:cubicBezTo>
                    <a:pt x="228" y="386"/>
                    <a:pt x="205" y="381"/>
                    <a:pt x="182" y="381"/>
                  </a:cubicBezTo>
                  <a:lnTo>
                    <a:pt x="365" y="196"/>
                  </a:lnTo>
                  <a:cubicBezTo>
                    <a:pt x="393" y="168"/>
                    <a:pt x="434" y="160"/>
                    <a:pt x="475" y="170"/>
                  </a:cubicBezTo>
                  <a:cubicBezTo>
                    <a:pt x="475" y="170"/>
                    <a:pt x="250" y="396"/>
                    <a:pt x="250" y="396"/>
                  </a:cubicBezTo>
                  <a:close/>
                  <a:moveTo>
                    <a:pt x="250" y="396"/>
                  </a:moveTo>
                  <a:close/>
                  <a:moveTo>
                    <a:pt x="353" y="484"/>
                  </a:moveTo>
                  <a:cubicBezTo>
                    <a:pt x="344" y="469"/>
                    <a:pt x="334" y="455"/>
                    <a:pt x="321" y="442"/>
                  </a:cubicBezTo>
                  <a:cubicBezTo>
                    <a:pt x="307" y="428"/>
                    <a:pt x="290" y="416"/>
                    <a:pt x="273" y="407"/>
                  </a:cubicBezTo>
                  <a:lnTo>
                    <a:pt x="500" y="179"/>
                  </a:lnTo>
                  <a:cubicBezTo>
                    <a:pt x="518" y="187"/>
                    <a:pt x="535" y="198"/>
                    <a:pt x="550" y="214"/>
                  </a:cubicBezTo>
                  <a:cubicBezTo>
                    <a:pt x="563" y="226"/>
                    <a:pt x="573" y="241"/>
                    <a:pt x="580" y="256"/>
                  </a:cubicBezTo>
                  <a:cubicBezTo>
                    <a:pt x="580" y="256"/>
                    <a:pt x="353" y="484"/>
                    <a:pt x="353" y="484"/>
                  </a:cubicBezTo>
                  <a:close/>
                  <a:moveTo>
                    <a:pt x="353" y="484"/>
                  </a:moveTo>
                  <a:close/>
                  <a:moveTo>
                    <a:pt x="382" y="568"/>
                  </a:moveTo>
                  <a:cubicBezTo>
                    <a:pt x="380" y="547"/>
                    <a:pt x="374" y="525"/>
                    <a:pt x="364" y="505"/>
                  </a:cubicBezTo>
                  <a:lnTo>
                    <a:pt x="590" y="280"/>
                  </a:lnTo>
                  <a:cubicBezTo>
                    <a:pt x="604" y="323"/>
                    <a:pt x="597" y="369"/>
                    <a:pt x="566" y="399"/>
                  </a:cubicBezTo>
                  <a:cubicBezTo>
                    <a:pt x="566" y="399"/>
                    <a:pt x="566" y="399"/>
                    <a:pt x="566" y="400"/>
                  </a:cubicBezTo>
                  <a:lnTo>
                    <a:pt x="566" y="400"/>
                  </a:lnTo>
                  <a:lnTo>
                    <a:pt x="382" y="586"/>
                  </a:lnTo>
                  <a:cubicBezTo>
                    <a:pt x="382" y="580"/>
                    <a:pt x="382" y="574"/>
                    <a:pt x="382" y="568"/>
                  </a:cubicBezTo>
                  <a:close/>
                  <a:moveTo>
                    <a:pt x="701" y="62"/>
                  </a:moveTo>
                  <a:cubicBezTo>
                    <a:pt x="661" y="22"/>
                    <a:pt x="610" y="0"/>
                    <a:pt x="559" y="0"/>
                  </a:cubicBezTo>
                  <a:cubicBezTo>
                    <a:pt x="516" y="0"/>
                    <a:pt x="477" y="16"/>
                    <a:pt x="447" y="45"/>
                  </a:cubicBezTo>
                  <a:lnTo>
                    <a:pt x="332" y="162"/>
                  </a:lnTo>
                  <a:cubicBezTo>
                    <a:pt x="332" y="163"/>
                    <a:pt x="331" y="163"/>
                    <a:pt x="331" y="163"/>
                  </a:cubicBezTo>
                  <a:cubicBezTo>
                    <a:pt x="330" y="163"/>
                    <a:pt x="330" y="163"/>
                    <a:pt x="330" y="164"/>
                  </a:cubicBezTo>
                  <a:lnTo>
                    <a:pt x="330" y="164"/>
                  </a:lnTo>
                  <a:lnTo>
                    <a:pt x="84" y="412"/>
                  </a:lnTo>
                  <a:cubicBezTo>
                    <a:pt x="73" y="423"/>
                    <a:pt x="65" y="437"/>
                    <a:pt x="60" y="453"/>
                  </a:cubicBezTo>
                  <a:lnTo>
                    <a:pt x="4" y="656"/>
                  </a:lnTo>
                  <a:cubicBezTo>
                    <a:pt x="4" y="656"/>
                    <a:pt x="0" y="672"/>
                    <a:pt x="0" y="680"/>
                  </a:cubicBezTo>
                  <a:cubicBezTo>
                    <a:pt x="0" y="726"/>
                    <a:pt x="38" y="764"/>
                    <a:pt x="84" y="764"/>
                  </a:cubicBezTo>
                  <a:cubicBezTo>
                    <a:pt x="93" y="764"/>
                    <a:pt x="111" y="760"/>
                    <a:pt x="111" y="759"/>
                  </a:cubicBezTo>
                  <a:lnTo>
                    <a:pt x="313" y="706"/>
                  </a:lnTo>
                  <a:cubicBezTo>
                    <a:pt x="329" y="702"/>
                    <a:pt x="343" y="693"/>
                    <a:pt x="354" y="682"/>
                  </a:cubicBezTo>
                  <a:lnTo>
                    <a:pt x="718" y="315"/>
                  </a:lnTo>
                  <a:cubicBezTo>
                    <a:pt x="784" y="248"/>
                    <a:pt x="776" y="137"/>
                    <a:pt x="701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14379" y="1905000"/>
            <a:ext cx="1879599" cy="1656664"/>
            <a:chOff x="6685784" y="1428750"/>
            <a:chExt cx="1409699" cy="1242498"/>
          </a:xfrm>
        </p:grpSpPr>
        <p:sp>
          <p:nvSpPr>
            <p:cNvPr id="39" name="Freeform 19"/>
            <p:cNvSpPr>
              <a:spLocks/>
            </p:cNvSpPr>
            <p:nvPr/>
          </p:nvSpPr>
          <p:spPr bwMode="auto">
            <a:xfrm>
              <a:off x="6685784" y="1428750"/>
              <a:ext cx="1409699" cy="1242498"/>
            </a:xfrm>
            <a:custGeom>
              <a:avLst/>
              <a:gdLst>
                <a:gd name="T0" fmla="*/ 0 w 3240"/>
                <a:gd name="T1" fmla="*/ 0 h 2850"/>
                <a:gd name="T2" fmla="*/ 3240 w 3240"/>
                <a:gd name="T3" fmla="*/ 0 h 2850"/>
                <a:gd name="T4" fmla="*/ 3240 w 3240"/>
                <a:gd name="T5" fmla="*/ 2421 h 2850"/>
                <a:gd name="T6" fmla="*/ 1937 w 3240"/>
                <a:gd name="T7" fmla="*/ 2421 h 2850"/>
                <a:gd name="T8" fmla="*/ 1779 w 3240"/>
                <a:gd name="T9" fmla="*/ 2635 h 2850"/>
                <a:gd name="T10" fmla="*/ 1620 w 3240"/>
                <a:gd name="T11" fmla="*/ 2850 h 2850"/>
                <a:gd name="T12" fmla="*/ 1461 w 3240"/>
                <a:gd name="T13" fmla="*/ 2635 h 2850"/>
                <a:gd name="T14" fmla="*/ 1302 w 3240"/>
                <a:gd name="T15" fmla="*/ 2421 h 2850"/>
                <a:gd name="T16" fmla="*/ 0 w 3240"/>
                <a:gd name="T17" fmla="*/ 2421 h 2850"/>
                <a:gd name="T18" fmla="*/ 0 w 3240"/>
                <a:gd name="T19" fmla="*/ 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0" h="2850">
                  <a:moveTo>
                    <a:pt x="0" y="0"/>
                  </a:moveTo>
                  <a:lnTo>
                    <a:pt x="3240" y="0"/>
                  </a:lnTo>
                  <a:lnTo>
                    <a:pt x="3240" y="2421"/>
                  </a:lnTo>
                  <a:lnTo>
                    <a:pt x="1937" y="2421"/>
                  </a:lnTo>
                  <a:lnTo>
                    <a:pt x="1779" y="2635"/>
                  </a:lnTo>
                  <a:lnTo>
                    <a:pt x="1620" y="2850"/>
                  </a:lnTo>
                  <a:lnTo>
                    <a:pt x="1461" y="2635"/>
                  </a:lnTo>
                  <a:lnTo>
                    <a:pt x="1302" y="2421"/>
                  </a:lnTo>
                  <a:lnTo>
                    <a:pt x="0" y="2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93" name="Freeform 15"/>
            <p:cNvSpPr>
              <a:spLocks noEditPoints="1"/>
            </p:cNvSpPr>
            <p:nvPr/>
          </p:nvSpPr>
          <p:spPr bwMode="auto">
            <a:xfrm>
              <a:off x="7198108" y="1723269"/>
              <a:ext cx="385049" cy="387274"/>
            </a:xfrm>
            <a:custGeom>
              <a:avLst/>
              <a:gdLst>
                <a:gd name="T0" fmla="*/ 528 w 762"/>
                <a:gd name="T1" fmla="*/ 571 h 765"/>
                <a:gd name="T2" fmla="*/ 712 w 762"/>
                <a:gd name="T3" fmla="*/ 395 h 765"/>
                <a:gd name="T4" fmla="*/ 50 w 762"/>
                <a:gd name="T5" fmla="*/ 395 h 765"/>
                <a:gd name="T6" fmla="*/ 234 w 762"/>
                <a:gd name="T7" fmla="*/ 571 h 765"/>
                <a:gd name="T8" fmla="*/ 50 w 762"/>
                <a:gd name="T9" fmla="*/ 395 h 765"/>
                <a:gd name="T10" fmla="*/ 225 w 762"/>
                <a:gd name="T11" fmla="*/ 216 h 765"/>
                <a:gd name="T12" fmla="*/ 50 w 762"/>
                <a:gd name="T13" fmla="*/ 370 h 765"/>
                <a:gd name="T14" fmla="*/ 393 w 762"/>
                <a:gd name="T15" fmla="*/ 370 h 765"/>
                <a:gd name="T16" fmla="*/ 514 w 762"/>
                <a:gd name="T17" fmla="*/ 223 h 765"/>
                <a:gd name="T18" fmla="*/ 393 w 762"/>
                <a:gd name="T19" fmla="*/ 370 h 765"/>
                <a:gd name="T20" fmla="*/ 505 w 762"/>
                <a:gd name="T21" fmla="*/ 562 h 765"/>
                <a:gd name="T22" fmla="*/ 393 w 762"/>
                <a:gd name="T23" fmla="*/ 395 h 765"/>
                <a:gd name="T24" fmla="*/ 505 w 762"/>
                <a:gd name="T25" fmla="*/ 562 h 765"/>
                <a:gd name="T26" fmla="*/ 597 w 762"/>
                <a:gd name="T27" fmla="*/ 635 h 765"/>
                <a:gd name="T28" fmla="*/ 518 w 762"/>
                <a:gd name="T29" fmla="*/ 593 h 765"/>
                <a:gd name="T30" fmla="*/ 393 w 762"/>
                <a:gd name="T31" fmla="*/ 568 h 765"/>
                <a:gd name="T32" fmla="*/ 394 w 762"/>
                <a:gd name="T33" fmla="*/ 715 h 765"/>
                <a:gd name="T34" fmla="*/ 393 w 762"/>
                <a:gd name="T35" fmla="*/ 715 h 765"/>
                <a:gd name="T36" fmla="*/ 166 w 762"/>
                <a:gd name="T37" fmla="*/ 635 h 765"/>
                <a:gd name="T38" fmla="*/ 326 w 762"/>
                <a:gd name="T39" fmla="*/ 710 h 765"/>
                <a:gd name="T40" fmla="*/ 368 w 762"/>
                <a:gd name="T41" fmla="*/ 543 h 765"/>
                <a:gd name="T42" fmla="*/ 222 w 762"/>
                <a:gd name="T43" fmla="*/ 395 h 765"/>
                <a:gd name="T44" fmla="*/ 368 w 762"/>
                <a:gd name="T45" fmla="*/ 395 h 765"/>
                <a:gd name="T46" fmla="*/ 368 w 762"/>
                <a:gd name="T47" fmla="*/ 246 h 765"/>
                <a:gd name="T48" fmla="*/ 222 w 762"/>
                <a:gd name="T49" fmla="*/ 370 h 765"/>
                <a:gd name="T50" fmla="*/ 235 w 762"/>
                <a:gd name="T51" fmla="*/ 192 h 765"/>
                <a:gd name="T52" fmla="*/ 326 w 762"/>
                <a:gd name="T53" fmla="*/ 54 h 765"/>
                <a:gd name="T54" fmla="*/ 368 w 762"/>
                <a:gd name="T55" fmla="*/ 50 h 765"/>
                <a:gd name="T56" fmla="*/ 258 w 762"/>
                <a:gd name="T57" fmla="*/ 201 h 765"/>
                <a:gd name="T58" fmla="*/ 368 w 762"/>
                <a:gd name="T59" fmla="*/ 50 h 765"/>
                <a:gd name="T60" fmla="*/ 612 w 762"/>
                <a:gd name="T61" fmla="*/ 143 h 765"/>
                <a:gd name="T62" fmla="*/ 436 w 762"/>
                <a:gd name="T63" fmla="*/ 54 h 765"/>
                <a:gd name="T64" fmla="*/ 505 w 762"/>
                <a:gd name="T65" fmla="*/ 201 h 765"/>
                <a:gd name="T66" fmla="*/ 393 w 762"/>
                <a:gd name="T67" fmla="*/ 50 h 765"/>
                <a:gd name="T68" fmla="*/ 368 w 762"/>
                <a:gd name="T69" fmla="*/ 715 h 765"/>
                <a:gd name="T70" fmla="*/ 368 w 762"/>
                <a:gd name="T71" fmla="*/ 568 h 765"/>
                <a:gd name="T72" fmla="*/ 368 w 762"/>
                <a:gd name="T73" fmla="*/ 715 h 765"/>
                <a:gd name="T74" fmla="*/ 712 w 762"/>
                <a:gd name="T75" fmla="*/ 370 h 765"/>
                <a:gd name="T76" fmla="*/ 537 w 762"/>
                <a:gd name="T77" fmla="*/ 216 h 765"/>
                <a:gd name="T78" fmla="*/ 712 w 762"/>
                <a:gd name="T79" fmla="*/ 370 h 765"/>
                <a:gd name="T80" fmla="*/ 0 w 762"/>
                <a:gd name="T81" fmla="*/ 382 h 765"/>
                <a:gd name="T82" fmla="*/ 762 w 762"/>
                <a:gd name="T83" fmla="*/ 382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2" h="765">
                  <a:moveTo>
                    <a:pt x="615" y="618"/>
                  </a:moveTo>
                  <a:cubicBezTo>
                    <a:pt x="588" y="599"/>
                    <a:pt x="559" y="583"/>
                    <a:pt x="528" y="571"/>
                  </a:cubicBezTo>
                  <a:cubicBezTo>
                    <a:pt x="550" y="517"/>
                    <a:pt x="563" y="458"/>
                    <a:pt x="565" y="395"/>
                  </a:cubicBezTo>
                  <a:lnTo>
                    <a:pt x="712" y="395"/>
                  </a:lnTo>
                  <a:cubicBezTo>
                    <a:pt x="709" y="482"/>
                    <a:pt x="673" y="560"/>
                    <a:pt x="615" y="618"/>
                  </a:cubicBezTo>
                  <a:close/>
                  <a:moveTo>
                    <a:pt x="50" y="395"/>
                  </a:moveTo>
                  <a:lnTo>
                    <a:pt x="197" y="395"/>
                  </a:lnTo>
                  <a:cubicBezTo>
                    <a:pt x="199" y="458"/>
                    <a:pt x="212" y="517"/>
                    <a:pt x="234" y="571"/>
                  </a:cubicBezTo>
                  <a:cubicBezTo>
                    <a:pt x="203" y="583"/>
                    <a:pt x="174" y="599"/>
                    <a:pt x="147" y="618"/>
                  </a:cubicBezTo>
                  <a:cubicBezTo>
                    <a:pt x="89" y="560"/>
                    <a:pt x="53" y="482"/>
                    <a:pt x="50" y="395"/>
                  </a:cubicBezTo>
                  <a:close/>
                  <a:moveTo>
                    <a:pt x="134" y="161"/>
                  </a:moveTo>
                  <a:cubicBezTo>
                    <a:pt x="162" y="183"/>
                    <a:pt x="193" y="201"/>
                    <a:pt x="225" y="216"/>
                  </a:cubicBezTo>
                  <a:cubicBezTo>
                    <a:pt x="208" y="263"/>
                    <a:pt x="199" y="316"/>
                    <a:pt x="197" y="370"/>
                  </a:cubicBezTo>
                  <a:lnTo>
                    <a:pt x="50" y="370"/>
                  </a:lnTo>
                  <a:cubicBezTo>
                    <a:pt x="53" y="290"/>
                    <a:pt x="84" y="217"/>
                    <a:pt x="134" y="161"/>
                  </a:cubicBezTo>
                  <a:close/>
                  <a:moveTo>
                    <a:pt x="393" y="370"/>
                  </a:moveTo>
                  <a:lnTo>
                    <a:pt x="393" y="246"/>
                  </a:lnTo>
                  <a:cubicBezTo>
                    <a:pt x="436" y="245"/>
                    <a:pt x="476" y="237"/>
                    <a:pt x="514" y="223"/>
                  </a:cubicBezTo>
                  <a:cubicBezTo>
                    <a:pt x="530" y="269"/>
                    <a:pt x="539" y="318"/>
                    <a:pt x="541" y="370"/>
                  </a:cubicBezTo>
                  <a:cubicBezTo>
                    <a:pt x="541" y="370"/>
                    <a:pt x="393" y="370"/>
                    <a:pt x="393" y="370"/>
                  </a:cubicBezTo>
                  <a:close/>
                  <a:moveTo>
                    <a:pt x="393" y="370"/>
                  </a:moveTo>
                  <a:close/>
                  <a:moveTo>
                    <a:pt x="505" y="562"/>
                  </a:moveTo>
                  <a:cubicBezTo>
                    <a:pt x="469" y="551"/>
                    <a:pt x="432" y="545"/>
                    <a:pt x="393" y="543"/>
                  </a:cubicBezTo>
                  <a:lnTo>
                    <a:pt x="393" y="395"/>
                  </a:lnTo>
                  <a:lnTo>
                    <a:pt x="541" y="395"/>
                  </a:lnTo>
                  <a:cubicBezTo>
                    <a:pt x="539" y="454"/>
                    <a:pt x="526" y="511"/>
                    <a:pt x="505" y="562"/>
                  </a:cubicBezTo>
                  <a:close/>
                  <a:moveTo>
                    <a:pt x="518" y="593"/>
                  </a:moveTo>
                  <a:cubicBezTo>
                    <a:pt x="546" y="604"/>
                    <a:pt x="573" y="618"/>
                    <a:pt x="597" y="635"/>
                  </a:cubicBezTo>
                  <a:cubicBezTo>
                    <a:pt x="552" y="674"/>
                    <a:pt x="496" y="700"/>
                    <a:pt x="436" y="710"/>
                  </a:cubicBezTo>
                  <a:cubicBezTo>
                    <a:pt x="468" y="678"/>
                    <a:pt x="497" y="638"/>
                    <a:pt x="518" y="593"/>
                  </a:cubicBezTo>
                  <a:close/>
                  <a:moveTo>
                    <a:pt x="393" y="715"/>
                  </a:moveTo>
                  <a:lnTo>
                    <a:pt x="393" y="568"/>
                  </a:lnTo>
                  <a:cubicBezTo>
                    <a:pt x="429" y="569"/>
                    <a:pt x="462" y="575"/>
                    <a:pt x="495" y="585"/>
                  </a:cubicBezTo>
                  <a:cubicBezTo>
                    <a:pt x="470" y="636"/>
                    <a:pt x="436" y="680"/>
                    <a:pt x="394" y="715"/>
                  </a:cubicBezTo>
                  <a:cubicBezTo>
                    <a:pt x="394" y="715"/>
                    <a:pt x="393" y="715"/>
                    <a:pt x="393" y="715"/>
                  </a:cubicBezTo>
                  <a:close/>
                  <a:moveTo>
                    <a:pt x="393" y="715"/>
                  </a:moveTo>
                  <a:close/>
                  <a:moveTo>
                    <a:pt x="326" y="710"/>
                  </a:moveTo>
                  <a:cubicBezTo>
                    <a:pt x="266" y="700"/>
                    <a:pt x="211" y="674"/>
                    <a:pt x="166" y="635"/>
                  </a:cubicBezTo>
                  <a:cubicBezTo>
                    <a:pt x="190" y="618"/>
                    <a:pt x="216" y="604"/>
                    <a:pt x="244" y="593"/>
                  </a:cubicBezTo>
                  <a:cubicBezTo>
                    <a:pt x="266" y="638"/>
                    <a:pt x="293" y="678"/>
                    <a:pt x="326" y="710"/>
                  </a:cubicBezTo>
                  <a:close/>
                  <a:moveTo>
                    <a:pt x="368" y="395"/>
                  </a:moveTo>
                  <a:lnTo>
                    <a:pt x="368" y="543"/>
                  </a:lnTo>
                  <a:cubicBezTo>
                    <a:pt x="330" y="545"/>
                    <a:pt x="293" y="551"/>
                    <a:pt x="257" y="562"/>
                  </a:cubicBezTo>
                  <a:cubicBezTo>
                    <a:pt x="236" y="511"/>
                    <a:pt x="224" y="454"/>
                    <a:pt x="222" y="395"/>
                  </a:cubicBezTo>
                  <a:cubicBezTo>
                    <a:pt x="222" y="395"/>
                    <a:pt x="368" y="395"/>
                    <a:pt x="368" y="395"/>
                  </a:cubicBezTo>
                  <a:close/>
                  <a:moveTo>
                    <a:pt x="368" y="395"/>
                  </a:moveTo>
                  <a:close/>
                  <a:moveTo>
                    <a:pt x="249" y="223"/>
                  </a:moveTo>
                  <a:cubicBezTo>
                    <a:pt x="287" y="237"/>
                    <a:pt x="327" y="245"/>
                    <a:pt x="368" y="246"/>
                  </a:cubicBezTo>
                  <a:lnTo>
                    <a:pt x="368" y="370"/>
                  </a:lnTo>
                  <a:lnTo>
                    <a:pt x="222" y="370"/>
                  </a:lnTo>
                  <a:cubicBezTo>
                    <a:pt x="223" y="318"/>
                    <a:pt x="232" y="269"/>
                    <a:pt x="249" y="223"/>
                  </a:cubicBezTo>
                  <a:close/>
                  <a:moveTo>
                    <a:pt x="235" y="192"/>
                  </a:moveTo>
                  <a:cubicBezTo>
                    <a:pt x="205" y="180"/>
                    <a:pt x="176" y="163"/>
                    <a:pt x="150" y="143"/>
                  </a:cubicBezTo>
                  <a:cubicBezTo>
                    <a:pt x="198" y="98"/>
                    <a:pt x="259" y="66"/>
                    <a:pt x="326" y="54"/>
                  </a:cubicBezTo>
                  <a:cubicBezTo>
                    <a:pt x="288" y="92"/>
                    <a:pt x="257" y="139"/>
                    <a:pt x="235" y="192"/>
                  </a:cubicBezTo>
                  <a:close/>
                  <a:moveTo>
                    <a:pt x="368" y="50"/>
                  </a:moveTo>
                  <a:lnTo>
                    <a:pt x="368" y="222"/>
                  </a:lnTo>
                  <a:cubicBezTo>
                    <a:pt x="330" y="220"/>
                    <a:pt x="293" y="213"/>
                    <a:pt x="258" y="201"/>
                  </a:cubicBezTo>
                  <a:cubicBezTo>
                    <a:pt x="283" y="141"/>
                    <a:pt x="321" y="89"/>
                    <a:pt x="368" y="50"/>
                  </a:cubicBezTo>
                  <a:cubicBezTo>
                    <a:pt x="368" y="50"/>
                    <a:pt x="368" y="50"/>
                    <a:pt x="368" y="50"/>
                  </a:cubicBezTo>
                  <a:close/>
                  <a:moveTo>
                    <a:pt x="436" y="54"/>
                  </a:moveTo>
                  <a:cubicBezTo>
                    <a:pt x="504" y="66"/>
                    <a:pt x="564" y="98"/>
                    <a:pt x="612" y="143"/>
                  </a:cubicBezTo>
                  <a:cubicBezTo>
                    <a:pt x="586" y="163"/>
                    <a:pt x="558" y="180"/>
                    <a:pt x="528" y="192"/>
                  </a:cubicBezTo>
                  <a:cubicBezTo>
                    <a:pt x="506" y="139"/>
                    <a:pt x="474" y="92"/>
                    <a:pt x="436" y="54"/>
                  </a:cubicBezTo>
                  <a:close/>
                  <a:moveTo>
                    <a:pt x="394" y="50"/>
                  </a:moveTo>
                  <a:cubicBezTo>
                    <a:pt x="441" y="89"/>
                    <a:pt x="479" y="141"/>
                    <a:pt x="505" y="201"/>
                  </a:cubicBezTo>
                  <a:cubicBezTo>
                    <a:pt x="469" y="213"/>
                    <a:pt x="432" y="220"/>
                    <a:pt x="393" y="222"/>
                  </a:cubicBezTo>
                  <a:lnTo>
                    <a:pt x="393" y="50"/>
                  </a:lnTo>
                  <a:cubicBezTo>
                    <a:pt x="393" y="50"/>
                    <a:pt x="394" y="50"/>
                    <a:pt x="394" y="50"/>
                  </a:cubicBezTo>
                  <a:close/>
                  <a:moveTo>
                    <a:pt x="368" y="715"/>
                  </a:moveTo>
                  <a:cubicBezTo>
                    <a:pt x="327" y="680"/>
                    <a:pt x="293" y="636"/>
                    <a:pt x="268" y="585"/>
                  </a:cubicBezTo>
                  <a:cubicBezTo>
                    <a:pt x="299" y="575"/>
                    <a:pt x="334" y="569"/>
                    <a:pt x="368" y="568"/>
                  </a:cubicBezTo>
                  <a:lnTo>
                    <a:pt x="368" y="715"/>
                  </a:lnTo>
                  <a:cubicBezTo>
                    <a:pt x="368" y="715"/>
                    <a:pt x="368" y="715"/>
                    <a:pt x="368" y="715"/>
                  </a:cubicBezTo>
                  <a:close/>
                  <a:moveTo>
                    <a:pt x="368" y="715"/>
                  </a:moveTo>
                  <a:close/>
                  <a:moveTo>
                    <a:pt x="712" y="370"/>
                  </a:moveTo>
                  <a:lnTo>
                    <a:pt x="565" y="370"/>
                  </a:lnTo>
                  <a:cubicBezTo>
                    <a:pt x="563" y="316"/>
                    <a:pt x="554" y="263"/>
                    <a:pt x="537" y="216"/>
                  </a:cubicBezTo>
                  <a:cubicBezTo>
                    <a:pt x="570" y="201"/>
                    <a:pt x="600" y="183"/>
                    <a:pt x="629" y="161"/>
                  </a:cubicBezTo>
                  <a:cubicBezTo>
                    <a:pt x="679" y="217"/>
                    <a:pt x="710" y="290"/>
                    <a:pt x="712" y="370"/>
                  </a:cubicBezTo>
                  <a:close/>
                  <a:moveTo>
                    <a:pt x="381" y="0"/>
                  </a:moveTo>
                  <a:cubicBezTo>
                    <a:pt x="171" y="0"/>
                    <a:pt x="0" y="171"/>
                    <a:pt x="0" y="382"/>
                  </a:cubicBezTo>
                  <a:cubicBezTo>
                    <a:pt x="0" y="593"/>
                    <a:pt x="171" y="765"/>
                    <a:pt x="381" y="765"/>
                  </a:cubicBezTo>
                  <a:cubicBezTo>
                    <a:pt x="592" y="765"/>
                    <a:pt x="762" y="593"/>
                    <a:pt x="762" y="382"/>
                  </a:cubicBezTo>
                  <a:cubicBezTo>
                    <a:pt x="762" y="171"/>
                    <a:pt x="59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18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09600" y="520759"/>
            <a:ext cx="6400800" cy="904159"/>
            <a:chOff x="533400" y="369631"/>
            <a:chExt cx="4800600" cy="678119"/>
          </a:xfrm>
        </p:grpSpPr>
        <p:sp>
          <p:nvSpPr>
            <p:cNvPr id="55" name="Text Placeholder 33"/>
            <p:cNvSpPr txBox="1">
              <a:spLocks/>
            </p:cNvSpPr>
            <p:nvPr/>
          </p:nvSpPr>
          <p:spPr>
            <a:xfrm>
              <a:off x="533400" y="369631"/>
              <a:ext cx="4800600" cy="4058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42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请输入你的标题</a:t>
              </a:r>
              <a:endParaRPr lang="en-AU" altLang="zh-CN" sz="4267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6" name="Text Placeholder 33"/>
            <p:cNvSpPr txBox="1">
              <a:spLocks/>
            </p:cNvSpPr>
            <p:nvPr/>
          </p:nvSpPr>
          <p:spPr>
            <a:xfrm>
              <a:off x="533400" y="878575"/>
              <a:ext cx="2921758" cy="16917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867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Add Your Great Subtitle  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5" name="Freeform 5"/>
          <p:cNvSpPr>
            <a:spLocks/>
          </p:cNvSpPr>
          <p:nvPr/>
        </p:nvSpPr>
        <p:spPr bwMode="auto">
          <a:xfrm>
            <a:off x="0" y="1600200"/>
            <a:ext cx="12192000" cy="1703917"/>
          </a:xfrm>
          <a:custGeom>
            <a:avLst/>
            <a:gdLst>
              <a:gd name="T0" fmla="*/ 0 w 21282"/>
              <a:gd name="T1" fmla="*/ 2663 h 2663"/>
              <a:gd name="T2" fmla="*/ 21282 w 21282"/>
              <a:gd name="T3" fmla="*/ 2663 h 2663"/>
              <a:gd name="T4" fmla="*/ 21282 w 21282"/>
              <a:gd name="T5" fmla="*/ 804 h 2663"/>
              <a:gd name="T6" fmla="*/ 20633 w 21282"/>
              <a:gd name="T7" fmla="*/ 804 h 2663"/>
              <a:gd name="T8" fmla="*/ 20420 w 21282"/>
              <a:gd name="T9" fmla="*/ 279 h 2663"/>
              <a:gd name="T10" fmla="*/ 20141 w 21282"/>
              <a:gd name="T11" fmla="*/ 0 h 2663"/>
              <a:gd name="T12" fmla="*/ 15090 w 21282"/>
              <a:gd name="T13" fmla="*/ 0 h 2663"/>
              <a:gd name="T14" fmla="*/ 14811 w 21282"/>
              <a:gd name="T15" fmla="*/ 279 h 2663"/>
              <a:gd name="T16" fmla="*/ 14598 w 21282"/>
              <a:gd name="T17" fmla="*/ 804 h 2663"/>
              <a:gd name="T18" fmla="*/ 0 w 21282"/>
              <a:gd name="T19" fmla="*/ 804 h 2663"/>
              <a:gd name="T20" fmla="*/ 0 w 21282"/>
              <a:gd name="T21" fmla="*/ 2663 h 2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82" h="2663">
                <a:moveTo>
                  <a:pt x="0" y="2663"/>
                </a:moveTo>
                <a:lnTo>
                  <a:pt x="21282" y="2663"/>
                </a:lnTo>
                <a:lnTo>
                  <a:pt x="21282" y="804"/>
                </a:lnTo>
                <a:lnTo>
                  <a:pt x="20633" y="804"/>
                </a:lnTo>
                <a:lnTo>
                  <a:pt x="20420" y="279"/>
                </a:lnTo>
                <a:cubicBezTo>
                  <a:pt x="20362" y="137"/>
                  <a:pt x="20294" y="0"/>
                  <a:pt x="20141" y="0"/>
                </a:cubicBezTo>
                <a:lnTo>
                  <a:pt x="15090" y="0"/>
                </a:lnTo>
                <a:cubicBezTo>
                  <a:pt x="14937" y="0"/>
                  <a:pt x="14869" y="137"/>
                  <a:pt x="14811" y="279"/>
                </a:cubicBezTo>
                <a:lnTo>
                  <a:pt x="14598" y="804"/>
                </a:lnTo>
                <a:lnTo>
                  <a:pt x="0" y="804"/>
                </a:lnTo>
                <a:lnTo>
                  <a:pt x="0" y="2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2789770"/>
            <a:ext cx="12192000" cy="1703917"/>
          </a:xfrm>
          <a:custGeom>
            <a:avLst/>
            <a:gdLst>
              <a:gd name="T0" fmla="*/ 0 w 21282"/>
              <a:gd name="T1" fmla="*/ 2663 h 2663"/>
              <a:gd name="T2" fmla="*/ 21282 w 21282"/>
              <a:gd name="T3" fmla="*/ 2663 h 2663"/>
              <a:gd name="T4" fmla="*/ 21282 w 21282"/>
              <a:gd name="T5" fmla="*/ 805 h 2663"/>
              <a:gd name="T6" fmla="*/ 8589 w 21282"/>
              <a:gd name="T7" fmla="*/ 805 h 2663"/>
              <a:gd name="T8" fmla="*/ 8376 w 21282"/>
              <a:gd name="T9" fmla="*/ 280 h 2663"/>
              <a:gd name="T10" fmla="*/ 8097 w 21282"/>
              <a:gd name="T11" fmla="*/ 0 h 2663"/>
              <a:gd name="T12" fmla="*/ 3046 w 21282"/>
              <a:gd name="T13" fmla="*/ 0 h 2663"/>
              <a:gd name="T14" fmla="*/ 2767 w 21282"/>
              <a:gd name="T15" fmla="*/ 280 h 2663"/>
              <a:gd name="T16" fmla="*/ 2554 w 21282"/>
              <a:gd name="T17" fmla="*/ 805 h 2663"/>
              <a:gd name="T18" fmla="*/ 0 w 21282"/>
              <a:gd name="T19" fmla="*/ 805 h 2663"/>
              <a:gd name="T20" fmla="*/ 0 w 21282"/>
              <a:gd name="T21" fmla="*/ 2663 h 2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82" h="2663">
                <a:moveTo>
                  <a:pt x="0" y="2663"/>
                </a:moveTo>
                <a:lnTo>
                  <a:pt x="21282" y="2663"/>
                </a:lnTo>
                <a:lnTo>
                  <a:pt x="21282" y="805"/>
                </a:lnTo>
                <a:lnTo>
                  <a:pt x="8589" y="805"/>
                </a:lnTo>
                <a:lnTo>
                  <a:pt x="8376" y="280"/>
                </a:lnTo>
                <a:cubicBezTo>
                  <a:pt x="8318" y="137"/>
                  <a:pt x="8250" y="0"/>
                  <a:pt x="8097" y="0"/>
                </a:cubicBezTo>
                <a:lnTo>
                  <a:pt x="3046" y="0"/>
                </a:lnTo>
                <a:cubicBezTo>
                  <a:pt x="2893" y="0"/>
                  <a:pt x="2825" y="137"/>
                  <a:pt x="2767" y="280"/>
                </a:cubicBezTo>
                <a:lnTo>
                  <a:pt x="2554" y="805"/>
                </a:lnTo>
                <a:lnTo>
                  <a:pt x="0" y="805"/>
                </a:lnTo>
                <a:lnTo>
                  <a:pt x="0" y="26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0" y="3979335"/>
            <a:ext cx="12192000" cy="1703917"/>
          </a:xfrm>
          <a:custGeom>
            <a:avLst/>
            <a:gdLst>
              <a:gd name="T0" fmla="*/ 0 w 21282"/>
              <a:gd name="T1" fmla="*/ 2663 h 2663"/>
              <a:gd name="T2" fmla="*/ 21282 w 21282"/>
              <a:gd name="T3" fmla="*/ 2663 h 2663"/>
              <a:gd name="T4" fmla="*/ 21282 w 21282"/>
              <a:gd name="T5" fmla="*/ 805 h 2663"/>
              <a:gd name="T6" fmla="*/ 14600 w 21282"/>
              <a:gd name="T7" fmla="*/ 805 h 2663"/>
              <a:gd name="T8" fmla="*/ 14387 w 21282"/>
              <a:gd name="T9" fmla="*/ 280 h 2663"/>
              <a:gd name="T10" fmla="*/ 14108 w 21282"/>
              <a:gd name="T11" fmla="*/ 0 h 2663"/>
              <a:gd name="T12" fmla="*/ 9058 w 21282"/>
              <a:gd name="T13" fmla="*/ 0 h 2663"/>
              <a:gd name="T14" fmla="*/ 8778 w 21282"/>
              <a:gd name="T15" fmla="*/ 280 h 2663"/>
              <a:gd name="T16" fmla="*/ 8565 w 21282"/>
              <a:gd name="T17" fmla="*/ 805 h 2663"/>
              <a:gd name="T18" fmla="*/ 0 w 21282"/>
              <a:gd name="T19" fmla="*/ 805 h 2663"/>
              <a:gd name="T20" fmla="*/ 0 w 21282"/>
              <a:gd name="T21" fmla="*/ 2663 h 2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82" h="2663">
                <a:moveTo>
                  <a:pt x="0" y="2663"/>
                </a:moveTo>
                <a:lnTo>
                  <a:pt x="21282" y="2663"/>
                </a:lnTo>
                <a:lnTo>
                  <a:pt x="21282" y="805"/>
                </a:lnTo>
                <a:lnTo>
                  <a:pt x="14600" y="805"/>
                </a:lnTo>
                <a:lnTo>
                  <a:pt x="14387" y="280"/>
                </a:lnTo>
                <a:cubicBezTo>
                  <a:pt x="14330" y="138"/>
                  <a:pt x="14262" y="0"/>
                  <a:pt x="14108" y="0"/>
                </a:cubicBezTo>
                <a:lnTo>
                  <a:pt x="9058" y="0"/>
                </a:lnTo>
                <a:cubicBezTo>
                  <a:pt x="8904" y="0"/>
                  <a:pt x="8836" y="137"/>
                  <a:pt x="8778" y="280"/>
                </a:cubicBezTo>
                <a:lnTo>
                  <a:pt x="8565" y="805"/>
                </a:lnTo>
                <a:lnTo>
                  <a:pt x="0" y="805"/>
                </a:lnTo>
                <a:lnTo>
                  <a:pt x="0" y="26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Freeform 8"/>
          <p:cNvSpPr>
            <a:spLocks/>
          </p:cNvSpPr>
          <p:nvPr/>
        </p:nvSpPr>
        <p:spPr bwMode="auto">
          <a:xfrm>
            <a:off x="0" y="5168902"/>
            <a:ext cx="12192000" cy="1703917"/>
          </a:xfrm>
          <a:custGeom>
            <a:avLst/>
            <a:gdLst>
              <a:gd name="T0" fmla="*/ 0 w 21282"/>
              <a:gd name="T1" fmla="*/ 2662 h 2662"/>
              <a:gd name="T2" fmla="*/ 21282 w 21282"/>
              <a:gd name="T3" fmla="*/ 2662 h 2662"/>
              <a:gd name="T4" fmla="*/ 21282 w 21282"/>
              <a:gd name="T5" fmla="*/ 804 h 2662"/>
              <a:gd name="T6" fmla="*/ 20633 w 21282"/>
              <a:gd name="T7" fmla="*/ 804 h 2662"/>
              <a:gd name="T8" fmla="*/ 20420 w 21282"/>
              <a:gd name="T9" fmla="*/ 279 h 2662"/>
              <a:gd name="T10" fmla="*/ 20141 w 21282"/>
              <a:gd name="T11" fmla="*/ 0 h 2662"/>
              <a:gd name="T12" fmla="*/ 15090 w 21282"/>
              <a:gd name="T13" fmla="*/ 0 h 2662"/>
              <a:gd name="T14" fmla="*/ 14811 w 21282"/>
              <a:gd name="T15" fmla="*/ 279 h 2662"/>
              <a:gd name="T16" fmla="*/ 14598 w 21282"/>
              <a:gd name="T17" fmla="*/ 804 h 2662"/>
              <a:gd name="T18" fmla="*/ 0 w 21282"/>
              <a:gd name="T19" fmla="*/ 804 h 2662"/>
              <a:gd name="T20" fmla="*/ 0 w 21282"/>
              <a:gd name="T21" fmla="*/ 2662 h 2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82" h="2662">
                <a:moveTo>
                  <a:pt x="0" y="2662"/>
                </a:moveTo>
                <a:lnTo>
                  <a:pt x="21282" y="2662"/>
                </a:lnTo>
                <a:lnTo>
                  <a:pt x="21282" y="804"/>
                </a:lnTo>
                <a:lnTo>
                  <a:pt x="20633" y="804"/>
                </a:lnTo>
                <a:lnTo>
                  <a:pt x="20420" y="279"/>
                </a:lnTo>
                <a:cubicBezTo>
                  <a:pt x="20362" y="137"/>
                  <a:pt x="20294" y="0"/>
                  <a:pt x="20141" y="0"/>
                </a:cubicBezTo>
                <a:lnTo>
                  <a:pt x="15090" y="0"/>
                </a:lnTo>
                <a:cubicBezTo>
                  <a:pt x="14937" y="0"/>
                  <a:pt x="14869" y="137"/>
                  <a:pt x="14811" y="279"/>
                </a:cubicBezTo>
                <a:lnTo>
                  <a:pt x="14598" y="804"/>
                </a:lnTo>
                <a:lnTo>
                  <a:pt x="0" y="804"/>
                </a:lnTo>
                <a:lnTo>
                  <a:pt x="0" y="26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3221" y="2281955"/>
            <a:ext cx="128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3221" y="3427231"/>
            <a:ext cx="128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3221" y="4618754"/>
            <a:ext cx="128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3221" y="5837954"/>
            <a:ext cx="128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20800" y="4927520"/>
            <a:ext cx="680720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333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333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333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333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Creative presentation template for all categories business.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22400" y="3429001"/>
            <a:ext cx="3403600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333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333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333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333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Creative presentation template for all categories business.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68322" y="3503134"/>
            <a:ext cx="2963772" cy="707694"/>
            <a:chOff x="6726241" y="2627352"/>
            <a:chExt cx="2222829" cy="530771"/>
          </a:xfrm>
        </p:grpSpPr>
        <p:sp>
          <p:nvSpPr>
            <p:cNvPr id="75" name="TextBox 74"/>
            <p:cNvSpPr txBox="1"/>
            <p:nvPr/>
          </p:nvSpPr>
          <p:spPr>
            <a:xfrm>
              <a:off x="7239000" y="2627352"/>
              <a:ext cx="1710070" cy="5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 is simply dummy text of the printing and typesetting industry.</a:t>
              </a: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6726241" y="2745048"/>
              <a:ext cx="358775" cy="352425"/>
            </a:xfrm>
            <a:custGeom>
              <a:avLst/>
              <a:gdLst>
                <a:gd name="T0" fmla="*/ 816 w 994"/>
                <a:gd name="T1" fmla="*/ 408 h 968"/>
                <a:gd name="T2" fmla="*/ 740 w 994"/>
                <a:gd name="T3" fmla="*/ 228 h 968"/>
                <a:gd name="T4" fmla="*/ 611 w 994"/>
                <a:gd name="T5" fmla="*/ 99 h 968"/>
                <a:gd name="T6" fmla="*/ 846 w 994"/>
                <a:gd name="T7" fmla="*/ 120 h 968"/>
                <a:gd name="T8" fmla="*/ 868 w 994"/>
                <a:gd name="T9" fmla="*/ 356 h 968"/>
                <a:gd name="T10" fmla="*/ 218 w 994"/>
                <a:gd name="T11" fmla="*/ 750 h 968"/>
                <a:gd name="T12" fmla="*/ 134 w 994"/>
                <a:gd name="T13" fmla="*/ 590 h 968"/>
                <a:gd name="T14" fmla="*/ 364 w 994"/>
                <a:gd name="T15" fmla="*/ 603 h 968"/>
                <a:gd name="T16" fmla="*/ 380 w 994"/>
                <a:gd name="T17" fmla="*/ 837 h 968"/>
                <a:gd name="T18" fmla="*/ 268 w 994"/>
                <a:gd name="T19" fmla="*/ 867 h 968"/>
                <a:gd name="T20" fmla="*/ 106 w 994"/>
                <a:gd name="T21" fmla="*/ 908 h 968"/>
                <a:gd name="T22" fmla="*/ 64 w 994"/>
                <a:gd name="T23" fmla="*/ 846 h 968"/>
                <a:gd name="T24" fmla="*/ 197 w 994"/>
                <a:gd name="T25" fmla="*/ 772 h 968"/>
                <a:gd name="T26" fmla="*/ 126 w 994"/>
                <a:gd name="T27" fmla="*/ 904 h 968"/>
                <a:gd name="T28" fmla="*/ 317 w 994"/>
                <a:gd name="T29" fmla="*/ 501 h 968"/>
                <a:gd name="T30" fmla="*/ 463 w 994"/>
                <a:gd name="T31" fmla="*/ 248 h 968"/>
                <a:gd name="T32" fmla="*/ 317 w 994"/>
                <a:gd name="T33" fmla="*/ 501 h 968"/>
                <a:gd name="T34" fmla="*/ 447 w 994"/>
                <a:gd name="T35" fmla="*/ 613 h 968"/>
                <a:gd name="T36" fmla="*/ 346 w 994"/>
                <a:gd name="T37" fmla="*/ 516 h 968"/>
                <a:gd name="T38" fmla="*/ 697 w 994"/>
                <a:gd name="T39" fmla="*/ 271 h 968"/>
                <a:gd name="T40" fmla="*/ 447 w 994"/>
                <a:gd name="T41" fmla="*/ 613 h 968"/>
                <a:gd name="T42" fmla="*/ 484 w 994"/>
                <a:gd name="T43" fmla="*/ 720 h 968"/>
                <a:gd name="T44" fmla="*/ 748 w 994"/>
                <a:gd name="T45" fmla="*/ 354 h 968"/>
                <a:gd name="T46" fmla="*/ 718 w 994"/>
                <a:gd name="T47" fmla="*/ 507 h 968"/>
                <a:gd name="T48" fmla="*/ 484 w 994"/>
                <a:gd name="T49" fmla="*/ 743 h 968"/>
                <a:gd name="T50" fmla="*/ 889 w 994"/>
                <a:gd name="T51" fmla="*/ 78 h 968"/>
                <a:gd name="T52" fmla="*/ 568 w 994"/>
                <a:gd name="T53" fmla="*/ 56 h 968"/>
                <a:gd name="T54" fmla="*/ 419 w 994"/>
                <a:gd name="T55" fmla="*/ 206 h 968"/>
                <a:gd name="T56" fmla="*/ 419 w 994"/>
                <a:gd name="T57" fmla="*/ 207 h 968"/>
                <a:gd name="T58" fmla="*/ 76 w 994"/>
                <a:gd name="T59" fmla="*/ 574 h 968"/>
                <a:gd name="T60" fmla="*/ 0 w 994"/>
                <a:gd name="T61" fmla="*/ 863 h 968"/>
                <a:gd name="T62" fmla="*/ 141 w 994"/>
                <a:gd name="T63" fmla="*/ 963 h 968"/>
                <a:gd name="T64" fmla="*/ 449 w 994"/>
                <a:gd name="T65" fmla="*/ 865 h 968"/>
                <a:gd name="T66" fmla="*/ 889 w 994"/>
                <a:gd name="T67" fmla="*/ 7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4" h="968">
                  <a:moveTo>
                    <a:pt x="868" y="356"/>
                  </a:moveTo>
                  <a:lnTo>
                    <a:pt x="816" y="408"/>
                  </a:lnTo>
                  <a:cubicBezTo>
                    <a:pt x="816" y="401"/>
                    <a:pt x="817" y="394"/>
                    <a:pt x="817" y="387"/>
                  </a:cubicBezTo>
                  <a:cubicBezTo>
                    <a:pt x="811" y="328"/>
                    <a:pt x="784" y="272"/>
                    <a:pt x="740" y="228"/>
                  </a:cubicBezTo>
                  <a:cubicBezTo>
                    <a:pt x="691" y="178"/>
                    <a:pt x="625" y="150"/>
                    <a:pt x="561" y="149"/>
                  </a:cubicBezTo>
                  <a:lnTo>
                    <a:pt x="611" y="99"/>
                  </a:lnTo>
                  <a:cubicBezTo>
                    <a:pt x="636" y="74"/>
                    <a:pt x="671" y="60"/>
                    <a:pt x="709" y="60"/>
                  </a:cubicBezTo>
                  <a:cubicBezTo>
                    <a:pt x="757" y="60"/>
                    <a:pt x="808" y="82"/>
                    <a:pt x="846" y="120"/>
                  </a:cubicBezTo>
                  <a:cubicBezTo>
                    <a:pt x="882" y="157"/>
                    <a:pt x="903" y="201"/>
                    <a:pt x="907" y="247"/>
                  </a:cubicBezTo>
                  <a:cubicBezTo>
                    <a:pt x="909" y="289"/>
                    <a:pt x="896" y="328"/>
                    <a:pt x="868" y="356"/>
                  </a:cubicBezTo>
                  <a:close/>
                  <a:moveTo>
                    <a:pt x="268" y="867"/>
                  </a:moveTo>
                  <a:cubicBezTo>
                    <a:pt x="268" y="826"/>
                    <a:pt x="251" y="784"/>
                    <a:pt x="218" y="750"/>
                  </a:cubicBezTo>
                  <a:cubicBezTo>
                    <a:pt x="186" y="719"/>
                    <a:pt x="145" y="701"/>
                    <a:pt x="104" y="699"/>
                  </a:cubicBezTo>
                  <a:lnTo>
                    <a:pt x="134" y="590"/>
                  </a:lnTo>
                  <a:cubicBezTo>
                    <a:pt x="136" y="583"/>
                    <a:pt x="141" y="575"/>
                    <a:pt x="146" y="569"/>
                  </a:cubicBezTo>
                  <a:cubicBezTo>
                    <a:pt x="207" y="526"/>
                    <a:pt x="300" y="538"/>
                    <a:pt x="364" y="603"/>
                  </a:cubicBezTo>
                  <a:cubicBezTo>
                    <a:pt x="433" y="672"/>
                    <a:pt x="444" y="773"/>
                    <a:pt x="391" y="832"/>
                  </a:cubicBezTo>
                  <a:cubicBezTo>
                    <a:pt x="388" y="835"/>
                    <a:pt x="384" y="836"/>
                    <a:pt x="380" y="837"/>
                  </a:cubicBezTo>
                  <a:cubicBezTo>
                    <a:pt x="380" y="837"/>
                    <a:pt x="268" y="867"/>
                    <a:pt x="268" y="867"/>
                  </a:cubicBezTo>
                  <a:close/>
                  <a:moveTo>
                    <a:pt x="268" y="867"/>
                  </a:moveTo>
                  <a:close/>
                  <a:moveTo>
                    <a:pt x="126" y="904"/>
                  </a:moveTo>
                  <a:cubicBezTo>
                    <a:pt x="123" y="905"/>
                    <a:pt x="113" y="908"/>
                    <a:pt x="106" y="908"/>
                  </a:cubicBezTo>
                  <a:cubicBezTo>
                    <a:pt x="81" y="908"/>
                    <a:pt x="61" y="887"/>
                    <a:pt x="61" y="863"/>
                  </a:cubicBezTo>
                  <a:cubicBezTo>
                    <a:pt x="61" y="857"/>
                    <a:pt x="63" y="849"/>
                    <a:pt x="64" y="846"/>
                  </a:cubicBezTo>
                  <a:lnTo>
                    <a:pt x="96" y="730"/>
                  </a:lnTo>
                  <a:cubicBezTo>
                    <a:pt x="130" y="729"/>
                    <a:pt x="167" y="743"/>
                    <a:pt x="197" y="772"/>
                  </a:cubicBezTo>
                  <a:cubicBezTo>
                    <a:pt x="226" y="802"/>
                    <a:pt x="240" y="839"/>
                    <a:pt x="238" y="874"/>
                  </a:cubicBezTo>
                  <a:cubicBezTo>
                    <a:pt x="238" y="874"/>
                    <a:pt x="126" y="904"/>
                    <a:pt x="126" y="904"/>
                  </a:cubicBezTo>
                  <a:close/>
                  <a:moveTo>
                    <a:pt x="126" y="904"/>
                  </a:moveTo>
                  <a:close/>
                  <a:moveTo>
                    <a:pt x="317" y="501"/>
                  </a:moveTo>
                  <a:cubicBezTo>
                    <a:pt x="289" y="490"/>
                    <a:pt x="260" y="483"/>
                    <a:pt x="231" y="483"/>
                  </a:cubicBezTo>
                  <a:lnTo>
                    <a:pt x="463" y="248"/>
                  </a:lnTo>
                  <a:cubicBezTo>
                    <a:pt x="499" y="213"/>
                    <a:pt x="551" y="203"/>
                    <a:pt x="602" y="216"/>
                  </a:cubicBezTo>
                  <a:cubicBezTo>
                    <a:pt x="602" y="216"/>
                    <a:pt x="317" y="501"/>
                    <a:pt x="317" y="501"/>
                  </a:cubicBezTo>
                  <a:close/>
                  <a:moveTo>
                    <a:pt x="317" y="501"/>
                  </a:moveTo>
                  <a:close/>
                  <a:moveTo>
                    <a:pt x="447" y="613"/>
                  </a:moveTo>
                  <a:cubicBezTo>
                    <a:pt x="436" y="594"/>
                    <a:pt x="423" y="576"/>
                    <a:pt x="407" y="561"/>
                  </a:cubicBezTo>
                  <a:cubicBezTo>
                    <a:pt x="389" y="542"/>
                    <a:pt x="368" y="528"/>
                    <a:pt x="346" y="516"/>
                  </a:cubicBezTo>
                  <a:lnTo>
                    <a:pt x="634" y="227"/>
                  </a:lnTo>
                  <a:cubicBezTo>
                    <a:pt x="656" y="237"/>
                    <a:pt x="678" y="251"/>
                    <a:pt x="697" y="271"/>
                  </a:cubicBezTo>
                  <a:cubicBezTo>
                    <a:pt x="714" y="286"/>
                    <a:pt x="726" y="305"/>
                    <a:pt x="736" y="324"/>
                  </a:cubicBezTo>
                  <a:cubicBezTo>
                    <a:pt x="736" y="324"/>
                    <a:pt x="447" y="613"/>
                    <a:pt x="447" y="613"/>
                  </a:cubicBezTo>
                  <a:close/>
                  <a:moveTo>
                    <a:pt x="447" y="613"/>
                  </a:moveTo>
                  <a:close/>
                  <a:moveTo>
                    <a:pt x="484" y="720"/>
                  </a:moveTo>
                  <a:cubicBezTo>
                    <a:pt x="482" y="693"/>
                    <a:pt x="474" y="666"/>
                    <a:pt x="462" y="640"/>
                  </a:cubicBezTo>
                  <a:lnTo>
                    <a:pt x="748" y="354"/>
                  </a:lnTo>
                  <a:cubicBezTo>
                    <a:pt x="766" y="410"/>
                    <a:pt x="757" y="467"/>
                    <a:pt x="718" y="506"/>
                  </a:cubicBezTo>
                  <a:cubicBezTo>
                    <a:pt x="718" y="506"/>
                    <a:pt x="718" y="506"/>
                    <a:pt x="718" y="507"/>
                  </a:cubicBezTo>
                  <a:lnTo>
                    <a:pt x="718" y="507"/>
                  </a:lnTo>
                  <a:lnTo>
                    <a:pt x="484" y="743"/>
                  </a:lnTo>
                  <a:cubicBezTo>
                    <a:pt x="484" y="735"/>
                    <a:pt x="485" y="728"/>
                    <a:pt x="484" y="720"/>
                  </a:cubicBezTo>
                  <a:close/>
                  <a:moveTo>
                    <a:pt x="889" y="78"/>
                  </a:moveTo>
                  <a:cubicBezTo>
                    <a:pt x="839" y="28"/>
                    <a:pt x="773" y="0"/>
                    <a:pt x="709" y="0"/>
                  </a:cubicBezTo>
                  <a:cubicBezTo>
                    <a:pt x="654" y="0"/>
                    <a:pt x="605" y="20"/>
                    <a:pt x="568" y="56"/>
                  </a:cubicBezTo>
                  <a:lnTo>
                    <a:pt x="420" y="205"/>
                  </a:lnTo>
                  <a:cubicBezTo>
                    <a:pt x="420" y="206"/>
                    <a:pt x="420" y="206"/>
                    <a:pt x="419" y="206"/>
                  </a:cubicBezTo>
                  <a:cubicBezTo>
                    <a:pt x="419" y="207"/>
                    <a:pt x="419" y="207"/>
                    <a:pt x="419" y="207"/>
                  </a:cubicBezTo>
                  <a:lnTo>
                    <a:pt x="419" y="207"/>
                  </a:lnTo>
                  <a:lnTo>
                    <a:pt x="107" y="522"/>
                  </a:lnTo>
                  <a:cubicBezTo>
                    <a:pt x="92" y="536"/>
                    <a:pt x="82" y="554"/>
                    <a:pt x="76" y="574"/>
                  </a:cubicBezTo>
                  <a:lnTo>
                    <a:pt x="5" y="831"/>
                  </a:lnTo>
                  <a:cubicBezTo>
                    <a:pt x="5" y="832"/>
                    <a:pt x="0" y="852"/>
                    <a:pt x="0" y="863"/>
                  </a:cubicBezTo>
                  <a:cubicBezTo>
                    <a:pt x="0" y="921"/>
                    <a:pt x="47" y="968"/>
                    <a:pt x="106" y="968"/>
                  </a:cubicBezTo>
                  <a:cubicBezTo>
                    <a:pt x="118" y="968"/>
                    <a:pt x="140" y="963"/>
                    <a:pt x="141" y="963"/>
                  </a:cubicBezTo>
                  <a:lnTo>
                    <a:pt x="397" y="895"/>
                  </a:lnTo>
                  <a:cubicBezTo>
                    <a:pt x="417" y="890"/>
                    <a:pt x="435" y="879"/>
                    <a:pt x="449" y="865"/>
                  </a:cubicBezTo>
                  <a:lnTo>
                    <a:pt x="910" y="399"/>
                  </a:lnTo>
                  <a:cubicBezTo>
                    <a:pt x="994" y="315"/>
                    <a:pt x="984" y="174"/>
                    <a:pt x="889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82690" y="2311403"/>
            <a:ext cx="6504511" cy="912815"/>
            <a:chOff x="4037017" y="1733551"/>
            <a:chExt cx="4878383" cy="684611"/>
          </a:xfrm>
        </p:grpSpPr>
        <p:sp>
          <p:nvSpPr>
            <p:cNvPr id="71" name="TextBox 70"/>
            <p:cNvSpPr txBox="1"/>
            <p:nvPr/>
          </p:nvSpPr>
          <p:spPr>
            <a:xfrm>
              <a:off x="4572000" y="1733551"/>
              <a:ext cx="4343400" cy="684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 is simply dummy text of the printing and typesetting industry. Creative presentation template for all categories business. </a:t>
              </a:r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 is simply dummy text of the printing and typesetting industry. Creative presentation template for all</a:t>
              </a: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4037017" y="1858418"/>
              <a:ext cx="239713" cy="352425"/>
            </a:xfrm>
            <a:custGeom>
              <a:avLst/>
              <a:gdLst>
                <a:gd name="T0" fmla="*/ 474 w 665"/>
                <a:gd name="T1" fmla="*/ 636 h 968"/>
                <a:gd name="T2" fmla="*/ 192 w 665"/>
                <a:gd name="T3" fmla="*/ 636 h 968"/>
                <a:gd name="T4" fmla="*/ 140 w 665"/>
                <a:gd name="T5" fmla="*/ 538 h 968"/>
                <a:gd name="T6" fmla="*/ 60 w 665"/>
                <a:gd name="T7" fmla="*/ 333 h 968"/>
                <a:gd name="T8" fmla="*/ 332 w 665"/>
                <a:gd name="T9" fmla="*/ 60 h 968"/>
                <a:gd name="T10" fmla="*/ 604 w 665"/>
                <a:gd name="T11" fmla="*/ 333 h 968"/>
                <a:gd name="T12" fmla="*/ 524 w 665"/>
                <a:gd name="T13" fmla="*/ 538 h 968"/>
                <a:gd name="T14" fmla="*/ 474 w 665"/>
                <a:gd name="T15" fmla="*/ 636 h 968"/>
                <a:gd name="T16" fmla="*/ 332 w 665"/>
                <a:gd name="T17" fmla="*/ 152 h 968"/>
                <a:gd name="T18" fmla="*/ 150 w 665"/>
                <a:gd name="T19" fmla="*/ 334 h 968"/>
                <a:gd name="T20" fmla="*/ 166 w 665"/>
                <a:gd name="T21" fmla="*/ 348 h 968"/>
                <a:gd name="T22" fmla="*/ 180 w 665"/>
                <a:gd name="T23" fmla="*/ 334 h 968"/>
                <a:gd name="T24" fmla="*/ 332 w 665"/>
                <a:gd name="T25" fmla="*/ 182 h 968"/>
                <a:gd name="T26" fmla="*/ 347 w 665"/>
                <a:gd name="T27" fmla="*/ 167 h 968"/>
                <a:gd name="T28" fmla="*/ 332 w 665"/>
                <a:gd name="T29" fmla="*/ 152 h 968"/>
                <a:gd name="T30" fmla="*/ 332 w 665"/>
                <a:gd name="T31" fmla="*/ 908 h 968"/>
                <a:gd name="T32" fmla="*/ 272 w 665"/>
                <a:gd name="T33" fmla="*/ 870 h 968"/>
                <a:gd name="T34" fmla="*/ 400 w 665"/>
                <a:gd name="T35" fmla="*/ 854 h 968"/>
                <a:gd name="T36" fmla="*/ 332 w 665"/>
                <a:gd name="T37" fmla="*/ 908 h 968"/>
                <a:gd name="T38" fmla="*/ 233 w 665"/>
                <a:gd name="T39" fmla="*/ 754 h 968"/>
                <a:gd name="T40" fmla="*/ 215 w 665"/>
                <a:gd name="T41" fmla="*/ 696 h 968"/>
                <a:gd name="T42" fmla="*/ 450 w 665"/>
                <a:gd name="T43" fmla="*/ 696 h 968"/>
                <a:gd name="T44" fmla="*/ 439 w 665"/>
                <a:gd name="T45" fmla="*/ 728 h 968"/>
                <a:gd name="T46" fmla="*/ 233 w 665"/>
                <a:gd name="T47" fmla="*/ 754 h 968"/>
                <a:gd name="T48" fmla="*/ 411 w 665"/>
                <a:gd name="T49" fmla="*/ 822 h 968"/>
                <a:gd name="T50" fmla="*/ 261 w 665"/>
                <a:gd name="T51" fmla="*/ 841 h 968"/>
                <a:gd name="T52" fmla="*/ 243 w 665"/>
                <a:gd name="T53" fmla="*/ 784 h 968"/>
                <a:gd name="T54" fmla="*/ 242 w 665"/>
                <a:gd name="T55" fmla="*/ 783 h 968"/>
                <a:gd name="T56" fmla="*/ 429 w 665"/>
                <a:gd name="T57" fmla="*/ 759 h 968"/>
                <a:gd name="T58" fmla="*/ 421 w 665"/>
                <a:gd name="T59" fmla="*/ 786 h 968"/>
                <a:gd name="T60" fmla="*/ 411 w 665"/>
                <a:gd name="T61" fmla="*/ 822 h 968"/>
                <a:gd name="T62" fmla="*/ 332 w 665"/>
                <a:gd name="T63" fmla="*/ 0 h 968"/>
                <a:gd name="T64" fmla="*/ 0 w 665"/>
                <a:gd name="T65" fmla="*/ 333 h 968"/>
                <a:gd name="T66" fmla="*/ 152 w 665"/>
                <a:gd name="T67" fmla="*/ 698 h 968"/>
                <a:gd name="T68" fmla="*/ 332 w 665"/>
                <a:gd name="T69" fmla="*/ 968 h 968"/>
                <a:gd name="T70" fmla="*/ 513 w 665"/>
                <a:gd name="T71" fmla="*/ 699 h 968"/>
                <a:gd name="T72" fmla="*/ 665 w 665"/>
                <a:gd name="T73" fmla="*/ 333 h 968"/>
                <a:gd name="T74" fmla="*/ 332 w 665"/>
                <a:gd name="T7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5" h="968">
                  <a:moveTo>
                    <a:pt x="474" y="636"/>
                  </a:moveTo>
                  <a:lnTo>
                    <a:pt x="192" y="636"/>
                  </a:lnTo>
                  <a:cubicBezTo>
                    <a:pt x="176" y="603"/>
                    <a:pt x="158" y="570"/>
                    <a:pt x="140" y="538"/>
                  </a:cubicBezTo>
                  <a:cubicBezTo>
                    <a:pt x="101" y="467"/>
                    <a:pt x="60" y="394"/>
                    <a:pt x="60" y="333"/>
                  </a:cubicBezTo>
                  <a:cubicBezTo>
                    <a:pt x="60" y="182"/>
                    <a:pt x="182" y="60"/>
                    <a:pt x="332" y="60"/>
                  </a:cubicBezTo>
                  <a:cubicBezTo>
                    <a:pt x="482" y="60"/>
                    <a:pt x="604" y="182"/>
                    <a:pt x="604" y="333"/>
                  </a:cubicBezTo>
                  <a:cubicBezTo>
                    <a:pt x="604" y="394"/>
                    <a:pt x="563" y="467"/>
                    <a:pt x="524" y="538"/>
                  </a:cubicBezTo>
                  <a:cubicBezTo>
                    <a:pt x="506" y="571"/>
                    <a:pt x="488" y="603"/>
                    <a:pt x="474" y="636"/>
                  </a:cubicBezTo>
                  <a:close/>
                  <a:moveTo>
                    <a:pt x="332" y="152"/>
                  </a:moveTo>
                  <a:cubicBezTo>
                    <a:pt x="232" y="152"/>
                    <a:pt x="150" y="233"/>
                    <a:pt x="150" y="334"/>
                  </a:cubicBezTo>
                  <a:cubicBezTo>
                    <a:pt x="150" y="342"/>
                    <a:pt x="157" y="348"/>
                    <a:pt x="166" y="348"/>
                  </a:cubicBezTo>
                  <a:cubicBezTo>
                    <a:pt x="174" y="348"/>
                    <a:pt x="180" y="342"/>
                    <a:pt x="180" y="334"/>
                  </a:cubicBezTo>
                  <a:cubicBezTo>
                    <a:pt x="180" y="250"/>
                    <a:pt x="249" y="182"/>
                    <a:pt x="332" y="182"/>
                  </a:cubicBezTo>
                  <a:cubicBezTo>
                    <a:pt x="340" y="182"/>
                    <a:pt x="347" y="175"/>
                    <a:pt x="347" y="167"/>
                  </a:cubicBezTo>
                  <a:cubicBezTo>
                    <a:pt x="347" y="158"/>
                    <a:pt x="340" y="152"/>
                    <a:pt x="332" y="152"/>
                  </a:cubicBezTo>
                  <a:close/>
                  <a:moveTo>
                    <a:pt x="332" y="908"/>
                  </a:moveTo>
                  <a:cubicBezTo>
                    <a:pt x="302" y="908"/>
                    <a:pt x="287" y="904"/>
                    <a:pt x="272" y="870"/>
                  </a:cubicBezTo>
                  <a:lnTo>
                    <a:pt x="400" y="854"/>
                  </a:lnTo>
                  <a:cubicBezTo>
                    <a:pt x="381" y="904"/>
                    <a:pt x="368" y="908"/>
                    <a:pt x="332" y="908"/>
                  </a:cubicBezTo>
                  <a:close/>
                  <a:moveTo>
                    <a:pt x="233" y="754"/>
                  </a:moveTo>
                  <a:cubicBezTo>
                    <a:pt x="228" y="736"/>
                    <a:pt x="222" y="717"/>
                    <a:pt x="215" y="696"/>
                  </a:cubicBezTo>
                  <a:lnTo>
                    <a:pt x="450" y="696"/>
                  </a:lnTo>
                  <a:cubicBezTo>
                    <a:pt x="446" y="707"/>
                    <a:pt x="442" y="718"/>
                    <a:pt x="439" y="728"/>
                  </a:cubicBezTo>
                  <a:cubicBezTo>
                    <a:pt x="439" y="728"/>
                    <a:pt x="233" y="754"/>
                    <a:pt x="233" y="754"/>
                  </a:cubicBezTo>
                  <a:close/>
                  <a:moveTo>
                    <a:pt x="411" y="822"/>
                  </a:moveTo>
                  <a:lnTo>
                    <a:pt x="261" y="841"/>
                  </a:lnTo>
                  <a:cubicBezTo>
                    <a:pt x="256" y="826"/>
                    <a:pt x="250" y="808"/>
                    <a:pt x="243" y="784"/>
                  </a:cubicBezTo>
                  <a:cubicBezTo>
                    <a:pt x="242" y="784"/>
                    <a:pt x="242" y="783"/>
                    <a:pt x="242" y="783"/>
                  </a:cubicBezTo>
                  <a:lnTo>
                    <a:pt x="429" y="759"/>
                  </a:lnTo>
                  <a:cubicBezTo>
                    <a:pt x="426" y="768"/>
                    <a:pt x="424" y="778"/>
                    <a:pt x="421" y="786"/>
                  </a:cubicBezTo>
                  <a:cubicBezTo>
                    <a:pt x="417" y="800"/>
                    <a:pt x="414" y="812"/>
                    <a:pt x="411" y="822"/>
                  </a:cubicBezTo>
                  <a:close/>
                  <a:moveTo>
                    <a:pt x="332" y="0"/>
                  </a:moveTo>
                  <a:cubicBezTo>
                    <a:pt x="149" y="0"/>
                    <a:pt x="0" y="149"/>
                    <a:pt x="0" y="333"/>
                  </a:cubicBezTo>
                  <a:cubicBezTo>
                    <a:pt x="0" y="455"/>
                    <a:pt x="111" y="584"/>
                    <a:pt x="152" y="698"/>
                  </a:cubicBezTo>
                  <a:cubicBezTo>
                    <a:pt x="212" y="867"/>
                    <a:pt x="206" y="968"/>
                    <a:pt x="332" y="968"/>
                  </a:cubicBezTo>
                  <a:cubicBezTo>
                    <a:pt x="461" y="968"/>
                    <a:pt x="452" y="867"/>
                    <a:pt x="513" y="699"/>
                  </a:cubicBezTo>
                  <a:cubicBezTo>
                    <a:pt x="553" y="584"/>
                    <a:pt x="665" y="454"/>
                    <a:pt x="665" y="333"/>
                  </a:cubicBezTo>
                  <a:cubicBezTo>
                    <a:pt x="665" y="149"/>
                    <a:pt x="516" y="0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14258" y="5940549"/>
            <a:ext cx="7528143" cy="707695"/>
            <a:chOff x="1135693" y="4455409"/>
            <a:chExt cx="5646107" cy="530771"/>
          </a:xfrm>
        </p:grpSpPr>
        <p:sp>
          <p:nvSpPr>
            <p:cNvPr id="73" name="TextBox 72"/>
            <p:cNvSpPr txBox="1"/>
            <p:nvPr/>
          </p:nvSpPr>
          <p:spPr>
            <a:xfrm>
              <a:off x="1676400" y="4455409"/>
              <a:ext cx="5105400" cy="5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 algn="just" fontAlgn="base">
                <a:buFont typeface="+mj-lt"/>
                <a:buAutoNum type="arabicPeriod"/>
              </a:pPr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 is simply dummy text of the printing and typesetting industry. </a:t>
              </a:r>
            </a:p>
            <a:p>
              <a:pPr marL="304792" indent="-304792" algn="just" fontAlgn="base">
                <a:buFont typeface="+mj-lt"/>
                <a:buAutoNum type="arabicPeriod"/>
              </a:pP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Creative presentation template for all categories business. </a:t>
              </a:r>
            </a:p>
            <a:p>
              <a:pPr marL="304792" indent="-304792" algn="just" fontAlgn="base">
                <a:buFont typeface="+mj-lt"/>
                <a:buAutoNum type="arabicPeriod"/>
              </a:pPr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 is simply dummy text of the printing and typesetting industry. </a:t>
              </a: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1135693" y="4560957"/>
              <a:ext cx="352425" cy="342900"/>
            </a:xfrm>
            <a:custGeom>
              <a:avLst/>
              <a:gdLst>
                <a:gd name="T0" fmla="*/ 718 w 977"/>
                <a:gd name="T1" fmla="*/ 556 h 938"/>
                <a:gd name="T2" fmla="*/ 699 w 977"/>
                <a:gd name="T3" fmla="*/ 614 h 938"/>
                <a:gd name="T4" fmla="*/ 742 w 977"/>
                <a:gd name="T5" fmla="*/ 870 h 938"/>
                <a:gd name="T6" fmla="*/ 522 w 977"/>
                <a:gd name="T7" fmla="*/ 752 h 938"/>
                <a:gd name="T8" fmla="*/ 488 w 977"/>
                <a:gd name="T9" fmla="*/ 743 h 938"/>
                <a:gd name="T10" fmla="*/ 455 w 977"/>
                <a:gd name="T11" fmla="*/ 752 h 938"/>
                <a:gd name="T12" fmla="*/ 235 w 977"/>
                <a:gd name="T13" fmla="*/ 870 h 938"/>
                <a:gd name="T14" fmla="*/ 278 w 977"/>
                <a:gd name="T15" fmla="*/ 614 h 938"/>
                <a:gd name="T16" fmla="*/ 259 w 977"/>
                <a:gd name="T17" fmla="*/ 556 h 938"/>
                <a:gd name="T18" fmla="*/ 75 w 977"/>
                <a:gd name="T19" fmla="*/ 371 h 938"/>
                <a:gd name="T20" fmla="*/ 326 w 977"/>
                <a:gd name="T21" fmla="*/ 334 h 938"/>
                <a:gd name="T22" fmla="*/ 379 w 977"/>
                <a:gd name="T23" fmla="*/ 296 h 938"/>
                <a:gd name="T24" fmla="*/ 488 w 977"/>
                <a:gd name="T25" fmla="*/ 68 h 938"/>
                <a:gd name="T26" fmla="*/ 598 w 977"/>
                <a:gd name="T27" fmla="*/ 296 h 938"/>
                <a:gd name="T28" fmla="*/ 650 w 977"/>
                <a:gd name="T29" fmla="*/ 334 h 938"/>
                <a:gd name="T30" fmla="*/ 902 w 977"/>
                <a:gd name="T31" fmla="*/ 371 h 938"/>
                <a:gd name="T32" fmla="*/ 718 w 977"/>
                <a:gd name="T33" fmla="*/ 556 h 938"/>
                <a:gd name="T34" fmla="*/ 968 w 977"/>
                <a:gd name="T35" fmla="*/ 350 h 938"/>
                <a:gd name="T36" fmla="*/ 913 w 977"/>
                <a:gd name="T37" fmla="*/ 304 h 938"/>
                <a:gd name="T38" fmla="*/ 661 w 977"/>
                <a:gd name="T39" fmla="*/ 267 h 938"/>
                <a:gd name="T40" fmla="*/ 552 w 977"/>
                <a:gd name="T41" fmla="*/ 39 h 938"/>
                <a:gd name="T42" fmla="*/ 488 w 977"/>
                <a:gd name="T43" fmla="*/ 0 h 938"/>
                <a:gd name="T44" fmla="*/ 425 w 977"/>
                <a:gd name="T45" fmla="*/ 39 h 938"/>
                <a:gd name="T46" fmla="*/ 316 w 977"/>
                <a:gd name="T47" fmla="*/ 267 h 938"/>
                <a:gd name="T48" fmla="*/ 64 w 977"/>
                <a:gd name="T49" fmla="*/ 304 h 938"/>
                <a:gd name="T50" fmla="*/ 8 w 977"/>
                <a:gd name="T51" fmla="*/ 350 h 938"/>
                <a:gd name="T52" fmla="*/ 25 w 977"/>
                <a:gd name="T53" fmla="*/ 419 h 938"/>
                <a:gd name="T54" fmla="*/ 209 w 977"/>
                <a:gd name="T55" fmla="*/ 603 h 938"/>
                <a:gd name="T56" fmla="*/ 166 w 977"/>
                <a:gd name="T57" fmla="*/ 859 h 938"/>
                <a:gd name="T58" fmla="*/ 195 w 977"/>
                <a:gd name="T59" fmla="*/ 925 h 938"/>
                <a:gd name="T60" fmla="*/ 235 w 977"/>
                <a:gd name="T61" fmla="*/ 938 h 938"/>
                <a:gd name="T62" fmla="*/ 269 w 977"/>
                <a:gd name="T63" fmla="*/ 929 h 938"/>
                <a:gd name="T64" fmla="*/ 488 w 977"/>
                <a:gd name="T65" fmla="*/ 811 h 938"/>
                <a:gd name="T66" fmla="*/ 708 w 977"/>
                <a:gd name="T67" fmla="*/ 929 h 938"/>
                <a:gd name="T68" fmla="*/ 742 w 977"/>
                <a:gd name="T69" fmla="*/ 938 h 938"/>
                <a:gd name="T70" fmla="*/ 782 w 977"/>
                <a:gd name="T71" fmla="*/ 925 h 938"/>
                <a:gd name="T72" fmla="*/ 811 w 977"/>
                <a:gd name="T73" fmla="*/ 859 h 938"/>
                <a:gd name="T74" fmla="*/ 768 w 977"/>
                <a:gd name="T75" fmla="*/ 603 h 938"/>
                <a:gd name="T76" fmla="*/ 952 w 977"/>
                <a:gd name="T77" fmla="*/ 419 h 938"/>
                <a:gd name="T78" fmla="*/ 968 w 977"/>
                <a:gd name="T79" fmla="*/ 35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77" h="938">
                  <a:moveTo>
                    <a:pt x="718" y="556"/>
                  </a:moveTo>
                  <a:cubicBezTo>
                    <a:pt x="702" y="571"/>
                    <a:pt x="695" y="593"/>
                    <a:pt x="699" y="614"/>
                  </a:cubicBezTo>
                  <a:lnTo>
                    <a:pt x="742" y="870"/>
                  </a:lnTo>
                  <a:lnTo>
                    <a:pt x="522" y="752"/>
                  </a:lnTo>
                  <a:cubicBezTo>
                    <a:pt x="512" y="746"/>
                    <a:pt x="500" y="743"/>
                    <a:pt x="488" y="743"/>
                  </a:cubicBezTo>
                  <a:cubicBezTo>
                    <a:pt x="477" y="743"/>
                    <a:pt x="465" y="746"/>
                    <a:pt x="455" y="752"/>
                  </a:cubicBezTo>
                  <a:lnTo>
                    <a:pt x="235" y="870"/>
                  </a:lnTo>
                  <a:lnTo>
                    <a:pt x="278" y="614"/>
                  </a:lnTo>
                  <a:cubicBezTo>
                    <a:pt x="281" y="593"/>
                    <a:pt x="275" y="571"/>
                    <a:pt x="259" y="556"/>
                  </a:cubicBezTo>
                  <a:lnTo>
                    <a:pt x="75" y="371"/>
                  </a:lnTo>
                  <a:lnTo>
                    <a:pt x="326" y="334"/>
                  </a:lnTo>
                  <a:cubicBezTo>
                    <a:pt x="349" y="330"/>
                    <a:pt x="369" y="316"/>
                    <a:pt x="379" y="296"/>
                  </a:cubicBezTo>
                  <a:lnTo>
                    <a:pt x="488" y="68"/>
                  </a:lnTo>
                  <a:lnTo>
                    <a:pt x="598" y="296"/>
                  </a:lnTo>
                  <a:cubicBezTo>
                    <a:pt x="608" y="316"/>
                    <a:pt x="627" y="330"/>
                    <a:pt x="650" y="334"/>
                  </a:cubicBezTo>
                  <a:lnTo>
                    <a:pt x="902" y="371"/>
                  </a:lnTo>
                  <a:cubicBezTo>
                    <a:pt x="902" y="371"/>
                    <a:pt x="718" y="556"/>
                    <a:pt x="718" y="556"/>
                  </a:cubicBezTo>
                  <a:close/>
                  <a:moveTo>
                    <a:pt x="968" y="350"/>
                  </a:moveTo>
                  <a:cubicBezTo>
                    <a:pt x="960" y="326"/>
                    <a:pt x="939" y="308"/>
                    <a:pt x="913" y="304"/>
                  </a:cubicBezTo>
                  <a:lnTo>
                    <a:pt x="661" y="267"/>
                  </a:lnTo>
                  <a:lnTo>
                    <a:pt x="552" y="39"/>
                  </a:lnTo>
                  <a:cubicBezTo>
                    <a:pt x="540" y="16"/>
                    <a:pt x="516" y="0"/>
                    <a:pt x="488" y="0"/>
                  </a:cubicBezTo>
                  <a:cubicBezTo>
                    <a:pt x="461" y="0"/>
                    <a:pt x="437" y="16"/>
                    <a:pt x="425" y="39"/>
                  </a:cubicBezTo>
                  <a:lnTo>
                    <a:pt x="316" y="267"/>
                  </a:lnTo>
                  <a:lnTo>
                    <a:pt x="64" y="304"/>
                  </a:lnTo>
                  <a:cubicBezTo>
                    <a:pt x="38" y="308"/>
                    <a:pt x="17" y="326"/>
                    <a:pt x="8" y="350"/>
                  </a:cubicBezTo>
                  <a:cubicBezTo>
                    <a:pt x="0" y="374"/>
                    <a:pt x="6" y="401"/>
                    <a:pt x="25" y="419"/>
                  </a:cubicBezTo>
                  <a:lnTo>
                    <a:pt x="209" y="603"/>
                  </a:lnTo>
                  <a:lnTo>
                    <a:pt x="166" y="859"/>
                  </a:lnTo>
                  <a:cubicBezTo>
                    <a:pt x="162" y="884"/>
                    <a:pt x="173" y="910"/>
                    <a:pt x="195" y="925"/>
                  </a:cubicBezTo>
                  <a:cubicBezTo>
                    <a:pt x="207" y="934"/>
                    <a:pt x="221" y="938"/>
                    <a:pt x="235" y="938"/>
                  </a:cubicBezTo>
                  <a:cubicBezTo>
                    <a:pt x="247" y="938"/>
                    <a:pt x="258" y="935"/>
                    <a:pt x="269" y="929"/>
                  </a:cubicBezTo>
                  <a:lnTo>
                    <a:pt x="488" y="811"/>
                  </a:lnTo>
                  <a:lnTo>
                    <a:pt x="708" y="929"/>
                  </a:lnTo>
                  <a:cubicBezTo>
                    <a:pt x="718" y="935"/>
                    <a:pt x="730" y="938"/>
                    <a:pt x="742" y="938"/>
                  </a:cubicBezTo>
                  <a:cubicBezTo>
                    <a:pt x="756" y="938"/>
                    <a:pt x="770" y="934"/>
                    <a:pt x="782" y="925"/>
                  </a:cubicBezTo>
                  <a:cubicBezTo>
                    <a:pt x="804" y="910"/>
                    <a:pt x="815" y="884"/>
                    <a:pt x="811" y="859"/>
                  </a:cubicBezTo>
                  <a:lnTo>
                    <a:pt x="768" y="603"/>
                  </a:lnTo>
                  <a:lnTo>
                    <a:pt x="952" y="419"/>
                  </a:lnTo>
                  <a:cubicBezTo>
                    <a:pt x="971" y="401"/>
                    <a:pt x="977" y="374"/>
                    <a:pt x="968" y="3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88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09600" y="520759"/>
            <a:ext cx="6400800" cy="904159"/>
            <a:chOff x="533400" y="369631"/>
            <a:chExt cx="4800600" cy="678119"/>
          </a:xfrm>
        </p:grpSpPr>
        <p:sp>
          <p:nvSpPr>
            <p:cNvPr id="55" name="Text Placeholder 33"/>
            <p:cNvSpPr txBox="1">
              <a:spLocks/>
            </p:cNvSpPr>
            <p:nvPr/>
          </p:nvSpPr>
          <p:spPr>
            <a:xfrm>
              <a:off x="533400" y="369631"/>
              <a:ext cx="4800600" cy="4058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42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请输入你的标题</a:t>
              </a:r>
              <a:endParaRPr lang="en-AU" sz="4267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6" name="Text Placeholder 33"/>
            <p:cNvSpPr txBox="1">
              <a:spLocks/>
            </p:cNvSpPr>
            <p:nvPr/>
          </p:nvSpPr>
          <p:spPr>
            <a:xfrm>
              <a:off x="533400" y="878575"/>
              <a:ext cx="2921758" cy="16917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867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Add Your Great Subtitle  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324807" y="1997987"/>
            <a:ext cx="4368800" cy="927636"/>
            <a:chOff x="1633525" y="2641812"/>
            <a:chExt cx="3246224" cy="982238"/>
          </a:xfrm>
        </p:grpSpPr>
        <p:sp>
          <p:nvSpPr>
            <p:cNvPr id="47" name="TextBox 46"/>
            <p:cNvSpPr txBox="1"/>
            <p:nvPr/>
          </p:nvSpPr>
          <p:spPr>
            <a:xfrm>
              <a:off x="1633525" y="2641812"/>
              <a:ext cx="3246224" cy="33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467" b="1" dirty="0">
                  <a:solidFill>
                    <a:schemeClr val="accent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Content 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33525" y="2939675"/>
              <a:ext cx="3246222" cy="68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Multipurpose presentation template for all categories business.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has been the industry's standard dummy text ever since the 1500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4807" y="3035933"/>
            <a:ext cx="4368800" cy="924886"/>
            <a:chOff x="1633525" y="2628968"/>
            <a:chExt cx="3246225" cy="979326"/>
          </a:xfrm>
        </p:grpSpPr>
        <p:sp>
          <p:nvSpPr>
            <p:cNvPr id="50" name="TextBox 49"/>
            <p:cNvSpPr txBox="1"/>
            <p:nvPr/>
          </p:nvSpPr>
          <p:spPr>
            <a:xfrm>
              <a:off x="1633527" y="2628968"/>
              <a:ext cx="3246223" cy="33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467" b="1" dirty="0">
                  <a:solidFill>
                    <a:schemeClr val="accent2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Content 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33525" y="2923919"/>
              <a:ext cx="3246223" cy="68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Multipurpose presentation template for all categories business.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has been the industry's standard dummy text ever since the 1500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24807" y="4071128"/>
            <a:ext cx="4368800" cy="908562"/>
            <a:chOff x="1633525" y="2646253"/>
            <a:chExt cx="3246225" cy="962041"/>
          </a:xfrm>
        </p:grpSpPr>
        <p:sp>
          <p:nvSpPr>
            <p:cNvPr id="53" name="TextBox 52"/>
            <p:cNvSpPr txBox="1"/>
            <p:nvPr/>
          </p:nvSpPr>
          <p:spPr>
            <a:xfrm>
              <a:off x="1633527" y="2646253"/>
              <a:ext cx="3246223" cy="33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467" b="1" dirty="0">
                  <a:solidFill>
                    <a:schemeClr val="accent3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Content 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33525" y="2923919"/>
              <a:ext cx="3246223" cy="68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Multipurpose presentation template for all categories business.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has been the industry's standard dummy text ever since the 1500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324807" y="5089999"/>
            <a:ext cx="4368800" cy="949823"/>
            <a:chOff x="1633525" y="2602563"/>
            <a:chExt cx="3246225" cy="1005731"/>
          </a:xfrm>
        </p:grpSpPr>
        <p:sp>
          <p:nvSpPr>
            <p:cNvPr id="69" name="TextBox 68"/>
            <p:cNvSpPr txBox="1"/>
            <p:nvPr/>
          </p:nvSpPr>
          <p:spPr>
            <a:xfrm>
              <a:off x="1633527" y="2602563"/>
              <a:ext cx="3246223" cy="33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467" b="1" dirty="0">
                  <a:solidFill>
                    <a:schemeClr val="accent4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Content 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33525" y="2923919"/>
              <a:ext cx="3246223" cy="68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Multipurpose presentation template for all categories business.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has been the industry's standard dummy text ever since the 1500</a:t>
              </a:r>
            </a:p>
          </p:txBody>
        </p:sp>
      </p:grp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11254317" y="3909484"/>
            <a:ext cx="984251" cy="1037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11254317" y="4044951"/>
            <a:ext cx="984251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11254317" y="3642784"/>
            <a:ext cx="984251" cy="10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11254317" y="3776134"/>
            <a:ext cx="984251" cy="103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0" name="Freeform 21"/>
          <p:cNvSpPr>
            <a:spLocks/>
          </p:cNvSpPr>
          <p:nvPr/>
        </p:nvSpPr>
        <p:spPr bwMode="auto">
          <a:xfrm>
            <a:off x="10759018" y="3909485"/>
            <a:ext cx="495300" cy="1005417"/>
          </a:xfrm>
          <a:custGeom>
            <a:avLst/>
            <a:gdLst>
              <a:gd name="T0" fmla="*/ 810 w 810"/>
              <a:gd name="T1" fmla="*/ 0 h 1641"/>
              <a:gd name="T2" fmla="*/ 0 w 810"/>
              <a:gd name="T3" fmla="*/ 58 h 1641"/>
              <a:gd name="T4" fmla="*/ 0 w 810"/>
              <a:gd name="T5" fmla="*/ 1641 h 1641"/>
              <a:gd name="T6" fmla="*/ 810 w 810"/>
              <a:gd name="T7" fmla="*/ 167 h 1641"/>
              <a:gd name="T8" fmla="*/ 810 w 810"/>
              <a:gd name="T9" fmla="*/ 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0" h="1641">
                <a:moveTo>
                  <a:pt x="810" y="0"/>
                </a:moveTo>
                <a:lnTo>
                  <a:pt x="0" y="58"/>
                </a:lnTo>
                <a:lnTo>
                  <a:pt x="0" y="1641"/>
                </a:lnTo>
                <a:lnTo>
                  <a:pt x="810" y="167"/>
                </a:lnTo>
                <a:lnTo>
                  <a:pt x="81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1" name="Freeform 22"/>
          <p:cNvSpPr>
            <a:spLocks/>
          </p:cNvSpPr>
          <p:nvPr/>
        </p:nvSpPr>
        <p:spPr bwMode="auto">
          <a:xfrm>
            <a:off x="10759018" y="4044951"/>
            <a:ext cx="495300" cy="1940984"/>
          </a:xfrm>
          <a:custGeom>
            <a:avLst/>
            <a:gdLst>
              <a:gd name="T0" fmla="*/ 810 w 810"/>
              <a:gd name="T1" fmla="*/ 0 h 3173"/>
              <a:gd name="T2" fmla="*/ 0 w 810"/>
              <a:gd name="T3" fmla="*/ 1589 h 3173"/>
              <a:gd name="T4" fmla="*/ 0 w 810"/>
              <a:gd name="T5" fmla="*/ 3173 h 3173"/>
              <a:gd name="T6" fmla="*/ 810 w 810"/>
              <a:gd name="T7" fmla="*/ 167 h 3173"/>
              <a:gd name="T8" fmla="*/ 810 w 810"/>
              <a:gd name="T9" fmla="*/ 0 h 3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0" h="3173">
                <a:moveTo>
                  <a:pt x="810" y="0"/>
                </a:moveTo>
                <a:lnTo>
                  <a:pt x="0" y="1589"/>
                </a:lnTo>
                <a:lnTo>
                  <a:pt x="0" y="3173"/>
                </a:lnTo>
                <a:lnTo>
                  <a:pt x="810" y="167"/>
                </a:lnTo>
                <a:lnTo>
                  <a:pt x="81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2" name="Freeform 23"/>
          <p:cNvSpPr>
            <a:spLocks/>
          </p:cNvSpPr>
          <p:nvPr/>
        </p:nvSpPr>
        <p:spPr bwMode="auto">
          <a:xfrm>
            <a:off x="10759018" y="1803400"/>
            <a:ext cx="495300" cy="1940984"/>
          </a:xfrm>
          <a:custGeom>
            <a:avLst/>
            <a:gdLst>
              <a:gd name="T0" fmla="*/ 810 w 810"/>
              <a:gd name="T1" fmla="*/ 3006 h 3172"/>
              <a:gd name="T2" fmla="*/ 0 w 810"/>
              <a:gd name="T3" fmla="*/ 0 h 3172"/>
              <a:gd name="T4" fmla="*/ 0 w 810"/>
              <a:gd name="T5" fmla="*/ 1583 h 3172"/>
              <a:gd name="T6" fmla="*/ 810 w 810"/>
              <a:gd name="T7" fmla="*/ 3172 h 3172"/>
              <a:gd name="T8" fmla="*/ 810 w 810"/>
              <a:gd name="T9" fmla="*/ 3006 h 3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0" h="3172">
                <a:moveTo>
                  <a:pt x="810" y="3006"/>
                </a:moveTo>
                <a:lnTo>
                  <a:pt x="0" y="0"/>
                </a:lnTo>
                <a:lnTo>
                  <a:pt x="0" y="1583"/>
                </a:lnTo>
                <a:lnTo>
                  <a:pt x="810" y="3172"/>
                </a:lnTo>
                <a:lnTo>
                  <a:pt x="810" y="30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3" name="Freeform 24"/>
          <p:cNvSpPr>
            <a:spLocks/>
          </p:cNvSpPr>
          <p:nvPr/>
        </p:nvSpPr>
        <p:spPr bwMode="auto">
          <a:xfrm>
            <a:off x="10759018" y="2874434"/>
            <a:ext cx="495300" cy="1005417"/>
          </a:xfrm>
          <a:custGeom>
            <a:avLst/>
            <a:gdLst>
              <a:gd name="T0" fmla="*/ 810 w 810"/>
              <a:gd name="T1" fmla="*/ 1474 h 1641"/>
              <a:gd name="T2" fmla="*/ 0 w 810"/>
              <a:gd name="T3" fmla="*/ 0 h 1641"/>
              <a:gd name="T4" fmla="*/ 0 w 810"/>
              <a:gd name="T5" fmla="*/ 1583 h 1641"/>
              <a:gd name="T6" fmla="*/ 810 w 810"/>
              <a:gd name="T7" fmla="*/ 1641 h 1641"/>
              <a:gd name="T8" fmla="*/ 810 w 810"/>
              <a:gd name="T9" fmla="*/ 1474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0" h="1641">
                <a:moveTo>
                  <a:pt x="810" y="1474"/>
                </a:moveTo>
                <a:lnTo>
                  <a:pt x="0" y="0"/>
                </a:lnTo>
                <a:lnTo>
                  <a:pt x="0" y="1583"/>
                </a:lnTo>
                <a:lnTo>
                  <a:pt x="810" y="1641"/>
                </a:lnTo>
                <a:lnTo>
                  <a:pt x="810" y="147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750300" y="3945468"/>
            <a:ext cx="2008717" cy="969433"/>
            <a:chOff x="6562725" y="2959100"/>
            <a:chExt cx="1506538" cy="727075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6926263" y="2959100"/>
              <a:ext cx="1143000" cy="72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6562725" y="2959100"/>
              <a:ext cx="727075" cy="7270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6645275" y="3040063"/>
              <a:ext cx="563563" cy="565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4" name="Freeform 25"/>
            <p:cNvSpPr>
              <a:spLocks noEditPoints="1"/>
            </p:cNvSpPr>
            <p:nvPr/>
          </p:nvSpPr>
          <p:spPr bwMode="auto">
            <a:xfrm>
              <a:off x="6775450" y="3171825"/>
              <a:ext cx="303213" cy="303213"/>
            </a:xfrm>
            <a:custGeom>
              <a:avLst/>
              <a:gdLst>
                <a:gd name="T0" fmla="*/ 457 w 660"/>
                <a:gd name="T1" fmla="*/ 493 h 661"/>
                <a:gd name="T2" fmla="*/ 616 w 660"/>
                <a:gd name="T3" fmla="*/ 341 h 661"/>
                <a:gd name="T4" fmla="*/ 43 w 660"/>
                <a:gd name="T5" fmla="*/ 341 h 661"/>
                <a:gd name="T6" fmla="*/ 203 w 660"/>
                <a:gd name="T7" fmla="*/ 493 h 661"/>
                <a:gd name="T8" fmla="*/ 43 w 660"/>
                <a:gd name="T9" fmla="*/ 341 h 661"/>
                <a:gd name="T10" fmla="*/ 195 w 660"/>
                <a:gd name="T11" fmla="*/ 186 h 661"/>
                <a:gd name="T12" fmla="*/ 43 w 660"/>
                <a:gd name="T13" fmla="*/ 319 h 661"/>
                <a:gd name="T14" fmla="*/ 341 w 660"/>
                <a:gd name="T15" fmla="*/ 319 h 661"/>
                <a:gd name="T16" fmla="*/ 445 w 660"/>
                <a:gd name="T17" fmla="*/ 193 h 661"/>
                <a:gd name="T18" fmla="*/ 341 w 660"/>
                <a:gd name="T19" fmla="*/ 319 h 661"/>
                <a:gd name="T20" fmla="*/ 437 w 660"/>
                <a:gd name="T21" fmla="*/ 486 h 661"/>
                <a:gd name="T22" fmla="*/ 341 w 660"/>
                <a:gd name="T23" fmla="*/ 341 h 661"/>
                <a:gd name="T24" fmla="*/ 437 w 660"/>
                <a:gd name="T25" fmla="*/ 486 h 661"/>
                <a:gd name="T26" fmla="*/ 517 w 660"/>
                <a:gd name="T27" fmla="*/ 549 h 661"/>
                <a:gd name="T28" fmla="*/ 449 w 660"/>
                <a:gd name="T29" fmla="*/ 513 h 661"/>
                <a:gd name="T30" fmla="*/ 341 w 660"/>
                <a:gd name="T31" fmla="*/ 491 h 661"/>
                <a:gd name="T32" fmla="*/ 341 w 660"/>
                <a:gd name="T33" fmla="*/ 618 h 661"/>
                <a:gd name="T34" fmla="*/ 341 w 660"/>
                <a:gd name="T35" fmla="*/ 618 h 661"/>
                <a:gd name="T36" fmla="*/ 144 w 660"/>
                <a:gd name="T37" fmla="*/ 549 h 661"/>
                <a:gd name="T38" fmla="*/ 282 w 660"/>
                <a:gd name="T39" fmla="*/ 614 h 661"/>
                <a:gd name="T40" fmla="*/ 319 w 660"/>
                <a:gd name="T41" fmla="*/ 469 h 661"/>
                <a:gd name="T42" fmla="*/ 192 w 660"/>
                <a:gd name="T43" fmla="*/ 341 h 661"/>
                <a:gd name="T44" fmla="*/ 319 w 660"/>
                <a:gd name="T45" fmla="*/ 341 h 661"/>
                <a:gd name="T46" fmla="*/ 319 w 660"/>
                <a:gd name="T47" fmla="*/ 212 h 661"/>
                <a:gd name="T48" fmla="*/ 192 w 660"/>
                <a:gd name="T49" fmla="*/ 319 h 661"/>
                <a:gd name="T50" fmla="*/ 203 w 660"/>
                <a:gd name="T51" fmla="*/ 166 h 661"/>
                <a:gd name="T52" fmla="*/ 282 w 660"/>
                <a:gd name="T53" fmla="*/ 46 h 661"/>
                <a:gd name="T54" fmla="*/ 319 w 660"/>
                <a:gd name="T55" fmla="*/ 43 h 661"/>
                <a:gd name="T56" fmla="*/ 223 w 660"/>
                <a:gd name="T57" fmla="*/ 173 h 661"/>
                <a:gd name="T58" fmla="*/ 319 w 660"/>
                <a:gd name="T59" fmla="*/ 43 h 661"/>
                <a:gd name="T60" fmla="*/ 529 w 660"/>
                <a:gd name="T61" fmla="*/ 123 h 661"/>
                <a:gd name="T62" fmla="*/ 377 w 660"/>
                <a:gd name="T63" fmla="*/ 46 h 661"/>
                <a:gd name="T64" fmla="*/ 437 w 660"/>
                <a:gd name="T65" fmla="*/ 173 h 661"/>
                <a:gd name="T66" fmla="*/ 341 w 660"/>
                <a:gd name="T67" fmla="*/ 43 h 661"/>
                <a:gd name="T68" fmla="*/ 318 w 660"/>
                <a:gd name="T69" fmla="*/ 618 h 661"/>
                <a:gd name="T70" fmla="*/ 319 w 660"/>
                <a:gd name="T71" fmla="*/ 491 h 661"/>
                <a:gd name="T72" fmla="*/ 318 w 660"/>
                <a:gd name="T73" fmla="*/ 618 h 661"/>
                <a:gd name="T74" fmla="*/ 616 w 660"/>
                <a:gd name="T75" fmla="*/ 319 h 661"/>
                <a:gd name="T76" fmla="*/ 464 w 660"/>
                <a:gd name="T77" fmla="*/ 186 h 661"/>
                <a:gd name="T78" fmla="*/ 616 w 660"/>
                <a:gd name="T79" fmla="*/ 319 h 661"/>
                <a:gd name="T80" fmla="*/ 0 w 660"/>
                <a:gd name="T81" fmla="*/ 330 h 661"/>
                <a:gd name="T82" fmla="*/ 660 w 660"/>
                <a:gd name="T83" fmla="*/ 33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0" h="661">
                  <a:moveTo>
                    <a:pt x="532" y="534"/>
                  </a:moveTo>
                  <a:cubicBezTo>
                    <a:pt x="509" y="518"/>
                    <a:pt x="484" y="504"/>
                    <a:pt x="457" y="493"/>
                  </a:cubicBezTo>
                  <a:cubicBezTo>
                    <a:pt x="476" y="447"/>
                    <a:pt x="487" y="395"/>
                    <a:pt x="489" y="341"/>
                  </a:cubicBezTo>
                  <a:lnTo>
                    <a:pt x="616" y="341"/>
                  </a:lnTo>
                  <a:cubicBezTo>
                    <a:pt x="613" y="416"/>
                    <a:pt x="582" y="484"/>
                    <a:pt x="532" y="534"/>
                  </a:cubicBezTo>
                  <a:close/>
                  <a:moveTo>
                    <a:pt x="43" y="341"/>
                  </a:moveTo>
                  <a:lnTo>
                    <a:pt x="170" y="341"/>
                  </a:lnTo>
                  <a:cubicBezTo>
                    <a:pt x="172" y="395"/>
                    <a:pt x="183" y="447"/>
                    <a:pt x="203" y="493"/>
                  </a:cubicBezTo>
                  <a:cubicBezTo>
                    <a:pt x="176" y="504"/>
                    <a:pt x="150" y="518"/>
                    <a:pt x="127" y="534"/>
                  </a:cubicBezTo>
                  <a:cubicBezTo>
                    <a:pt x="77" y="484"/>
                    <a:pt x="46" y="416"/>
                    <a:pt x="43" y="341"/>
                  </a:cubicBezTo>
                  <a:close/>
                  <a:moveTo>
                    <a:pt x="116" y="139"/>
                  </a:moveTo>
                  <a:cubicBezTo>
                    <a:pt x="140" y="158"/>
                    <a:pt x="167" y="173"/>
                    <a:pt x="195" y="186"/>
                  </a:cubicBezTo>
                  <a:cubicBezTo>
                    <a:pt x="180" y="227"/>
                    <a:pt x="172" y="272"/>
                    <a:pt x="170" y="319"/>
                  </a:cubicBezTo>
                  <a:lnTo>
                    <a:pt x="43" y="319"/>
                  </a:lnTo>
                  <a:cubicBezTo>
                    <a:pt x="46" y="250"/>
                    <a:pt x="73" y="187"/>
                    <a:pt x="116" y="139"/>
                  </a:cubicBezTo>
                  <a:close/>
                  <a:moveTo>
                    <a:pt x="341" y="319"/>
                  </a:moveTo>
                  <a:lnTo>
                    <a:pt x="341" y="212"/>
                  </a:lnTo>
                  <a:cubicBezTo>
                    <a:pt x="377" y="211"/>
                    <a:pt x="412" y="205"/>
                    <a:pt x="445" y="193"/>
                  </a:cubicBezTo>
                  <a:cubicBezTo>
                    <a:pt x="458" y="232"/>
                    <a:pt x="467" y="275"/>
                    <a:pt x="468" y="319"/>
                  </a:cubicBezTo>
                  <a:cubicBezTo>
                    <a:pt x="468" y="319"/>
                    <a:pt x="341" y="319"/>
                    <a:pt x="341" y="319"/>
                  </a:cubicBezTo>
                  <a:close/>
                  <a:moveTo>
                    <a:pt x="341" y="319"/>
                  </a:moveTo>
                  <a:close/>
                  <a:moveTo>
                    <a:pt x="437" y="486"/>
                  </a:moveTo>
                  <a:cubicBezTo>
                    <a:pt x="406" y="476"/>
                    <a:pt x="374" y="471"/>
                    <a:pt x="341" y="469"/>
                  </a:cubicBezTo>
                  <a:lnTo>
                    <a:pt x="341" y="341"/>
                  </a:lnTo>
                  <a:lnTo>
                    <a:pt x="468" y="341"/>
                  </a:lnTo>
                  <a:cubicBezTo>
                    <a:pt x="467" y="393"/>
                    <a:pt x="455" y="442"/>
                    <a:pt x="437" y="486"/>
                  </a:cubicBezTo>
                  <a:close/>
                  <a:moveTo>
                    <a:pt x="449" y="513"/>
                  </a:moveTo>
                  <a:cubicBezTo>
                    <a:pt x="473" y="522"/>
                    <a:pt x="496" y="534"/>
                    <a:pt x="517" y="549"/>
                  </a:cubicBezTo>
                  <a:cubicBezTo>
                    <a:pt x="478" y="583"/>
                    <a:pt x="429" y="605"/>
                    <a:pt x="377" y="614"/>
                  </a:cubicBezTo>
                  <a:cubicBezTo>
                    <a:pt x="405" y="586"/>
                    <a:pt x="430" y="551"/>
                    <a:pt x="449" y="513"/>
                  </a:cubicBezTo>
                  <a:close/>
                  <a:moveTo>
                    <a:pt x="341" y="618"/>
                  </a:moveTo>
                  <a:lnTo>
                    <a:pt x="341" y="491"/>
                  </a:lnTo>
                  <a:cubicBezTo>
                    <a:pt x="371" y="492"/>
                    <a:pt x="400" y="497"/>
                    <a:pt x="429" y="505"/>
                  </a:cubicBezTo>
                  <a:cubicBezTo>
                    <a:pt x="407" y="550"/>
                    <a:pt x="377" y="588"/>
                    <a:pt x="341" y="618"/>
                  </a:cubicBezTo>
                  <a:cubicBezTo>
                    <a:pt x="341" y="618"/>
                    <a:pt x="341" y="618"/>
                    <a:pt x="341" y="618"/>
                  </a:cubicBezTo>
                  <a:close/>
                  <a:moveTo>
                    <a:pt x="341" y="618"/>
                  </a:moveTo>
                  <a:close/>
                  <a:moveTo>
                    <a:pt x="282" y="614"/>
                  </a:moveTo>
                  <a:cubicBezTo>
                    <a:pt x="230" y="605"/>
                    <a:pt x="182" y="583"/>
                    <a:pt x="144" y="549"/>
                  </a:cubicBezTo>
                  <a:cubicBezTo>
                    <a:pt x="165" y="534"/>
                    <a:pt x="187" y="522"/>
                    <a:pt x="211" y="513"/>
                  </a:cubicBezTo>
                  <a:cubicBezTo>
                    <a:pt x="230" y="551"/>
                    <a:pt x="254" y="586"/>
                    <a:pt x="282" y="614"/>
                  </a:cubicBezTo>
                  <a:close/>
                  <a:moveTo>
                    <a:pt x="319" y="341"/>
                  </a:moveTo>
                  <a:lnTo>
                    <a:pt x="319" y="469"/>
                  </a:lnTo>
                  <a:cubicBezTo>
                    <a:pt x="285" y="471"/>
                    <a:pt x="253" y="476"/>
                    <a:pt x="223" y="486"/>
                  </a:cubicBezTo>
                  <a:cubicBezTo>
                    <a:pt x="204" y="442"/>
                    <a:pt x="194" y="393"/>
                    <a:pt x="192" y="341"/>
                  </a:cubicBezTo>
                  <a:cubicBezTo>
                    <a:pt x="192" y="341"/>
                    <a:pt x="319" y="341"/>
                    <a:pt x="319" y="341"/>
                  </a:cubicBezTo>
                  <a:close/>
                  <a:moveTo>
                    <a:pt x="319" y="341"/>
                  </a:moveTo>
                  <a:close/>
                  <a:moveTo>
                    <a:pt x="215" y="193"/>
                  </a:moveTo>
                  <a:cubicBezTo>
                    <a:pt x="248" y="205"/>
                    <a:pt x="283" y="211"/>
                    <a:pt x="319" y="212"/>
                  </a:cubicBezTo>
                  <a:lnTo>
                    <a:pt x="319" y="319"/>
                  </a:lnTo>
                  <a:lnTo>
                    <a:pt x="192" y="319"/>
                  </a:lnTo>
                  <a:cubicBezTo>
                    <a:pt x="193" y="275"/>
                    <a:pt x="201" y="232"/>
                    <a:pt x="215" y="193"/>
                  </a:cubicBezTo>
                  <a:close/>
                  <a:moveTo>
                    <a:pt x="203" y="166"/>
                  </a:moveTo>
                  <a:cubicBezTo>
                    <a:pt x="177" y="155"/>
                    <a:pt x="153" y="140"/>
                    <a:pt x="130" y="123"/>
                  </a:cubicBezTo>
                  <a:cubicBezTo>
                    <a:pt x="171" y="84"/>
                    <a:pt x="224" y="56"/>
                    <a:pt x="282" y="46"/>
                  </a:cubicBezTo>
                  <a:cubicBezTo>
                    <a:pt x="250" y="79"/>
                    <a:pt x="223" y="120"/>
                    <a:pt x="203" y="166"/>
                  </a:cubicBezTo>
                  <a:close/>
                  <a:moveTo>
                    <a:pt x="319" y="43"/>
                  </a:moveTo>
                  <a:lnTo>
                    <a:pt x="319" y="191"/>
                  </a:lnTo>
                  <a:cubicBezTo>
                    <a:pt x="285" y="190"/>
                    <a:pt x="253" y="184"/>
                    <a:pt x="223" y="173"/>
                  </a:cubicBezTo>
                  <a:cubicBezTo>
                    <a:pt x="245" y="121"/>
                    <a:pt x="278" y="76"/>
                    <a:pt x="318" y="43"/>
                  </a:cubicBezTo>
                  <a:cubicBezTo>
                    <a:pt x="318" y="43"/>
                    <a:pt x="319" y="43"/>
                    <a:pt x="319" y="43"/>
                  </a:cubicBezTo>
                  <a:close/>
                  <a:moveTo>
                    <a:pt x="377" y="46"/>
                  </a:moveTo>
                  <a:cubicBezTo>
                    <a:pt x="436" y="56"/>
                    <a:pt x="488" y="84"/>
                    <a:pt x="529" y="123"/>
                  </a:cubicBezTo>
                  <a:cubicBezTo>
                    <a:pt x="507" y="140"/>
                    <a:pt x="483" y="155"/>
                    <a:pt x="457" y="166"/>
                  </a:cubicBezTo>
                  <a:cubicBezTo>
                    <a:pt x="437" y="120"/>
                    <a:pt x="410" y="79"/>
                    <a:pt x="377" y="46"/>
                  </a:cubicBezTo>
                  <a:close/>
                  <a:moveTo>
                    <a:pt x="341" y="43"/>
                  </a:moveTo>
                  <a:cubicBezTo>
                    <a:pt x="382" y="76"/>
                    <a:pt x="414" y="121"/>
                    <a:pt x="437" y="173"/>
                  </a:cubicBezTo>
                  <a:cubicBezTo>
                    <a:pt x="406" y="184"/>
                    <a:pt x="374" y="190"/>
                    <a:pt x="341" y="191"/>
                  </a:cubicBezTo>
                  <a:lnTo>
                    <a:pt x="341" y="43"/>
                  </a:lnTo>
                  <a:cubicBezTo>
                    <a:pt x="341" y="43"/>
                    <a:pt x="341" y="43"/>
                    <a:pt x="341" y="43"/>
                  </a:cubicBezTo>
                  <a:close/>
                  <a:moveTo>
                    <a:pt x="318" y="618"/>
                  </a:moveTo>
                  <a:cubicBezTo>
                    <a:pt x="283" y="588"/>
                    <a:pt x="253" y="550"/>
                    <a:pt x="232" y="505"/>
                  </a:cubicBezTo>
                  <a:cubicBezTo>
                    <a:pt x="259" y="497"/>
                    <a:pt x="289" y="492"/>
                    <a:pt x="319" y="491"/>
                  </a:cubicBezTo>
                  <a:lnTo>
                    <a:pt x="319" y="618"/>
                  </a:lnTo>
                  <a:cubicBezTo>
                    <a:pt x="319" y="618"/>
                    <a:pt x="318" y="618"/>
                    <a:pt x="318" y="618"/>
                  </a:cubicBezTo>
                  <a:close/>
                  <a:moveTo>
                    <a:pt x="318" y="618"/>
                  </a:moveTo>
                  <a:close/>
                  <a:moveTo>
                    <a:pt x="616" y="319"/>
                  </a:moveTo>
                  <a:lnTo>
                    <a:pt x="489" y="319"/>
                  </a:lnTo>
                  <a:cubicBezTo>
                    <a:pt x="487" y="272"/>
                    <a:pt x="479" y="227"/>
                    <a:pt x="464" y="186"/>
                  </a:cubicBezTo>
                  <a:cubicBezTo>
                    <a:pt x="493" y="173"/>
                    <a:pt x="519" y="158"/>
                    <a:pt x="544" y="139"/>
                  </a:cubicBezTo>
                  <a:cubicBezTo>
                    <a:pt x="587" y="187"/>
                    <a:pt x="614" y="250"/>
                    <a:pt x="616" y="319"/>
                  </a:cubicBezTo>
                  <a:close/>
                  <a:moveTo>
                    <a:pt x="330" y="0"/>
                  </a:moveTo>
                  <a:cubicBezTo>
                    <a:pt x="148" y="0"/>
                    <a:pt x="0" y="147"/>
                    <a:pt x="0" y="330"/>
                  </a:cubicBezTo>
                  <a:cubicBezTo>
                    <a:pt x="0" y="513"/>
                    <a:pt x="148" y="661"/>
                    <a:pt x="330" y="661"/>
                  </a:cubicBezTo>
                  <a:cubicBezTo>
                    <a:pt x="512" y="661"/>
                    <a:pt x="660" y="513"/>
                    <a:pt x="660" y="330"/>
                  </a:cubicBezTo>
                  <a:cubicBezTo>
                    <a:pt x="660" y="147"/>
                    <a:pt x="512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10401" y="5016501"/>
            <a:ext cx="3748617" cy="969433"/>
            <a:chOff x="5257800" y="3762375"/>
            <a:chExt cx="2811463" cy="727075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621338" y="3762375"/>
              <a:ext cx="2447925" cy="727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5257800" y="3762375"/>
              <a:ext cx="727075" cy="7270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5" name="Oval 16"/>
            <p:cNvSpPr>
              <a:spLocks noChangeArrowheads="1"/>
            </p:cNvSpPr>
            <p:nvPr/>
          </p:nvSpPr>
          <p:spPr bwMode="auto">
            <a:xfrm>
              <a:off x="5338763" y="3844925"/>
              <a:ext cx="565150" cy="563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5" name="Freeform 26"/>
            <p:cNvSpPr>
              <a:spLocks noEditPoints="1"/>
            </p:cNvSpPr>
            <p:nvPr/>
          </p:nvSpPr>
          <p:spPr bwMode="auto">
            <a:xfrm>
              <a:off x="5464175" y="3970338"/>
              <a:ext cx="322263" cy="312738"/>
            </a:xfrm>
            <a:custGeom>
              <a:avLst/>
              <a:gdLst>
                <a:gd name="T0" fmla="*/ 575 w 700"/>
                <a:gd name="T1" fmla="*/ 287 h 682"/>
                <a:gd name="T2" fmla="*/ 521 w 700"/>
                <a:gd name="T3" fmla="*/ 160 h 682"/>
                <a:gd name="T4" fmla="*/ 430 w 700"/>
                <a:gd name="T5" fmla="*/ 70 h 682"/>
                <a:gd name="T6" fmla="*/ 596 w 700"/>
                <a:gd name="T7" fmla="*/ 85 h 682"/>
                <a:gd name="T8" fmla="*/ 611 w 700"/>
                <a:gd name="T9" fmla="*/ 251 h 682"/>
                <a:gd name="T10" fmla="*/ 153 w 700"/>
                <a:gd name="T11" fmla="*/ 529 h 682"/>
                <a:gd name="T12" fmla="*/ 94 w 700"/>
                <a:gd name="T13" fmla="*/ 415 h 682"/>
                <a:gd name="T14" fmla="*/ 256 w 700"/>
                <a:gd name="T15" fmla="*/ 425 h 682"/>
                <a:gd name="T16" fmla="*/ 268 w 700"/>
                <a:gd name="T17" fmla="*/ 590 h 682"/>
                <a:gd name="T18" fmla="*/ 189 w 700"/>
                <a:gd name="T19" fmla="*/ 611 h 682"/>
                <a:gd name="T20" fmla="*/ 74 w 700"/>
                <a:gd name="T21" fmla="*/ 640 h 682"/>
                <a:gd name="T22" fmla="*/ 45 w 700"/>
                <a:gd name="T23" fmla="*/ 596 h 682"/>
                <a:gd name="T24" fmla="*/ 138 w 700"/>
                <a:gd name="T25" fmla="*/ 544 h 682"/>
                <a:gd name="T26" fmla="*/ 89 w 700"/>
                <a:gd name="T27" fmla="*/ 637 h 682"/>
                <a:gd name="T28" fmla="*/ 223 w 700"/>
                <a:gd name="T29" fmla="*/ 353 h 682"/>
                <a:gd name="T30" fmla="*/ 326 w 700"/>
                <a:gd name="T31" fmla="*/ 175 h 682"/>
                <a:gd name="T32" fmla="*/ 223 w 700"/>
                <a:gd name="T33" fmla="*/ 353 h 682"/>
                <a:gd name="T34" fmla="*/ 315 w 700"/>
                <a:gd name="T35" fmla="*/ 432 h 682"/>
                <a:gd name="T36" fmla="*/ 243 w 700"/>
                <a:gd name="T37" fmla="*/ 363 h 682"/>
                <a:gd name="T38" fmla="*/ 491 w 700"/>
                <a:gd name="T39" fmla="*/ 191 h 682"/>
                <a:gd name="T40" fmla="*/ 315 w 700"/>
                <a:gd name="T41" fmla="*/ 432 h 682"/>
                <a:gd name="T42" fmla="*/ 341 w 700"/>
                <a:gd name="T43" fmla="*/ 508 h 682"/>
                <a:gd name="T44" fmla="*/ 527 w 700"/>
                <a:gd name="T45" fmla="*/ 249 h 682"/>
                <a:gd name="T46" fmla="*/ 506 w 700"/>
                <a:gd name="T47" fmla="*/ 357 h 682"/>
                <a:gd name="T48" fmla="*/ 341 w 700"/>
                <a:gd name="T49" fmla="*/ 523 h 682"/>
                <a:gd name="T50" fmla="*/ 626 w 700"/>
                <a:gd name="T51" fmla="*/ 55 h 682"/>
                <a:gd name="T52" fmla="*/ 400 w 700"/>
                <a:gd name="T53" fmla="*/ 40 h 682"/>
                <a:gd name="T54" fmla="*/ 295 w 700"/>
                <a:gd name="T55" fmla="*/ 145 h 682"/>
                <a:gd name="T56" fmla="*/ 295 w 700"/>
                <a:gd name="T57" fmla="*/ 146 h 682"/>
                <a:gd name="T58" fmla="*/ 53 w 700"/>
                <a:gd name="T59" fmla="*/ 404 h 682"/>
                <a:gd name="T60" fmla="*/ 0 w 700"/>
                <a:gd name="T61" fmla="*/ 608 h 682"/>
                <a:gd name="T62" fmla="*/ 99 w 700"/>
                <a:gd name="T63" fmla="*/ 678 h 682"/>
                <a:gd name="T64" fmla="*/ 316 w 700"/>
                <a:gd name="T65" fmla="*/ 609 h 682"/>
                <a:gd name="T66" fmla="*/ 626 w 700"/>
                <a:gd name="T67" fmla="*/ 55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0" h="682">
                  <a:moveTo>
                    <a:pt x="611" y="251"/>
                  </a:moveTo>
                  <a:lnTo>
                    <a:pt x="575" y="287"/>
                  </a:lnTo>
                  <a:cubicBezTo>
                    <a:pt x="575" y="282"/>
                    <a:pt x="576" y="277"/>
                    <a:pt x="575" y="273"/>
                  </a:cubicBezTo>
                  <a:cubicBezTo>
                    <a:pt x="572" y="231"/>
                    <a:pt x="552" y="191"/>
                    <a:pt x="521" y="160"/>
                  </a:cubicBezTo>
                  <a:cubicBezTo>
                    <a:pt x="487" y="125"/>
                    <a:pt x="440" y="106"/>
                    <a:pt x="395" y="105"/>
                  </a:cubicBezTo>
                  <a:lnTo>
                    <a:pt x="430" y="70"/>
                  </a:lnTo>
                  <a:cubicBezTo>
                    <a:pt x="448" y="52"/>
                    <a:pt x="472" y="42"/>
                    <a:pt x="499" y="42"/>
                  </a:cubicBezTo>
                  <a:cubicBezTo>
                    <a:pt x="534" y="42"/>
                    <a:pt x="569" y="58"/>
                    <a:pt x="596" y="85"/>
                  </a:cubicBezTo>
                  <a:cubicBezTo>
                    <a:pt x="621" y="110"/>
                    <a:pt x="636" y="142"/>
                    <a:pt x="639" y="174"/>
                  </a:cubicBezTo>
                  <a:cubicBezTo>
                    <a:pt x="641" y="204"/>
                    <a:pt x="631" y="231"/>
                    <a:pt x="611" y="251"/>
                  </a:cubicBezTo>
                  <a:close/>
                  <a:moveTo>
                    <a:pt x="189" y="611"/>
                  </a:moveTo>
                  <a:cubicBezTo>
                    <a:pt x="188" y="582"/>
                    <a:pt x="177" y="552"/>
                    <a:pt x="153" y="529"/>
                  </a:cubicBezTo>
                  <a:cubicBezTo>
                    <a:pt x="131" y="506"/>
                    <a:pt x="102" y="494"/>
                    <a:pt x="73" y="493"/>
                  </a:cubicBezTo>
                  <a:lnTo>
                    <a:pt x="94" y="415"/>
                  </a:lnTo>
                  <a:cubicBezTo>
                    <a:pt x="96" y="411"/>
                    <a:pt x="99" y="405"/>
                    <a:pt x="102" y="401"/>
                  </a:cubicBezTo>
                  <a:cubicBezTo>
                    <a:pt x="145" y="370"/>
                    <a:pt x="211" y="379"/>
                    <a:pt x="256" y="425"/>
                  </a:cubicBezTo>
                  <a:cubicBezTo>
                    <a:pt x="305" y="474"/>
                    <a:pt x="312" y="544"/>
                    <a:pt x="275" y="587"/>
                  </a:cubicBezTo>
                  <a:cubicBezTo>
                    <a:pt x="273" y="588"/>
                    <a:pt x="270" y="589"/>
                    <a:pt x="268" y="590"/>
                  </a:cubicBezTo>
                  <a:cubicBezTo>
                    <a:pt x="268" y="590"/>
                    <a:pt x="189" y="611"/>
                    <a:pt x="189" y="611"/>
                  </a:cubicBezTo>
                  <a:close/>
                  <a:moveTo>
                    <a:pt x="189" y="611"/>
                  </a:moveTo>
                  <a:close/>
                  <a:moveTo>
                    <a:pt x="89" y="637"/>
                  </a:moveTo>
                  <a:cubicBezTo>
                    <a:pt x="86" y="638"/>
                    <a:pt x="79" y="640"/>
                    <a:pt x="74" y="640"/>
                  </a:cubicBezTo>
                  <a:cubicBezTo>
                    <a:pt x="57" y="640"/>
                    <a:pt x="42" y="625"/>
                    <a:pt x="42" y="608"/>
                  </a:cubicBezTo>
                  <a:cubicBezTo>
                    <a:pt x="43" y="604"/>
                    <a:pt x="44" y="598"/>
                    <a:pt x="45" y="596"/>
                  </a:cubicBezTo>
                  <a:lnTo>
                    <a:pt x="67" y="514"/>
                  </a:lnTo>
                  <a:cubicBezTo>
                    <a:pt x="91" y="514"/>
                    <a:pt x="117" y="523"/>
                    <a:pt x="138" y="544"/>
                  </a:cubicBezTo>
                  <a:cubicBezTo>
                    <a:pt x="159" y="565"/>
                    <a:pt x="169" y="591"/>
                    <a:pt x="168" y="616"/>
                  </a:cubicBezTo>
                  <a:cubicBezTo>
                    <a:pt x="168" y="616"/>
                    <a:pt x="89" y="637"/>
                    <a:pt x="89" y="637"/>
                  </a:cubicBezTo>
                  <a:close/>
                  <a:moveTo>
                    <a:pt x="89" y="637"/>
                  </a:moveTo>
                  <a:close/>
                  <a:moveTo>
                    <a:pt x="223" y="353"/>
                  </a:moveTo>
                  <a:cubicBezTo>
                    <a:pt x="204" y="345"/>
                    <a:pt x="183" y="340"/>
                    <a:pt x="162" y="340"/>
                  </a:cubicBezTo>
                  <a:lnTo>
                    <a:pt x="326" y="175"/>
                  </a:lnTo>
                  <a:cubicBezTo>
                    <a:pt x="351" y="150"/>
                    <a:pt x="388" y="143"/>
                    <a:pt x="424" y="152"/>
                  </a:cubicBezTo>
                  <a:cubicBezTo>
                    <a:pt x="424" y="152"/>
                    <a:pt x="223" y="353"/>
                    <a:pt x="223" y="353"/>
                  </a:cubicBezTo>
                  <a:close/>
                  <a:moveTo>
                    <a:pt x="223" y="353"/>
                  </a:moveTo>
                  <a:close/>
                  <a:moveTo>
                    <a:pt x="315" y="432"/>
                  </a:moveTo>
                  <a:cubicBezTo>
                    <a:pt x="307" y="419"/>
                    <a:pt x="298" y="406"/>
                    <a:pt x="287" y="395"/>
                  </a:cubicBezTo>
                  <a:cubicBezTo>
                    <a:pt x="274" y="382"/>
                    <a:pt x="259" y="372"/>
                    <a:pt x="243" y="363"/>
                  </a:cubicBezTo>
                  <a:lnTo>
                    <a:pt x="446" y="160"/>
                  </a:lnTo>
                  <a:cubicBezTo>
                    <a:pt x="462" y="167"/>
                    <a:pt x="478" y="177"/>
                    <a:pt x="491" y="191"/>
                  </a:cubicBezTo>
                  <a:cubicBezTo>
                    <a:pt x="503" y="202"/>
                    <a:pt x="512" y="215"/>
                    <a:pt x="518" y="228"/>
                  </a:cubicBezTo>
                  <a:cubicBezTo>
                    <a:pt x="518" y="228"/>
                    <a:pt x="315" y="432"/>
                    <a:pt x="315" y="432"/>
                  </a:cubicBezTo>
                  <a:close/>
                  <a:moveTo>
                    <a:pt x="315" y="432"/>
                  </a:moveTo>
                  <a:close/>
                  <a:moveTo>
                    <a:pt x="341" y="508"/>
                  </a:moveTo>
                  <a:cubicBezTo>
                    <a:pt x="339" y="488"/>
                    <a:pt x="334" y="469"/>
                    <a:pt x="325" y="451"/>
                  </a:cubicBezTo>
                  <a:lnTo>
                    <a:pt x="527" y="249"/>
                  </a:lnTo>
                  <a:cubicBezTo>
                    <a:pt x="539" y="289"/>
                    <a:pt x="533" y="329"/>
                    <a:pt x="506" y="356"/>
                  </a:cubicBezTo>
                  <a:cubicBezTo>
                    <a:pt x="506" y="356"/>
                    <a:pt x="506" y="356"/>
                    <a:pt x="506" y="357"/>
                  </a:cubicBezTo>
                  <a:lnTo>
                    <a:pt x="506" y="357"/>
                  </a:lnTo>
                  <a:lnTo>
                    <a:pt x="341" y="523"/>
                  </a:lnTo>
                  <a:cubicBezTo>
                    <a:pt x="341" y="518"/>
                    <a:pt x="341" y="513"/>
                    <a:pt x="341" y="508"/>
                  </a:cubicBezTo>
                  <a:close/>
                  <a:moveTo>
                    <a:pt x="626" y="55"/>
                  </a:moveTo>
                  <a:cubicBezTo>
                    <a:pt x="591" y="19"/>
                    <a:pt x="545" y="0"/>
                    <a:pt x="499" y="0"/>
                  </a:cubicBezTo>
                  <a:cubicBezTo>
                    <a:pt x="461" y="0"/>
                    <a:pt x="426" y="14"/>
                    <a:pt x="400" y="40"/>
                  </a:cubicBezTo>
                  <a:lnTo>
                    <a:pt x="296" y="144"/>
                  </a:lnTo>
                  <a:cubicBezTo>
                    <a:pt x="296" y="145"/>
                    <a:pt x="296" y="145"/>
                    <a:pt x="295" y="145"/>
                  </a:cubicBezTo>
                  <a:cubicBezTo>
                    <a:pt x="295" y="145"/>
                    <a:pt x="295" y="145"/>
                    <a:pt x="295" y="146"/>
                  </a:cubicBezTo>
                  <a:lnTo>
                    <a:pt x="295" y="146"/>
                  </a:lnTo>
                  <a:lnTo>
                    <a:pt x="75" y="368"/>
                  </a:lnTo>
                  <a:cubicBezTo>
                    <a:pt x="64" y="378"/>
                    <a:pt x="57" y="390"/>
                    <a:pt x="53" y="404"/>
                  </a:cubicBezTo>
                  <a:lnTo>
                    <a:pt x="3" y="586"/>
                  </a:lnTo>
                  <a:cubicBezTo>
                    <a:pt x="3" y="586"/>
                    <a:pt x="0" y="600"/>
                    <a:pt x="0" y="608"/>
                  </a:cubicBezTo>
                  <a:cubicBezTo>
                    <a:pt x="0" y="649"/>
                    <a:pt x="33" y="682"/>
                    <a:pt x="75" y="682"/>
                  </a:cubicBezTo>
                  <a:cubicBezTo>
                    <a:pt x="83" y="682"/>
                    <a:pt x="98" y="679"/>
                    <a:pt x="99" y="678"/>
                  </a:cubicBezTo>
                  <a:lnTo>
                    <a:pt x="280" y="631"/>
                  </a:lnTo>
                  <a:cubicBezTo>
                    <a:pt x="293" y="627"/>
                    <a:pt x="306" y="619"/>
                    <a:pt x="316" y="609"/>
                  </a:cubicBezTo>
                  <a:lnTo>
                    <a:pt x="641" y="281"/>
                  </a:lnTo>
                  <a:cubicBezTo>
                    <a:pt x="700" y="222"/>
                    <a:pt x="693" y="122"/>
                    <a:pt x="626" y="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94033" y="2874434"/>
            <a:ext cx="3464984" cy="969433"/>
            <a:chOff x="5470525" y="2155825"/>
            <a:chExt cx="2598738" cy="727075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834063" y="2155825"/>
              <a:ext cx="2235200" cy="72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5470525" y="2155825"/>
              <a:ext cx="727075" cy="727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5551488" y="2238375"/>
              <a:ext cx="563563" cy="561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2" name="Freeform 27"/>
            <p:cNvSpPr>
              <a:spLocks noEditPoints="1"/>
            </p:cNvSpPr>
            <p:nvPr/>
          </p:nvSpPr>
          <p:spPr bwMode="auto">
            <a:xfrm>
              <a:off x="5726113" y="2362200"/>
              <a:ext cx="215900" cy="314325"/>
            </a:xfrm>
            <a:custGeom>
              <a:avLst/>
              <a:gdLst>
                <a:gd name="T0" fmla="*/ 334 w 469"/>
                <a:gd name="T1" fmla="*/ 448 h 683"/>
                <a:gd name="T2" fmla="*/ 135 w 469"/>
                <a:gd name="T3" fmla="*/ 448 h 683"/>
                <a:gd name="T4" fmla="*/ 99 w 469"/>
                <a:gd name="T5" fmla="*/ 380 h 683"/>
                <a:gd name="T6" fmla="*/ 43 w 469"/>
                <a:gd name="T7" fmla="*/ 235 h 683"/>
                <a:gd name="T8" fmla="*/ 234 w 469"/>
                <a:gd name="T9" fmla="*/ 43 h 683"/>
                <a:gd name="T10" fmla="*/ 426 w 469"/>
                <a:gd name="T11" fmla="*/ 235 h 683"/>
                <a:gd name="T12" fmla="*/ 369 w 469"/>
                <a:gd name="T13" fmla="*/ 380 h 683"/>
                <a:gd name="T14" fmla="*/ 334 w 469"/>
                <a:gd name="T15" fmla="*/ 448 h 683"/>
                <a:gd name="T16" fmla="*/ 234 w 469"/>
                <a:gd name="T17" fmla="*/ 107 h 683"/>
                <a:gd name="T18" fmla="*/ 106 w 469"/>
                <a:gd name="T19" fmla="*/ 235 h 683"/>
                <a:gd name="T20" fmla="*/ 117 w 469"/>
                <a:gd name="T21" fmla="*/ 246 h 683"/>
                <a:gd name="T22" fmla="*/ 127 w 469"/>
                <a:gd name="T23" fmla="*/ 235 h 683"/>
                <a:gd name="T24" fmla="*/ 234 w 469"/>
                <a:gd name="T25" fmla="*/ 129 h 683"/>
                <a:gd name="T26" fmla="*/ 245 w 469"/>
                <a:gd name="T27" fmla="*/ 118 h 683"/>
                <a:gd name="T28" fmla="*/ 234 w 469"/>
                <a:gd name="T29" fmla="*/ 107 h 683"/>
                <a:gd name="T30" fmla="*/ 234 w 469"/>
                <a:gd name="T31" fmla="*/ 640 h 683"/>
                <a:gd name="T32" fmla="*/ 192 w 469"/>
                <a:gd name="T33" fmla="*/ 613 h 683"/>
                <a:gd name="T34" fmla="*/ 282 w 469"/>
                <a:gd name="T35" fmla="*/ 602 h 683"/>
                <a:gd name="T36" fmla="*/ 234 w 469"/>
                <a:gd name="T37" fmla="*/ 640 h 683"/>
                <a:gd name="T38" fmla="*/ 165 w 469"/>
                <a:gd name="T39" fmla="*/ 531 h 683"/>
                <a:gd name="T40" fmla="*/ 152 w 469"/>
                <a:gd name="T41" fmla="*/ 491 h 683"/>
                <a:gd name="T42" fmla="*/ 317 w 469"/>
                <a:gd name="T43" fmla="*/ 491 h 683"/>
                <a:gd name="T44" fmla="*/ 310 w 469"/>
                <a:gd name="T45" fmla="*/ 514 h 683"/>
                <a:gd name="T46" fmla="*/ 165 w 469"/>
                <a:gd name="T47" fmla="*/ 531 h 683"/>
                <a:gd name="T48" fmla="*/ 290 w 469"/>
                <a:gd name="T49" fmla="*/ 580 h 683"/>
                <a:gd name="T50" fmla="*/ 184 w 469"/>
                <a:gd name="T51" fmla="*/ 593 h 683"/>
                <a:gd name="T52" fmla="*/ 171 w 469"/>
                <a:gd name="T53" fmla="*/ 553 h 683"/>
                <a:gd name="T54" fmla="*/ 171 w 469"/>
                <a:gd name="T55" fmla="*/ 552 h 683"/>
                <a:gd name="T56" fmla="*/ 303 w 469"/>
                <a:gd name="T57" fmla="*/ 536 h 683"/>
                <a:gd name="T58" fmla="*/ 297 w 469"/>
                <a:gd name="T59" fmla="*/ 555 h 683"/>
                <a:gd name="T60" fmla="*/ 290 w 469"/>
                <a:gd name="T61" fmla="*/ 580 h 683"/>
                <a:gd name="T62" fmla="*/ 234 w 469"/>
                <a:gd name="T63" fmla="*/ 0 h 683"/>
                <a:gd name="T64" fmla="*/ 0 w 469"/>
                <a:gd name="T65" fmla="*/ 235 h 683"/>
                <a:gd name="T66" fmla="*/ 107 w 469"/>
                <a:gd name="T67" fmla="*/ 492 h 683"/>
                <a:gd name="T68" fmla="*/ 234 w 469"/>
                <a:gd name="T69" fmla="*/ 683 h 683"/>
                <a:gd name="T70" fmla="*/ 362 w 469"/>
                <a:gd name="T71" fmla="*/ 493 h 683"/>
                <a:gd name="T72" fmla="*/ 469 w 469"/>
                <a:gd name="T73" fmla="*/ 235 h 683"/>
                <a:gd name="T74" fmla="*/ 234 w 469"/>
                <a:gd name="T75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9" h="683">
                  <a:moveTo>
                    <a:pt x="334" y="448"/>
                  </a:moveTo>
                  <a:lnTo>
                    <a:pt x="135" y="448"/>
                  </a:lnTo>
                  <a:cubicBezTo>
                    <a:pt x="124" y="425"/>
                    <a:pt x="112" y="402"/>
                    <a:pt x="99" y="380"/>
                  </a:cubicBezTo>
                  <a:cubicBezTo>
                    <a:pt x="71" y="330"/>
                    <a:pt x="43" y="278"/>
                    <a:pt x="43" y="235"/>
                  </a:cubicBezTo>
                  <a:cubicBezTo>
                    <a:pt x="43" y="129"/>
                    <a:pt x="129" y="43"/>
                    <a:pt x="234" y="43"/>
                  </a:cubicBezTo>
                  <a:cubicBezTo>
                    <a:pt x="340" y="43"/>
                    <a:pt x="426" y="129"/>
                    <a:pt x="426" y="235"/>
                  </a:cubicBezTo>
                  <a:cubicBezTo>
                    <a:pt x="426" y="278"/>
                    <a:pt x="397" y="330"/>
                    <a:pt x="369" y="380"/>
                  </a:cubicBezTo>
                  <a:cubicBezTo>
                    <a:pt x="357" y="402"/>
                    <a:pt x="344" y="425"/>
                    <a:pt x="334" y="448"/>
                  </a:cubicBezTo>
                  <a:close/>
                  <a:moveTo>
                    <a:pt x="234" y="107"/>
                  </a:moveTo>
                  <a:cubicBezTo>
                    <a:pt x="164" y="107"/>
                    <a:pt x="106" y="165"/>
                    <a:pt x="106" y="235"/>
                  </a:cubicBezTo>
                  <a:cubicBezTo>
                    <a:pt x="106" y="241"/>
                    <a:pt x="111" y="246"/>
                    <a:pt x="117" y="246"/>
                  </a:cubicBezTo>
                  <a:cubicBezTo>
                    <a:pt x="123" y="246"/>
                    <a:pt x="127" y="241"/>
                    <a:pt x="127" y="235"/>
                  </a:cubicBezTo>
                  <a:cubicBezTo>
                    <a:pt x="127" y="176"/>
                    <a:pt x="176" y="129"/>
                    <a:pt x="234" y="129"/>
                  </a:cubicBezTo>
                  <a:cubicBezTo>
                    <a:pt x="240" y="129"/>
                    <a:pt x="245" y="124"/>
                    <a:pt x="245" y="118"/>
                  </a:cubicBezTo>
                  <a:cubicBezTo>
                    <a:pt x="245" y="112"/>
                    <a:pt x="240" y="107"/>
                    <a:pt x="234" y="107"/>
                  </a:cubicBezTo>
                  <a:close/>
                  <a:moveTo>
                    <a:pt x="234" y="640"/>
                  </a:moveTo>
                  <a:cubicBezTo>
                    <a:pt x="213" y="640"/>
                    <a:pt x="203" y="638"/>
                    <a:pt x="192" y="613"/>
                  </a:cubicBezTo>
                  <a:lnTo>
                    <a:pt x="282" y="602"/>
                  </a:lnTo>
                  <a:cubicBezTo>
                    <a:pt x="269" y="637"/>
                    <a:pt x="259" y="640"/>
                    <a:pt x="234" y="640"/>
                  </a:cubicBezTo>
                  <a:close/>
                  <a:moveTo>
                    <a:pt x="165" y="531"/>
                  </a:moveTo>
                  <a:cubicBezTo>
                    <a:pt x="161" y="519"/>
                    <a:pt x="156" y="505"/>
                    <a:pt x="152" y="491"/>
                  </a:cubicBezTo>
                  <a:lnTo>
                    <a:pt x="317" y="491"/>
                  </a:lnTo>
                  <a:cubicBezTo>
                    <a:pt x="315" y="499"/>
                    <a:pt x="312" y="506"/>
                    <a:pt x="310" y="514"/>
                  </a:cubicBezTo>
                  <a:cubicBezTo>
                    <a:pt x="310" y="514"/>
                    <a:pt x="165" y="531"/>
                    <a:pt x="165" y="531"/>
                  </a:cubicBezTo>
                  <a:close/>
                  <a:moveTo>
                    <a:pt x="290" y="580"/>
                  </a:moveTo>
                  <a:lnTo>
                    <a:pt x="184" y="593"/>
                  </a:lnTo>
                  <a:cubicBezTo>
                    <a:pt x="180" y="582"/>
                    <a:pt x="176" y="569"/>
                    <a:pt x="171" y="553"/>
                  </a:cubicBezTo>
                  <a:cubicBezTo>
                    <a:pt x="171" y="553"/>
                    <a:pt x="171" y="552"/>
                    <a:pt x="171" y="552"/>
                  </a:cubicBezTo>
                  <a:lnTo>
                    <a:pt x="303" y="536"/>
                  </a:lnTo>
                  <a:cubicBezTo>
                    <a:pt x="301" y="542"/>
                    <a:pt x="299" y="549"/>
                    <a:pt x="297" y="555"/>
                  </a:cubicBezTo>
                  <a:cubicBezTo>
                    <a:pt x="294" y="564"/>
                    <a:pt x="292" y="572"/>
                    <a:pt x="290" y="580"/>
                  </a:cubicBezTo>
                  <a:close/>
                  <a:moveTo>
                    <a:pt x="234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21"/>
                    <a:pt x="79" y="412"/>
                    <a:pt x="107" y="492"/>
                  </a:cubicBezTo>
                  <a:cubicBezTo>
                    <a:pt x="150" y="611"/>
                    <a:pt x="145" y="683"/>
                    <a:pt x="234" y="683"/>
                  </a:cubicBezTo>
                  <a:cubicBezTo>
                    <a:pt x="325" y="683"/>
                    <a:pt x="319" y="612"/>
                    <a:pt x="362" y="493"/>
                  </a:cubicBezTo>
                  <a:cubicBezTo>
                    <a:pt x="390" y="412"/>
                    <a:pt x="469" y="320"/>
                    <a:pt x="469" y="235"/>
                  </a:cubicBezTo>
                  <a:cubicBezTo>
                    <a:pt x="469" y="105"/>
                    <a:pt x="364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225367" y="1803401"/>
            <a:ext cx="2533651" cy="969433"/>
            <a:chOff x="6169025" y="1352550"/>
            <a:chExt cx="1900238" cy="72707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532563" y="1352550"/>
              <a:ext cx="1536700" cy="727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6169025" y="1352550"/>
              <a:ext cx="727075" cy="727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6249988" y="1433513"/>
              <a:ext cx="563563" cy="565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3" name="Freeform 28"/>
            <p:cNvSpPr>
              <a:spLocks noEditPoints="1"/>
            </p:cNvSpPr>
            <p:nvPr/>
          </p:nvSpPr>
          <p:spPr bwMode="auto">
            <a:xfrm>
              <a:off x="6375400" y="1558925"/>
              <a:ext cx="312738" cy="312738"/>
            </a:xfrm>
            <a:custGeom>
              <a:avLst/>
              <a:gdLst>
                <a:gd name="T0" fmla="*/ 470 w 683"/>
                <a:gd name="T1" fmla="*/ 383 h 681"/>
                <a:gd name="T2" fmla="*/ 384 w 683"/>
                <a:gd name="T3" fmla="*/ 359 h 681"/>
                <a:gd name="T4" fmla="*/ 376 w 683"/>
                <a:gd name="T5" fmla="*/ 366 h 681"/>
                <a:gd name="T6" fmla="*/ 352 w 683"/>
                <a:gd name="T7" fmla="*/ 390 h 681"/>
                <a:gd name="T8" fmla="*/ 312 w 683"/>
                <a:gd name="T9" fmla="*/ 431 h 681"/>
                <a:gd name="T10" fmla="*/ 299 w 683"/>
                <a:gd name="T11" fmla="*/ 461 h 681"/>
                <a:gd name="T12" fmla="*/ 299 w 683"/>
                <a:gd name="T13" fmla="*/ 511 h 681"/>
                <a:gd name="T14" fmla="*/ 256 w 683"/>
                <a:gd name="T15" fmla="*/ 511 h 681"/>
                <a:gd name="T16" fmla="*/ 214 w 683"/>
                <a:gd name="T17" fmla="*/ 554 h 681"/>
                <a:gd name="T18" fmla="*/ 214 w 683"/>
                <a:gd name="T19" fmla="*/ 596 h 681"/>
                <a:gd name="T20" fmla="*/ 164 w 683"/>
                <a:gd name="T21" fmla="*/ 596 h 681"/>
                <a:gd name="T22" fmla="*/ 133 w 683"/>
                <a:gd name="T23" fmla="*/ 609 h 681"/>
                <a:gd name="T24" fmla="*/ 103 w 683"/>
                <a:gd name="T25" fmla="*/ 639 h 681"/>
                <a:gd name="T26" fmla="*/ 43 w 683"/>
                <a:gd name="T27" fmla="*/ 639 h 681"/>
                <a:gd name="T28" fmla="*/ 43 w 683"/>
                <a:gd name="T29" fmla="*/ 578 h 681"/>
                <a:gd name="T30" fmla="*/ 292 w 683"/>
                <a:gd name="T31" fmla="*/ 330 h 681"/>
                <a:gd name="T32" fmla="*/ 292 w 683"/>
                <a:gd name="T33" fmla="*/ 330 h 681"/>
                <a:gd name="T34" fmla="*/ 323 w 683"/>
                <a:gd name="T35" fmla="*/ 299 h 681"/>
                <a:gd name="T36" fmla="*/ 299 w 683"/>
                <a:gd name="T37" fmla="*/ 213 h 681"/>
                <a:gd name="T38" fmla="*/ 470 w 683"/>
                <a:gd name="T39" fmla="*/ 42 h 681"/>
                <a:gd name="T40" fmla="*/ 641 w 683"/>
                <a:gd name="T41" fmla="*/ 213 h 681"/>
                <a:gd name="T42" fmla="*/ 470 w 683"/>
                <a:gd name="T43" fmla="*/ 383 h 681"/>
                <a:gd name="T44" fmla="*/ 529 w 683"/>
                <a:gd name="T45" fmla="*/ 234 h 681"/>
                <a:gd name="T46" fmla="*/ 448 w 683"/>
                <a:gd name="T47" fmla="*/ 153 h 681"/>
                <a:gd name="T48" fmla="*/ 494 w 683"/>
                <a:gd name="T49" fmla="*/ 106 h 681"/>
                <a:gd name="T50" fmla="*/ 576 w 683"/>
                <a:gd name="T51" fmla="*/ 187 h 681"/>
                <a:gd name="T52" fmla="*/ 529 w 683"/>
                <a:gd name="T53" fmla="*/ 234 h 681"/>
                <a:gd name="T54" fmla="*/ 593 w 683"/>
                <a:gd name="T55" fmla="*/ 175 h 681"/>
                <a:gd name="T56" fmla="*/ 507 w 683"/>
                <a:gd name="T57" fmla="*/ 89 h 681"/>
                <a:gd name="T58" fmla="*/ 488 w 683"/>
                <a:gd name="T59" fmla="*/ 86 h 681"/>
                <a:gd name="T60" fmla="*/ 428 w 683"/>
                <a:gd name="T61" fmla="*/ 146 h 681"/>
                <a:gd name="T62" fmla="*/ 427 w 683"/>
                <a:gd name="T63" fmla="*/ 153 h 681"/>
                <a:gd name="T64" fmla="*/ 431 w 683"/>
                <a:gd name="T65" fmla="*/ 165 h 681"/>
                <a:gd name="T66" fmla="*/ 517 w 683"/>
                <a:gd name="T67" fmla="*/ 251 h 681"/>
                <a:gd name="T68" fmla="*/ 535 w 683"/>
                <a:gd name="T69" fmla="*/ 254 h 681"/>
                <a:gd name="T70" fmla="*/ 596 w 683"/>
                <a:gd name="T71" fmla="*/ 194 h 681"/>
                <a:gd name="T72" fmla="*/ 597 w 683"/>
                <a:gd name="T73" fmla="*/ 187 h 681"/>
                <a:gd name="T74" fmla="*/ 593 w 683"/>
                <a:gd name="T75" fmla="*/ 175 h 681"/>
                <a:gd name="T76" fmla="*/ 470 w 683"/>
                <a:gd name="T77" fmla="*/ 0 h 681"/>
                <a:gd name="T78" fmla="*/ 256 w 683"/>
                <a:gd name="T79" fmla="*/ 213 h 681"/>
                <a:gd name="T80" fmla="*/ 272 w 683"/>
                <a:gd name="T81" fmla="*/ 290 h 681"/>
                <a:gd name="T82" fmla="*/ 12 w 683"/>
                <a:gd name="T83" fmla="*/ 549 h 681"/>
                <a:gd name="T84" fmla="*/ 0 w 683"/>
                <a:gd name="T85" fmla="*/ 575 h 681"/>
                <a:gd name="T86" fmla="*/ 0 w 683"/>
                <a:gd name="T87" fmla="*/ 639 h 681"/>
                <a:gd name="T88" fmla="*/ 43 w 683"/>
                <a:gd name="T89" fmla="*/ 681 h 681"/>
                <a:gd name="T90" fmla="*/ 107 w 683"/>
                <a:gd name="T91" fmla="*/ 681 h 681"/>
                <a:gd name="T92" fmla="*/ 133 w 683"/>
                <a:gd name="T93" fmla="*/ 670 h 681"/>
                <a:gd name="T94" fmla="*/ 164 w 683"/>
                <a:gd name="T95" fmla="*/ 639 h 681"/>
                <a:gd name="T96" fmla="*/ 214 w 683"/>
                <a:gd name="T97" fmla="*/ 639 h 681"/>
                <a:gd name="T98" fmla="*/ 256 w 683"/>
                <a:gd name="T99" fmla="*/ 596 h 681"/>
                <a:gd name="T100" fmla="*/ 256 w 683"/>
                <a:gd name="T101" fmla="*/ 554 h 681"/>
                <a:gd name="T102" fmla="*/ 299 w 683"/>
                <a:gd name="T103" fmla="*/ 554 h 681"/>
                <a:gd name="T104" fmla="*/ 342 w 683"/>
                <a:gd name="T105" fmla="*/ 511 h 681"/>
                <a:gd name="T106" fmla="*/ 342 w 683"/>
                <a:gd name="T107" fmla="*/ 461 h 681"/>
                <a:gd name="T108" fmla="*/ 392 w 683"/>
                <a:gd name="T109" fmla="*/ 410 h 681"/>
                <a:gd name="T110" fmla="*/ 470 w 683"/>
                <a:gd name="T111" fmla="*/ 426 h 681"/>
                <a:gd name="T112" fmla="*/ 683 w 683"/>
                <a:gd name="T113" fmla="*/ 213 h 681"/>
                <a:gd name="T114" fmla="*/ 470 w 683"/>
                <a:gd name="T115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83" h="681">
                  <a:moveTo>
                    <a:pt x="470" y="383"/>
                  </a:moveTo>
                  <a:cubicBezTo>
                    <a:pt x="438" y="383"/>
                    <a:pt x="409" y="374"/>
                    <a:pt x="384" y="359"/>
                  </a:cubicBezTo>
                  <a:lnTo>
                    <a:pt x="376" y="366"/>
                  </a:lnTo>
                  <a:lnTo>
                    <a:pt x="352" y="390"/>
                  </a:lnTo>
                  <a:lnTo>
                    <a:pt x="312" y="431"/>
                  </a:lnTo>
                  <a:cubicBezTo>
                    <a:pt x="303" y="439"/>
                    <a:pt x="299" y="450"/>
                    <a:pt x="299" y="461"/>
                  </a:cubicBezTo>
                  <a:lnTo>
                    <a:pt x="299" y="511"/>
                  </a:lnTo>
                  <a:lnTo>
                    <a:pt x="256" y="511"/>
                  </a:lnTo>
                  <a:cubicBezTo>
                    <a:pt x="233" y="511"/>
                    <a:pt x="214" y="530"/>
                    <a:pt x="214" y="554"/>
                  </a:cubicBezTo>
                  <a:lnTo>
                    <a:pt x="214" y="596"/>
                  </a:lnTo>
                  <a:lnTo>
                    <a:pt x="164" y="596"/>
                  </a:lnTo>
                  <a:cubicBezTo>
                    <a:pt x="152" y="596"/>
                    <a:pt x="142" y="601"/>
                    <a:pt x="133" y="609"/>
                  </a:cubicBezTo>
                  <a:lnTo>
                    <a:pt x="103" y="639"/>
                  </a:lnTo>
                  <a:lnTo>
                    <a:pt x="43" y="639"/>
                  </a:lnTo>
                  <a:lnTo>
                    <a:pt x="43" y="578"/>
                  </a:lnTo>
                  <a:lnTo>
                    <a:pt x="292" y="330"/>
                  </a:lnTo>
                  <a:cubicBezTo>
                    <a:pt x="292" y="330"/>
                    <a:pt x="292" y="330"/>
                    <a:pt x="292" y="330"/>
                  </a:cubicBezTo>
                  <a:lnTo>
                    <a:pt x="323" y="299"/>
                  </a:lnTo>
                  <a:cubicBezTo>
                    <a:pt x="308" y="274"/>
                    <a:pt x="299" y="244"/>
                    <a:pt x="299" y="213"/>
                  </a:cubicBezTo>
                  <a:cubicBezTo>
                    <a:pt x="299" y="118"/>
                    <a:pt x="375" y="42"/>
                    <a:pt x="470" y="42"/>
                  </a:cubicBezTo>
                  <a:cubicBezTo>
                    <a:pt x="564" y="42"/>
                    <a:pt x="641" y="118"/>
                    <a:pt x="641" y="213"/>
                  </a:cubicBezTo>
                  <a:cubicBezTo>
                    <a:pt x="641" y="307"/>
                    <a:pt x="564" y="383"/>
                    <a:pt x="470" y="383"/>
                  </a:cubicBezTo>
                  <a:close/>
                  <a:moveTo>
                    <a:pt x="529" y="234"/>
                  </a:moveTo>
                  <a:cubicBezTo>
                    <a:pt x="498" y="211"/>
                    <a:pt x="471" y="184"/>
                    <a:pt x="448" y="153"/>
                  </a:cubicBezTo>
                  <a:cubicBezTo>
                    <a:pt x="456" y="130"/>
                    <a:pt x="472" y="114"/>
                    <a:pt x="494" y="106"/>
                  </a:cubicBezTo>
                  <a:cubicBezTo>
                    <a:pt x="526" y="129"/>
                    <a:pt x="553" y="156"/>
                    <a:pt x="576" y="187"/>
                  </a:cubicBezTo>
                  <a:cubicBezTo>
                    <a:pt x="567" y="210"/>
                    <a:pt x="552" y="225"/>
                    <a:pt x="529" y="234"/>
                  </a:cubicBezTo>
                  <a:close/>
                  <a:moveTo>
                    <a:pt x="593" y="175"/>
                  </a:moveTo>
                  <a:cubicBezTo>
                    <a:pt x="569" y="142"/>
                    <a:pt x="540" y="113"/>
                    <a:pt x="507" y="89"/>
                  </a:cubicBezTo>
                  <a:cubicBezTo>
                    <a:pt x="501" y="85"/>
                    <a:pt x="494" y="84"/>
                    <a:pt x="488" y="86"/>
                  </a:cubicBezTo>
                  <a:cubicBezTo>
                    <a:pt x="459" y="96"/>
                    <a:pt x="438" y="117"/>
                    <a:pt x="428" y="146"/>
                  </a:cubicBezTo>
                  <a:cubicBezTo>
                    <a:pt x="427" y="148"/>
                    <a:pt x="427" y="151"/>
                    <a:pt x="427" y="153"/>
                  </a:cubicBezTo>
                  <a:cubicBezTo>
                    <a:pt x="427" y="157"/>
                    <a:pt x="428" y="161"/>
                    <a:pt x="431" y="165"/>
                  </a:cubicBezTo>
                  <a:cubicBezTo>
                    <a:pt x="454" y="198"/>
                    <a:pt x="484" y="227"/>
                    <a:pt x="517" y="251"/>
                  </a:cubicBezTo>
                  <a:cubicBezTo>
                    <a:pt x="522" y="255"/>
                    <a:pt x="529" y="256"/>
                    <a:pt x="535" y="254"/>
                  </a:cubicBezTo>
                  <a:cubicBezTo>
                    <a:pt x="565" y="243"/>
                    <a:pt x="585" y="223"/>
                    <a:pt x="596" y="194"/>
                  </a:cubicBezTo>
                  <a:cubicBezTo>
                    <a:pt x="597" y="192"/>
                    <a:pt x="597" y="189"/>
                    <a:pt x="597" y="187"/>
                  </a:cubicBezTo>
                  <a:cubicBezTo>
                    <a:pt x="597" y="183"/>
                    <a:pt x="595" y="178"/>
                    <a:pt x="593" y="175"/>
                  </a:cubicBezTo>
                  <a:close/>
                  <a:moveTo>
                    <a:pt x="470" y="0"/>
                  </a:moveTo>
                  <a:cubicBezTo>
                    <a:pt x="352" y="0"/>
                    <a:pt x="256" y="95"/>
                    <a:pt x="256" y="213"/>
                  </a:cubicBezTo>
                  <a:cubicBezTo>
                    <a:pt x="256" y="240"/>
                    <a:pt x="262" y="266"/>
                    <a:pt x="272" y="290"/>
                  </a:cubicBezTo>
                  <a:lnTo>
                    <a:pt x="12" y="549"/>
                  </a:lnTo>
                  <a:cubicBezTo>
                    <a:pt x="5" y="556"/>
                    <a:pt x="0" y="563"/>
                    <a:pt x="0" y="575"/>
                  </a:cubicBezTo>
                  <a:lnTo>
                    <a:pt x="0" y="639"/>
                  </a:lnTo>
                  <a:cubicBezTo>
                    <a:pt x="0" y="662"/>
                    <a:pt x="20" y="681"/>
                    <a:pt x="43" y="681"/>
                  </a:cubicBezTo>
                  <a:lnTo>
                    <a:pt x="107" y="681"/>
                  </a:lnTo>
                  <a:cubicBezTo>
                    <a:pt x="119" y="681"/>
                    <a:pt x="126" y="677"/>
                    <a:pt x="133" y="670"/>
                  </a:cubicBezTo>
                  <a:lnTo>
                    <a:pt x="164" y="639"/>
                  </a:lnTo>
                  <a:lnTo>
                    <a:pt x="214" y="639"/>
                  </a:lnTo>
                  <a:cubicBezTo>
                    <a:pt x="237" y="639"/>
                    <a:pt x="256" y="620"/>
                    <a:pt x="256" y="596"/>
                  </a:cubicBezTo>
                  <a:lnTo>
                    <a:pt x="256" y="554"/>
                  </a:lnTo>
                  <a:lnTo>
                    <a:pt x="299" y="554"/>
                  </a:lnTo>
                  <a:cubicBezTo>
                    <a:pt x="322" y="554"/>
                    <a:pt x="342" y="535"/>
                    <a:pt x="342" y="511"/>
                  </a:cubicBezTo>
                  <a:lnTo>
                    <a:pt x="342" y="461"/>
                  </a:lnTo>
                  <a:lnTo>
                    <a:pt x="392" y="410"/>
                  </a:lnTo>
                  <a:cubicBezTo>
                    <a:pt x="416" y="420"/>
                    <a:pt x="442" y="426"/>
                    <a:pt x="470" y="426"/>
                  </a:cubicBezTo>
                  <a:cubicBezTo>
                    <a:pt x="588" y="426"/>
                    <a:pt x="683" y="330"/>
                    <a:pt x="683" y="213"/>
                  </a:cubicBezTo>
                  <a:cubicBezTo>
                    <a:pt x="683" y="95"/>
                    <a:pt x="588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84" name="Freeform 83"/>
          <p:cNvSpPr>
            <a:spLocks noEditPoints="1"/>
          </p:cNvSpPr>
          <p:nvPr/>
        </p:nvSpPr>
        <p:spPr bwMode="auto">
          <a:xfrm>
            <a:off x="5815879" y="3303316"/>
            <a:ext cx="315756" cy="464216"/>
          </a:xfrm>
          <a:custGeom>
            <a:avLst/>
            <a:gdLst>
              <a:gd name="T0" fmla="*/ 474 w 665"/>
              <a:gd name="T1" fmla="*/ 636 h 968"/>
              <a:gd name="T2" fmla="*/ 192 w 665"/>
              <a:gd name="T3" fmla="*/ 636 h 968"/>
              <a:gd name="T4" fmla="*/ 140 w 665"/>
              <a:gd name="T5" fmla="*/ 538 h 968"/>
              <a:gd name="T6" fmla="*/ 60 w 665"/>
              <a:gd name="T7" fmla="*/ 333 h 968"/>
              <a:gd name="T8" fmla="*/ 332 w 665"/>
              <a:gd name="T9" fmla="*/ 60 h 968"/>
              <a:gd name="T10" fmla="*/ 604 w 665"/>
              <a:gd name="T11" fmla="*/ 333 h 968"/>
              <a:gd name="T12" fmla="*/ 524 w 665"/>
              <a:gd name="T13" fmla="*/ 538 h 968"/>
              <a:gd name="T14" fmla="*/ 474 w 665"/>
              <a:gd name="T15" fmla="*/ 636 h 968"/>
              <a:gd name="T16" fmla="*/ 332 w 665"/>
              <a:gd name="T17" fmla="*/ 152 h 968"/>
              <a:gd name="T18" fmla="*/ 150 w 665"/>
              <a:gd name="T19" fmla="*/ 334 h 968"/>
              <a:gd name="T20" fmla="*/ 166 w 665"/>
              <a:gd name="T21" fmla="*/ 348 h 968"/>
              <a:gd name="T22" fmla="*/ 180 w 665"/>
              <a:gd name="T23" fmla="*/ 334 h 968"/>
              <a:gd name="T24" fmla="*/ 332 w 665"/>
              <a:gd name="T25" fmla="*/ 182 h 968"/>
              <a:gd name="T26" fmla="*/ 347 w 665"/>
              <a:gd name="T27" fmla="*/ 167 h 968"/>
              <a:gd name="T28" fmla="*/ 332 w 665"/>
              <a:gd name="T29" fmla="*/ 152 h 968"/>
              <a:gd name="T30" fmla="*/ 332 w 665"/>
              <a:gd name="T31" fmla="*/ 908 h 968"/>
              <a:gd name="T32" fmla="*/ 272 w 665"/>
              <a:gd name="T33" fmla="*/ 870 h 968"/>
              <a:gd name="T34" fmla="*/ 400 w 665"/>
              <a:gd name="T35" fmla="*/ 854 h 968"/>
              <a:gd name="T36" fmla="*/ 332 w 665"/>
              <a:gd name="T37" fmla="*/ 908 h 968"/>
              <a:gd name="T38" fmla="*/ 233 w 665"/>
              <a:gd name="T39" fmla="*/ 754 h 968"/>
              <a:gd name="T40" fmla="*/ 215 w 665"/>
              <a:gd name="T41" fmla="*/ 696 h 968"/>
              <a:gd name="T42" fmla="*/ 450 w 665"/>
              <a:gd name="T43" fmla="*/ 696 h 968"/>
              <a:gd name="T44" fmla="*/ 439 w 665"/>
              <a:gd name="T45" fmla="*/ 728 h 968"/>
              <a:gd name="T46" fmla="*/ 233 w 665"/>
              <a:gd name="T47" fmla="*/ 754 h 968"/>
              <a:gd name="T48" fmla="*/ 411 w 665"/>
              <a:gd name="T49" fmla="*/ 822 h 968"/>
              <a:gd name="T50" fmla="*/ 261 w 665"/>
              <a:gd name="T51" fmla="*/ 841 h 968"/>
              <a:gd name="T52" fmla="*/ 243 w 665"/>
              <a:gd name="T53" fmla="*/ 784 h 968"/>
              <a:gd name="T54" fmla="*/ 242 w 665"/>
              <a:gd name="T55" fmla="*/ 783 h 968"/>
              <a:gd name="T56" fmla="*/ 429 w 665"/>
              <a:gd name="T57" fmla="*/ 759 h 968"/>
              <a:gd name="T58" fmla="*/ 421 w 665"/>
              <a:gd name="T59" fmla="*/ 786 h 968"/>
              <a:gd name="T60" fmla="*/ 411 w 665"/>
              <a:gd name="T61" fmla="*/ 822 h 968"/>
              <a:gd name="T62" fmla="*/ 332 w 665"/>
              <a:gd name="T63" fmla="*/ 0 h 968"/>
              <a:gd name="T64" fmla="*/ 0 w 665"/>
              <a:gd name="T65" fmla="*/ 333 h 968"/>
              <a:gd name="T66" fmla="*/ 152 w 665"/>
              <a:gd name="T67" fmla="*/ 698 h 968"/>
              <a:gd name="T68" fmla="*/ 332 w 665"/>
              <a:gd name="T69" fmla="*/ 968 h 968"/>
              <a:gd name="T70" fmla="*/ 513 w 665"/>
              <a:gd name="T71" fmla="*/ 699 h 968"/>
              <a:gd name="T72" fmla="*/ 665 w 665"/>
              <a:gd name="T73" fmla="*/ 333 h 968"/>
              <a:gd name="T74" fmla="*/ 332 w 665"/>
              <a:gd name="T7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5" h="968">
                <a:moveTo>
                  <a:pt x="474" y="636"/>
                </a:moveTo>
                <a:lnTo>
                  <a:pt x="192" y="636"/>
                </a:lnTo>
                <a:cubicBezTo>
                  <a:pt x="176" y="603"/>
                  <a:pt x="158" y="570"/>
                  <a:pt x="140" y="538"/>
                </a:cubicBezTo>
                <a:cubicBezTo>
                  <a:pt x="101" y="467"/>
                  <a:pt x="60" y="394"/>
                  <a:pt x="60" y="333"/>
                </a:cubicBezTo>
                <a:cubicBezTo>
                  <a:pt x="60" y="182"/>
                  <a:pt x="182" y="60"/>
                  <a:pt x="332" y="60"/>
                </a:cubicBezTo>
                <a:cubicBezTo>
                  <a:pt x="482" y="60"/>
                  <a:pt x="604" y="182"/>
                  <a:pt x="604" y="333"/>
                </a:cubicBezTo>
                <a:cubicBezTo>
                  <a:pt x="604" y="394"/>
                  <a:pt x="563" y="467"/>
                  <a:pt x="524" y="538"/>
                </a:cubicBezTo>
                <a:cubicBezTo>
                  <a:pt x="506" y="571"/>
                  <a:pt x="488" y="603"/>
                  <a:pt x="474" y="636"/>
                </a:cubicBezTo>
                <a:close/>
                <a:moveTo>
                  <a:pt x="332" y="152"/>
                </a:moveTo>
                <a:cubicBezTo>
                  <a:pt x="232" y="152"/>
                  <a:pt x="150" y="233"/>
                  <a:pt x="150" y="334"/>
                </a:cubicBezTo>
                <a:cubicBezTo>
                  <a:pt x="150" y="342"/>
                  <a:pt x="157" y="348"/>
                  <a:pt x="166" y="348"/>
                </a:cubicBezTo>
                <a:cubicBezTo>
                  <a:pt x="174" y="348"/>
                  <a:pt x="180" y="342"/>
                  <a:pt x="180" y="334"/>
                </a:cubicBezTo>
                <a:cubicBezTo>
                  <a:pt x="180" y="250"/>
                  <a:pt x="249" y="182"/>
                  <a:pt x="332" y="182"/>
                </a:cubicBezTo>
                <a:cubicBezTo>
                  <a:pt x="340" y="182"/>
                  <a:pt x="347" y="175"/>
                  <a:pt x="347" y="167"/>
                </a:cubicBezTo>
                <a:cubicBezTo>
                  <a:pt x="347" y="158"/>
                  <a:pt x="340" y="152"/>
                  <a:pt x="332" y="152"/>
                </a:cubicBezTo>
                <a:close/>
                <a:moveTo>
                  <a:pt x="332" y="908"/>
                </a:moveTo>
                <a:cubicBezTo>
                  <a:pt x="302" y="908"/>
                  <a:pt x="287" y="904"/>
                  <a:pt x="272" y="870"/>
                </a:cubicBezTo>
                <a:lnTo>
                  <a:pt x="400" y="854"/>
                </a:lnTo>
                <a:cubicBezTo>
                  <a:pt x="381" y="904"/>
                  <a:pt x="368" y="908"/>
                  <a:pt x="332" y="908"/>
                </a:cubicBezTo>
                <a:close/>
                <a:moveTo>
                  <a:pt x="233" y="754"/>
                </a:moveTo>
                <a:cubicBezTo>
                  <a:pt x="228" y="736"/>
                  <a:pt x="222" y="717"/>
                  <a:pt x="215" y="696"/>
                </a:cubicBezTo>
                <a:lnTo>
                  <a:pt x="450" y="696"/>
                </a:lnTo>
                <a:cubicBezTo>
                  <a:pt x="446" y="707"/>
                  <a:pt x="442" y="718"/>
                  <a:pt x="439" y="728"/>
                </a:cubicBezTo>
                <a:cubicBezTo>
                  <a:pt x="439" y="728"/>
                  <a:pt x="233" y="754"/>
                  <a:pt x="233" y="754"/>
                </a:cubicBezTo>
                <a:close/>
                <a:moveTo>
                  <a:pt x="411" y="822"/>
                </a:moveTo>
                <a:lnTo>
                  <a:pt x="261" y="841"/>
                </a:lnTo>
                <a:cubicBezTo>
                  <a:pt x="256" y="826"/>
                  <a:pt x="250" y="808"/>
                  <a:pt x="243" y="784"/>
                </a:cubicBezTo>
                <a:cubicBezTo>
                  <a:pt x="242" y="784"/>
                  <a:pt x="242" y="783"/>
                  <a:pt x="242" y="783"/>
                </a:cubicBezTo>
                <a:lnTo>
                  <a:pt x="429" y="759"/>
                </a:lnTo>
                <a:cubicBezTo>
                  <a:pt x="426" y="768"/>
                  <a:pt x="424" y="778"/>
                  <a:pt x="421" y="786"/>
                </a:cubicBezTo>
                <a:cubicBezTo>
                  <a:pt x="417" y="800"/>
                  <a:pt x="414" y="812"/>
                  <a:pt x="411" y="822"/>
                </a:cubicBezTo>
                <a:close/>
                <a:moveTo>
                  <a:pt x="332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455"/>
                  <a:pt x="111" y="584"/>
                  <a:pt x="152" y="698"/>
                </a:cubicBezTo>
                <a:cubicBezTo>
                  <a:pt x="212" y="867"/>
                  <a:pt x="206" y="968"/>
                  <a:pt x="332" y="968"/>
                </a:cubicBezTo>
                <a:cubicBezTo>
                  <a:pt x="461" y="968"/>
                  <a:pt x="452" y="867"/>
                  <a:pt x="513" y="699"/>
                </a:cubicBezTo>
                <a:cubicBezTo>
                  <a:pt x="553" y="584"/>
                  <a:pt x="665" y="454"/>
                  <a:pt x="665" y="333"/>
                </a:cubicBezTo>
                <a:cubicBezTo>
                  <a:pt x="665" y="149"/>
                  <a:pt x="516" y="0"/>
                  <a:pt x="3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5" name="Freeform 84"/>
          <p:cNvSpPr>
            <a:spLocks noEditPoints="1"/>
          </p:cNvSpPr>
          <p:nvPr/>
        </p:nvSpPr>
        <p:spPr bwMode="auto">
          <a:xfrm>
            <a:off x="5824485" y="5332498"/>
            <a:ext cx="345680" cy="339557"/>
          </a:xfrm>
          <a:custGeom>
            <a:avLst/>
            <a:gdLst>
              <a:gd name="T0" fmla="*/ 816 w 994"/>
              <a:gd name="T1" fmla="*/ 408 h 968"/>
              <a:gd name="T2" fmla="*/ 740 w 994"/>
              <a:gd name="T3" fmla="*/ 228 h 968"/>
              <a:gd name="T4" fmla="*/ 611 w 994"/>
              <a:gd name="T5" fmla="*/ 99 h 968"/>
              <a:gd name="T6" fmla="*/ 846 w 994"/>
              <a:gd name="T7" fmla="*/ 120 h 968"/>
              <a:gd name="T8" fmla="*/ 868 w 994"/>
              <a:gd name="T9" fmla="*/ 356 h 968"/>
              <a:gd name="T10" fmla="*/ 218 w 994"/>
              <a:gd name="T11" fmla="*/ 750 h 968"/>
              <a:gd name="T12" fmla="*/ 134 w 994"/>
              <a:gd name="T13" fmla="*/ 590 h 968"/>
              <a:gd name="T14" fmla="*/ 364 w 994"/>
              <a:gd name="T15" fmla="*/ 603 h 968"/>
              <a:gd name="T16" fmla="*/ 380 w 994"/>
              <a:gd name="T17" fmla="*/ 837 h 968"/>
              <a:gd name="T18" fmla="*/ 268 w 994"/>
              <a:gd name="T19" fmla="*/ 867 h 968"/>
              <a:gd name="T20" fmla="*/ 106 w 994"/>
              <a:gd name="T21" fmla="*/ 908 h 968"/>
              <a:gd name="T22" fmla="*/ 64 w 994"/>
              <a:gd name="T23" fmla="*/ 846 h 968"/>
              <a:gd name="T24" fmla="*/ 197 w 994"/>
              <a:gd name="T25" fmla="*/ 772 h 968"/>
              <a:gd name="T26" fmla="*/ 126 w 994"/>
              <a:gd name="T27" fmla="*/ 904 h 968"/>
              <a:gd name="T28" fmla="*/ 317 w 994"/>
              <a:gd name="T29" fmla="*/ 501 h 968"/>
              <a:gd name="T30" fmla="*/ 463 w 994"/>
              <a:gd name="T31" fmla="*/ 248 h 968"/>
              <a:gd name="T32" fmla="*/ 317 w 994"/>
              <a:gd name="T33" fmla="*/ 501 h 968"/>
              <a:gd name="T34" fmla="*/ 447 w 994"/>
              <a:gd name="T35" fmla="*/ 613 h 968"/>
              <a:gd name="T36" fmla="*/ 346 w 994"/>
              <a:gd name="T37" fmla="*/ 516 h 968"/>
              <a:gd name="T38" fmla="*/ 697 w 994"/>
              <a:gd name="T39" fmla="*/ 271 h 968"/>
              <a:gd name="T40" fmla="*/ 447 w 994"/>
              <a:gd name="T41" fmla="*/ 613 h 968"/>
              <a:gd name="T42" fmla="*/ 484 w 994"/>
              <a:gd name="T43" fmla="*/ 720 h 968"/>
              <a:gd name="T44" fmla="*/ 748 w 994"/>
              <a:gd name="T45" fmla="*/ 354 h 968"/>
              <a:gd name="T46" fmla="*/ 718 w 994"/>
              <a:gd name="T47" fmla="*/ 507 h 968"/>
              <a:gd name="T48" fmla="*/ 484 w 994"/>
              <a:gd name="T49" fmla="*/ 743 h 968"/>
              <a:gd name="T50" fmla="*/ 889 w 994"/>
              <a:gd name="T51" fmla="*/ 78 h 968"/>
              <a:gd name="T52" fmla="*/ 568 w 994"/>
              <a:gd name="T53" fmla="*/ 56 h 968"/>
              <a:gd name="T54" fmla="*/ 419 w 994"/>
              <a:gd name="T55" fmla="*/ 206 h 968"/>
              <a:gd name="T56" fmla="*/ 419 w 994"/>
              <a:gd name="T57" fmla="*/ 207 h 968"/>
              <a:gd name="T58" fmla="*/ 76 w 994"/>
              <a:gd name="T59" fmla="*/ 574 h 968"/>
              <a:gd name="T60" fmla="*/ 0 w 994"/>
              <a:gd name="T61" fmla="*/ 863 h 968"/>
              <a:gd name="T62" fmla="*/ 141 w 994"/>
              <a:gd name="T63" fmla="*/ 963 h 968"/>
              <a:gd name="T64" fmla="*/ 449 w 994"/>
              <a:gd name="T65" fmla="*/ 865 h 968"/>
              <a:gd name="T66" fmla="*/ 889 w 994"/>
              <a:gd name="T67" fmla="*/ 78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94" h="968">
                <a:moveTo>
                  <a:pt x="868" y="356"/>
                </a:moveTo>
                <a:lnTo>
                  <a:pt x="816" y="408"/>
                </a:lnTo>
                <a:cubicBezTo>
                  <a:pt x="816" y="401"/>
                  <a:pt x="817" y="394"/>
                  <a:pt x="817" y="387"/>
                </a:cubicBezTo>
                <a:cubicBezTo>
                  <a:pt x="811" y="328"/>
                  <a:pt x="784" y="272"/>
                  <a:pt x="740" y="228"/>
                </a:cubicBezTo>
                <a:cubicBezTo>
                  <a:pt x="691" y="178"/>
                  <a:pt x="625" y="150"/>
                  <a:pt x="561" y="149"/>
                </a:cubicBezTo>
                <a:lnTo>
                  <a:pt x="611" y="99"/>
                </a:lnTo>
                <a:cubicBezTo>
                  <a:pt x="636" y="74"/>
                  <a:pt x="671" y="60"/>
                  <a:pt x="709" y="60"/>
                </a:cubicBezTo>
                <a:cubicBezTo>
                  <a:pt x="757" y="60"/>
                  <a:pt x="808" y="82"/>
                  <a:pt x="846" y="120"/>
                </a:cubicBezTo>
                <a:cubicBezTo>
                  <a:pt x="882" y="157"/>
                  <a:pt x="903" y="201"/>
                  <a:pt x="907" y="247"/>
                </a:cubicBezTo>
                <a:cubicBezTo>
                  <a:pt x="909" y="289"/>
                  <a:pt x="896" y="328"/>
                  <a:pt x="868" y="356"/>
                </a:cubicBezTo>
                <a:close/>
                <a:moveTo>
                  <a:pt x="268" y="867"/>
                </a:moveTo>
                <a:cubicBezTo>
                  <a:pt x="268" y="826"/>
                  <a:pt x="251" y="784"/>
                  <a:pt x="218" y="750"/>
                </a:cubicBezTo>
                <a:cubicBezTo>
                  <a:pt x="186" y="719"/>
                  <a:pt x="145" y="701"/>
                  <a:pt x="104" y="699"/>
                </a:cubicBezTo>
                <a:lnTo>
                  <a:pt x="134" y="590"/>
                </a:lnTo>
                <a:cubicBezTo>
                  <a:pt x="136" y="583"/>
                  <a:pt x="141" y="575"/>
                  <a:pt x="146" y="569"/>
                </a:cubicBezTo>
                <a:cubicBezTo>
                  <a:pt x="207" y="526"/>
                  <a:pt x="300" y="538"/>
                  <a:pt x="364" y="603"/>
                </a:cubicBezTo>
                <a:cubicBezTo>
                  <a:pt x="433" y="672"/>
                  <a:pt x="444" y="773"/>
                  <a:pt x="391" y="832"/>
                </a:cubicBezTo>
                <a:cubicBezTo>
                  <a:pt x="388" y="835"/>
                  <a:pt x="384" y="836"/>
                  <a:pt x="380" y="837"/>
                </a:cubicBezTo>
                <a:cubicBezTo>
                  <a:pt x="380" y="837"/>
                  <a:pt x="268" y="867"/>
                  <a:pt x="268" y="867"/>
                </a:cubicBezTo>
                <a:close/>
                <a:moveTo>
                  <a:pt x="268" y="867"/>
                </a:moveTo>
                <a:close/>
                <a:moveTo>
                  <a:pt x="126" y="904"/>
                </a:moveTo>
                <a:cubicBezTo>
                  <a:pt x="123" y="905"/>
                  <a:pt x="113" y="908"/>
                  <a:pt x="106" y="908"/>
                </a:cubicBezTo>
                <a:cubicBezTo>
                  <a:pt x="81" y="908"/>
                  <a:pt x="61" y="887"/>
                  <a:pt x="61" y="863"/>
                </a:cubicBezTo>
                <a:cubicBezTo>
                  <a:pt x="61" y="857"/>
                  <a:pt x="63" y="849"/>
                  <a:pt x="64" y="846"/>
                </a:cubicBezTo>
                <a:lnTo>
                  <a:pt x="96" y="730"/>
                </a:lnTo>
                <a:cubicBezTo>
                  <a:pt x="130" y="729"/>
                  <a:pt x="167" y="743"/>
                  <a:pt x="197" y="772"/>
                </a:cubicBezTo>
                <a:cubicBezTo>
                  <a:pt x="226" y="802"/>
                  <a:pt x="240" y="839"/>
                  <a:pt x="238" y="874"/>
                </a:cubicBezTo>
                <a:cubicBezTo>
                  <a:pt x="238" y="874"/>
                  <a:pt x="126" y="904"/>
                  <a:pt x="126" y="904"/>
                </a:cubicBezTo>
                <a:close/>
                <a:moveTo>
                  <a:pt x="126" y="904"/>
                </a:moveTo>
                <a:close/>
                <a:moveTo>
                  <a:pt x="317" y="501"/>
                </a:moveTo>
                <a:cubicBezTo>
                  <a:pt x="289" y="490"/>
                  <a:pt x="260" y="483"/>
                  <a:pt x="231" y="483"/>
                </a:cubicBezTo>
                <a:lnTo>
                  <a:pt x="463" y="248"/>
                </a:lnTo>
                <a:cubicBezTo>
                  <a:pt x="499" y="213"/>
                  <a:pt x="551" y="203"/>
                  <a:pt x="602" y="216"/>
                </a:cubicBezTo>
                <a:cubicBezTo>
                  <a:pt x="602" y="216"/>
                  <a:pt x="317" y="501"/>
                  <a:pt x="317" y="501"/>
                </a:cubicBezTo>
                <a:close/>
                <a:moveTo>
                  <a:pt x="317" y="501"/>
                </a:moveTo>
                <a:close/>
                <a:moveTo>
                  <a:pt x="447" y="613"/>
                </a:moveTo>
                <a:cubicBezTo>
                  <a:pt x="436" y="594"/>
                  <a:pt x="423" y="576"/>
                  <a:pt x="407" y="561"/>
                </a:cubicBezTo>
                <a:cubicBezTo>
                  <a:pt x="389" y="542"/>
                  <a:pt x="368" y="528"/>
                  <a:pt x="346" y="516"/>
                </a:cubicBezTo>
                <a:lnTo>
                  <a:pt x="634" y="227"/>
                </a:lnTo>
                <a:cubicBezTo>
                  <a:pt x="656" y="237"/>
                  <a:pt x="678" y="251"/>
                  <a:pt x="697" y="271"/>
                </a:cubicBezTo>
                <a:cubicBezTo>
                  <a:pt x="714" y="286"/>
                  <a:pt x="726" y="305"/>
                  <a:pt x="736" y="324"/>
                </a:cubicBezTo>
                <a:cubicBezTo>
                  <a:pt x="736" y="324"/>
                  <a:pt x="447" y="613"/>
                  <a:pt x="447" y="613"/>
                </a:cubicBezTo>
                <a:close/>
                <a:moveTo>
                  <a:pt x="447" y="613"/>
                </a:moveTo>
                <a:close/>
                <a:moveTo>
                  <a:pt x="484" y="720"/>
                </a:moveTo>
                <a:cubicBezTo>
                  <a:pt x="482" y="693"/>
                  <a:pt x="474" y="666"/>
                  <a:pt x="462" y="640"/>
                </a:cubicBezTo>
                <a:lnTo>
                  <a:pt x="748" y="354"/>
                </a:lnTo>
                <a:cubicBezTo>
                  <a:pt x="766" y="410"/>
                  <a:pt x="757" y="467"/>
                  <a:pt x="718" y="506"/>
                </a:cubicBezTo>
                <a:cubicBezTo>
                  <a:pt x="718" y="506"/>
                  <a:pt x="718" y="506"/>
                  <a:pt x="718" y="507"/>
                </a:cubicBezTo>
                <a:lnTo>
                  <a:pt x="718" y="507"/>
                </a:lnTo>
                <a:lnTo>
                  <a:pt x="484" y="743"/>
                </a:lnTo>
                <a:cubicBezTo>
                  <a:pt x="484" y="735"/>
                  <a:pt x="485" y="728"/>
                  <a:pt x="484" y="720"/>
                </a:cubicBezTo>
                <a:close/>
                <a:moveTo>
                  <a:pt x="889" y="78"/>
                </a:moveTo>
                <a:cubicBezTo>
                  <a:pt x="839" y="28"/>
                  <a:pt x="773" y="0"/>
                  <a:pt x="709" y="0"/>
                </a:cubicBezTo>
                <a:cubicBezTo>
                  <a:pt x="654" y="0"/>
                  <a:pt x="605" y="20"/>
                  <a:pt x="568" y="56"/>
                </a:cubicBezTo>
                <a:lnTo>
                  <a:pt x="420" y="205"/>
                </a:lnTo>
                <a:cubicBezTo>
                  <a:pt x="420" y="206"/>
                  <a:pt x="420" y="206"/>
                  <a:pt x="419" y="206"/>
                </a:cubicBezTo>
                <a:cubicBezTo>
                  <a:pt x="419" y="207"/>
                  <a:pt x="419" y="207"/>
                  <a:pt x="419" y="207"/>
                </a:cubicBezTo>
                <a:lnTo>
                  <a:pt x="419" y="207"/>
                </a:lnTo>
                <a:lnTo>
                  <a:pt x="107" y="522"/>
                </a:lnTo>
                <a:cubicBezTo>
                  <a:pt x="92" y="536"/>
                  <a:pt x="82" y="554"/>
                  <a:pt x="76" y="574"/>
                </a:cubicBezTo>
                <a:lnTo>
                  <a:pt x="5" y="831"/>
                </a:lnTo>
                <a:cubicBezTo>
                  <a:pt x="5" y="832"/>
                  <a:pt x="0" y="852"/>
                  <a:pt x="0" y="863"/>
                </a:cubicBezTo>
                <a:cubicBezTo>
                  <a:pt x="0" y="921"/>
                  <a:pt x="47" y="968"/>
                  <a:pt x="106" y="968"/>
                </a:cubicBezTo>
                <a:cubicBezTo>
                  <a:pt x="118" y="968"/>
                  <a:pt x="140" y="963"/>
                  <a:pt x="141" y="963"/>
                </a:cubicBezTo>
                <a:lnTo>
                  <a:pt x="397" y="895"/>
                </a:lnTo>
                <a:cubicBezTo>
                  <a:pt x="417" y="890"/>
                  <a:pt x="435" y="879"/>
                  <a:pt x="449" y="865"/>
                </a:cubicBezTo>
                <a:lnTo>
                  <a:pt x="910" y="399"/>
                </a:lnTo>
                <a:cubicBezTo>
                  <a:pt x="994" y="315"/>
                  <a:pt x="984" y="174"/>
                  <a:pt x="889" y="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6" name="Freeform 54"/>
          <p:cNvSpPr>
            <a:spLocks noEditPoints="1"/>
          </p:cNvSpPr>
          <p:nvPr/>
        </p:nvSpPr>
        <p:spPr bwMode="auto">
          <a:xfrm>
            <a:off x="5773482" y="2295277"/>
            <a:ext cx="400549" cy="400547"/>
          </a:xfrm>
          <a:custGeom>
            <a:avLst/>
            <a:gdLst>
              <a:gd name="T0" fmla="*/ 524 w 762"/>
              <a:gd name="T1" fmla="*/ 428 h 761"/>
              <a:gd name="T2" fmla="*/ 428 w 762"/>
              <a:gd name="T3" fmla="*/ 401 h 761"/>
              <a:gd name="T4" fmla="*/ 419 w 762"/>
              <a:gd name="T5" fmla="*/ 409 h 761"/>
              <a:gd name="T6" fmla="*/ 393 w 762"/>
              <a:gd name="T7" fmla="*/ 436 h 761"/>
              <a:gd name="T8" fmla="*/ 347 w 762"/>
              <a:gd name="T9" fmla="*/ 481 h 761"/>
              <a:gd name="T10" fmla="*/ 333 w 762"/>
              <a:gd name="T11" fmla="*/ 515 h 761"/>
              <a:gd name="T12" fmla="*/ 333 w 762"/>
              <a:gd name="T13" fmla="*/ 571 h 761"/>
              <a:gd name="T14" fmla="*/ 286 w 762"/>
              <a:gd name="T15" fmla="*/ 571 h 761"/>
              <a:gd name="T16" fmla="*/ 238 w 762"/>
              <a:gd name="T17" fmla="*/ 618 h 761"/>
              <a:gd name="T18" fmla="*/ 238 w 762"/>
              <a:gd name="T19" fmla="*/ 666 h 761"/>
              <a:gd name="T20" fmla="*/ 182 w 762"/>
              <a:gd name="T21" fmla="*/ 666 h 761"/>
              <a:gd name="T22" fmla="*/ 148 w 762"/>
              <a:gd name="T23" fmla="*/ 680 h 761"/>
              <a:gd name="T24" fmla="*/ 115 w 762"/>
              <a:gd name="T25" fmla="*/ 714 h 761"/>
              <a:gd name="T26" fmla="*/ 48 w 762"/>
              <a:gd name="T27" fmla="*/ 713 h 761"/>
              <a:gd name="T28" fmla="*/ 47 w 762"/>
              <a:gd name="T29" fmla="*/ 646 h 761"/>
              <a:gd name="T30" fmla="*/ 325 w 762"/>
              <a:gd name="T31" fmla="*/ 369 h 761"/>
              <a:gd name="T32" fmla="*/ 325 w 762"/>
              <a:gd name="T33" fmla="*/ 369 h 761"/>
              <a:gd name="T34" fmla="*/ 360 w 762"/>
              <a:gd name="T35" fmla="*/ 334 h 761"/>
              <a:gd name="T36" fmla="*/ 333 w 762"/>
              <a:gd name="T37" fmla="*/ 238 h 761"/>
              <a:gd name="T38" fmla="*/ 524 w 762"/>
              <a:gd name="T39" fmla="*/ 48 h 761"/>
              <a:gd name="T40" fmla="*/ 714 w 762"/>
              <a:gd name="T41" fmla="*/ 238 h 761"/>
              <a:gd name="T42" fmla="*/ 524 w 762"/>
              <a:gd name="T43" fmla="*/ 428 h 761"/>
              <a:gd name="T44" fmla="*/ 590 w 762"/>
              <a:gd name="T45" fmla="*/ 261 h 761"/>
              <a:gd name="T46" fmla="*/ 500 w 762"/>
              <a:gd name="T47" fmla="*/ 171 h 761"/>
              <a:gd name="T48" fmla="*/ 551 w 762"/>
              <a:gd name="T49" fmla="*/ 118 h 761"/>
              <a:gd name="T50" fmla="*/ 642 w 762"/>
              <a:gd name="T51" fmla="*/ 209 h 761"/>
              <a:gd name="T52" fmla="*/ 590 w 762"/>
              <a:gd name="T53" fmla="*/ 261 h 761"/>
              <a:gd name="T54" fmla="*/ 662 w 762"/>
              <a:gd name="T55" fmla="*/ 195 h 761"/>
              <a:gd name="T56" fmla="*/ 565 w 762"/>
              <a:gd name="T57" fmla="*/ 99 h 761"/>
              <a:gd name="T58" fmla="*/ 544 w 762"/>
              <a:gd name="T59" fmla="*/ 96 h 761"/>
              <a:gd name="T60" fmla="*/ 477 w 762"/>
              <a:gd name="T61" fmla="*/ 163 h 761"/>
              <a:gd name="T62" fmla="*/ 476 w 762"/>
              <a:gd name="T63" fmla="*/ 171 h 761"/>
              <a:gd name="T64" fmla="*/ 480 w 762"/>
              <a:gd name="T65" fmla="*/ 185 h 761"/>
              <a:gd name="T66" fmla="*/ 576 w 762"/>
              <a:gd name="T67" fmla="*/ 281 h 761"/>
              <a:gd name="T68" fmla="*/ 597 w 762"/>
              <a:gd name="T69" fmla="*/ 284 h 761"/>
              <a:gd name="T70" fmla="*/ 665 w 762"/>
              <a:gd name="T71" fmla="*/ 217 h 761"/>
              <a:gd name="T72" fmla="*/ 666 w 762"/>
              <a:gd name="T73" fmla="*/ 209 h 761"/>
              <a:gd name="T74" fmla="*/ 662 w 762"/>
              <a:gd name="T75" fmla="*/ 195 h 761"/>
              <a:gd name="T76" fmla="*/ 524 w 762"/>
              <a:gd name="T77" fmla="*/ 0 h 761"/>
              <a:gd name="T78" fmla="*/ 286 w 762"/>
              <a:gd name="T79" fmla="*/ 238 h 761"/>
              <a:gd name="T80" fmla="*/ 303 w 762"/>
              <a:gd name="T81" fmla="*/ 324 h 761"/>
              <a:gd name="T82" fmla="*/ 13 w 762"/>
              <a:gd name="T83" fmla="*/ 613 h 761"/>
              <a:gd name="T84" fmla="*/ 0 w 762"/>
              <a:gd name="T85" fmla="*/ 642 h 761"/>
              <a:gd name="T86" fmla="*/ 0 w 762"/>
              <a:gd name="T87" fmla="*/ 713 h 761"/>
              <a:gd name="T88" fmla="*/ 47 w 762"/>
              <a:gd name="T89" fmla="*/ 761 h 761"/>
              <a:gd name="T90" fmla="*/ 119 w 762"/>
              <a:gd name="T91" fmla="*/ 761 h 761"/>
              <a:gd name="T92" fmla="*/ 148 w 762"/>
              <a:gd name="T93" fmla="*/ 748 h 761"/>
              <a:gd name="T94" fmla="*/ 182 w 762"/>
              <a:gd name="T95" fmla="*/ 713 h 761"/>
              <a:gd name="T96" fmla="*/ 238 w 762"/>
              <a:gd name="T97" fmla="*/ 713 h 761"/>
              <a:gd name="T98" fmla="*/ 286 w 762"/>
              <a:gd name="T99" fmla="*/ 666 h 761"/>
              <a:gd name="T100" fmla="*/ 286 w 762"/>
              <a:gd name="T101" fmla="*/ 618 h 761"/>
              <a:gd name="T102" fmla="*/ 333 w 762"/>
              <a:gd name="T103" fmla="*/ 618 h 761"/>
              <a:gd name="T104" fmla="*/ 381 w 762"/>
              <a:gd name="T105" fmla="*/ 571 h 761"/>
              <a:gd name="T106" fmla="*/ 381 w 762"/>
              <a:gd name="T107" fmla="*/ 515 h 761"/>
              <a:gd name="T108" fmla="*/ 437 w 762"/>
              <a:gd name="T109" fmla="*/ 458 h 761"/>
              <a:gd name="T110" fmla="*/ 524 w 762"/>
              <a:gd name="T111" fmla="*/ 476 h 761"/>
              <a:gd name="T112" fmla="*/ 762 w 762"/>
              <a:gd name="T113" fmla="*/ 238 h 761"/>
              <a:gd name="T114" fmla="*/ 524 w 762"/>
              <a:gd name="T115" fmla="*/ 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2" h="761">
                <a:moveTo>
                  <a:pt x="524" y="428"/>
                </a:moveTo>
                <a:cubicBezTo>
                  <a:pt x="488" y="428"/>
                  <a:pt x="456" y="418"/>
                  <a:pt x="428" y="401"/>
                </a:cubicBezTo>
                <a:lnTo>
                  <a:pt x="419" y="409"/>
                </a:lnTo>
                <a:lnTo>
                  <a:pt x="393" y="436"/>
                </a:lnTo>
                <a:lnTo>
                  <a:pt x="347" y="481"/>
                </a:lnTo>
                <a:cubicBezTo>
                  <a:pt x="338" y="490"/>
                  <a:pt x="333" y="503"/>
                  <a:pt x="333" y="515"/>
                </a:cubicBezTo>
                <a:lnTo>
                  <a:pt x="333" y="571"/>
                </a:lnTo>
                <a:lnTo>
                  <a:pt x="286" y="571"/>
                </a:lnTo>
                <a:cubicBezTo>
                  <a:pt x="260" y="571"/>
                  <a:pt x="238" y="592"/>
                  <a:pt x="238" y="618"/>
                </a:cubicBezTo>
                <a:lnTo>
                  <a:pt x="238" y="666"/>
                </a:lnTo>
                <a:lnTo>
                  <a:pt x="182" y="666"/>
                </a:lnTo>
                <a:cubicBezTo>
                  <a:pt x="170" y="666"/>
                  <a:pt x="158" y="671"/>
                  <a:pt x="148" y="680"/>
                </a:cubicBezTo>
                <a:lnTo>
                  <a:pt x="115" y="714"/>
                </a:lnTo>
                <a:lnTo>
                  <a:pt x="48" y="713"/>
                </a:lnTo>
                <a:lnTo>
                  <a:pt x="47" y="646"/>
                </a:lnTo>
                <a:lnTo>
                  <a:pt x="325" y="369"/>
                </a:lnTo>
                <a:cubicBezTo>
                  <a:pt x="325" y="369"/>
                  <a:pt x="325" y="369"/>
                  <a:pt x="325" y="369"/>
                </a:cubicBezTo>
                <a:lnTo>
                  <a:pt x="360" y="334"/>
                </a:lnTo>
                <a:cubicBezTo>
                  <a:pt x="344" y="306"/>
                  <a:pt x="333" y="273"/>
                  <a:pt x="333" y="238"/>
                </a:cubicBezTo>
                <a:cubicBezTo>
                  <a:pt x="333" y="133"/>
                  <a:pt x="419" y="48"/>
                  <a:pt x="524" y="48"/>
                </a:cubicBezTo>
                <a:cubicBezTo>
                  <a:pt x="629" y="48"/>
                  <a:pt x="714" y="133"/>
                  <a:pt x="714" y="238"/>
                </a:cubicBezTo>
                <a:cubicBezTo>
                  <a:pt x="714" y="343"/>
                  <a:pt x="629" y="428"/>
                  <a:pt x="524" y="428"/>
                </a:cubicBezTo>
                <a:close/>
                <a:moveTo>
                  <a:pt x="590" y="261"/>
                </a:moveTo>
                <a:cubicBezTo>
                  <a:pt x="555" y="236"/>
                  <a:pt x="525" y="205"/>
                  <a:pt x="500" y="171"/>
                </a:cubicBezTo>
                <a:cubicBezTo>
                  <a:pt x="509" y="145"/>
                  <a:pt x="526" y="128"/>
                  <a:pt x="551" y="118"/>
                </a:cubicBezTo>
                <a:cubicBezTo>
                  <a:pt x="586" y="144"/>
                  <a:pt x="617" y="174"/>
                  <a:pt x="642" y="209"/>
                </a:cubicBezTo>
                <a:cubicBezTo>
                  <a:pt x="632" y="235"/>
                  <a:pt x="615" y="252"/>
                  <a:pt x="590" y="261"/>
                </a:cubicBezTo>
                <a:close/>
                <a:moveTo>
                  <a:pt x="662" y="195"/>
                </a:moveTo>
                <a:cubicBezTo>
                  <a:pt x="635" y="158"/>
                  <a:pt x="602" y="126"/>
                  <a:pt x="565" y="99"/>
                </a:cubicBezTo>
                <a:cubicBezTo>
                  <a:pt x="559" y="95"/>
                  <a:pt x="551" y="94"/>
                  <a:pt x="544" y="96"/>
                </a:cubicBezTo>
                <a:cubicBezTo>
                  <a:pt x="511" y="108"/>
                  <a:pt x="489" y="131"/>
                  <a:pt x="477" y="163"/>
                </a:cubicBezTo>
                <a:cubicBezTo>
                  <a:pt x="476" y="166"/>
                  <a:pt x="476" y="168"/>
                  <a:pt x="476" y="171"/>
                </a:cubicBezTo>
                <a:cubicBezTo>
                  <a:pt x="476" y="176"/>
                  <a:pt x="477" y="180"/>
                  <a:pt x="480" y="185"/>
                </a:cubicBezTo>
                <a:cubicBezTo>
                  <a:pt x="507" y="222"/>
                  <a:pt x="539" y="254"/>
                  <a:pt x="576" y="281"/>
                </a:cubicBezTo>
                <a:cubicBezTo>
                  <a:pt x="583" y="285"/>
                  <a:pt x="590" y="286"/>
                  <a:pt x="597" y="284"/>
                </a:cubicBezTo>
                <a:cubicBezTo>
                  <a:pt x="630" y="272"/>
                  <a:pt x="653" y="250"/>
                  <a:pt x="665" y="217"/>
                </a:cubicBezTo>
                <a:cubicBezTo>
                  <a:pt x="665" y="214"/>
                  <a:pt x="666" y="212"/>
                  <a:pt x="666" y="209"/>
                </a:cubicBezTo>
                <a:cubicBezTo>
                  <a:pt x="666" y="204"/>
                  <a:pt x="664" y="200"/>
                  <a:pt x="662" y="195"/>
                </a:cubicBezTo>
                <a:close/>
                <a:moveTo>
                  <a:pt x="524" y="0"/>
                </a:moveTo>
                <a:cubicBezTo>
                  <a:pt x="392" y="0"/>
                  <a:pt x="286" y="106"/>
                  <a:pt x="286" y="238"/>
                </a:cubicBezTo>
                <a:cubicBezTo>
                  <a:pt x="286" y="268"/>
                  <a:pt x="292" y="297"/>
                  <a:pt x="303" y="324"/>
                </a:cubicBezTo>
                <a:lnTo>
                  <a:pt x="13" y="613"/>
                </a:lnTo>
                <a:cubicBezTo>
                  <a:pt x="5" y="621"/>
                  <a:pt x="0" y="629"/>
                  <a:pt x="0" y="642"/>
                </a:cubicBezTo>
                <a:lnTo>
                  <a:pt x="0" y="713"/>
                </a:lnTo>
                <a:cubicBezTo>
                  <a:pt x="0" y="739"/>
                  <a:pt x="22" y="761"/>
                  <a:pt x="47" y="761"/>
                </a:cubicBezTo>
                <a:lnTo>
                  <a:pt x="119" y="761"/>
                </a:lnTo>
                <a:cubicBezTo>
                  <a:pt x="132" y="761"/>
                  <a:pt x="140" y="756"/>
                  <a:pt x="148" y="748"/>
                </a:cubicBezTo>
                <a:lnTo>
                  <a:pt x="182" y="713"/>
                </a:lnTo>
                <a:lnTo>
                  <a:pt x="238" y="713"/>
                </a:lnTo>
                <a:cubicBezTo>
                  <a:pt x="264" y="713"/>
                  <a:pt x="286" y="692"/>
                  <a:pt x="286" y="666"/>
                </a:cubicBezTo>
                <a:lnTo>
                  <a:pt x="286" y="618"/>
                </a:lnTo>
                <a:lnTo>
                  <a:pt x="333" y="618"/>
                </a:lnTo>
                <a:cubicBezTo>
                  <a:pt x="359" y="618"/>
                  <a:pt x="381" y="597"/>
                  <a:pt x="381" y="571"/>
                </a:cubicBezTo>
                <a:lnTo>
                  <a:pt x="381" y="515"/>
                </a:lnTo>
                <a:lnTo>
                  <a:pt x="437" y="458"/>
                </a:lnTo>
                <a:cubicBezTo>
                  <a:pt x="464" y="469"/>
                  <a:pt x="493" y="476"/>
                  <a:pt x="524" y="476"/>
                </a:cubicBezTo>
                <a:cubicBezTo>
                  <a:pt x="655" y="476"/>
                  <a:pt x="762" y="369"/>
                  <a:pt x="762" y="238"/>
                </a:cubicBezTo>
                <a:cubicBezTo>
                  <a:pt x="762" y="106"/>
                  <a:pt x="655" y="0"/>
                  <a:pt x="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7" name="Freeform 58"/>
          <p:cNvSpPr>
            <a:spLocks noEditPoints="1"/>
          </p:cNvSpPr>
          <p:nvPr/>
        </p:nvSpPr>
        <p:spPr bwMode="auto">
          <a:xfrm>
            <a:off x="5797051" y="4333360"/>
            <a:ext cx="400549" cy="402861"/>
          </a:xfrm>
          <a:custGeom>
            <a:avLst/>
            <a:gdLst>
              <a:gd name="T0" fmla="*/ 528 w 762"/>
              <a:gd name="T1" fmla="*/ 571 h 765"/>
              <a:gd name="T2" fmla="*/ 712 w 762"/>
              <a:gd name="T3" fmla="*/ 395 h 765"/>
              <a:gd name="T4" fmla="*/ 49 w 762"/>
              <a:gd name="T5" fmla="*/ 395 h 765"/>
              <a:gd name="T6" fmla="*/ 234 w 762"/>
              <a:gd name="T7" fmla="*/ 571 h 765"/>
              <a:gd name="T8" fmla="*/ 49 w 762"/>
              <a:gd name="T9" fmla="*/ 395 h 765"/>
              <a:gd name="T10" fmla="*/ 225 w 762"/>
              <a:gd name="T11" fmla="*/ 216 h 765"/>
              <a:gd name="T12" fmla="*/ 49 w 762"/>
              <a:gd name="T13" fmla="*/ 370 h 765"/>
              <a:gd name="T14" fmla="*/ 393 w 762"/>
              <a:gd name="T15" fmla="*/ 370 h 765"/>
              <a:gd name="T16" fmla="*/ 514 w 762"/>
              <a:gd name="T17" fmla="*/ 224 h 765"/>
              <a:gd name="T18" fmla="*/ 393 w 762"/>
              <a:gd name="T19" fmla="*/ 370 h 765"/>
              <a:gd name="T20" fmla="*/ 504 w 762"/>
              <a:gd name="T21" fmla="*/ 562 h 765"/>
              <a:gd name="T22" fmla="*/ 393 w 762"/>
              <a:gd name="T23" fmla="*/ 395 h 765"/>
              <a:gd name="T24" fmla="*/ 504 w 762"/>
              <a:gd name="T25" fmla="*/ 562 h 765"/>
              <a:gd name="T26" fmla="*/ 597 w 762"/>
              <a:gd name="T27" fmla="*/ 636 h 765"/>
              <a:gd name="T28" fmla="*/ 518 w 762"/>
              <a:gd name="T29" fmla="*/ 593 h 765"/>
              <a:gd name="T30" fmla="*/ 393 w 762"/>
              <a:gd name="T31" fmla="*/ 568 h 765"/>
              <a:gd name="T32" fmla="*/ 394 w 762"/>
              <a:gd name="T33" fmla="*/ 715 h 765"/>
              <a:gd name="T34" fmla="*/ 393 w 762"/>
              <a:gd name="T35" fmla="*/ 715 h 765"/>
              <a:gd name="T36" fmla="*/ 166 w 762"/>
              <a:gd name="T37" fmla="*/ 636 h 765"/>
              <a:gd name="T38" fmla="*/ 326 w 762"/>
              <a:gd name="T39" fmla="*/ 711 h 765"/>
              <a:gd name="T40" fmla="*/ 368 w 762"/>
              <a:gd name="T41" fmla="*/ 543 h 765"/>
              <a:gd name="T42" fmla="*/ 222 w 762"/>
              <a:gd name="T43" fmla="*/ 395 h 765"/>
              <a:gd name="T44" fmla="*/ 368 w 762"/>
              <a:gd name="T45" fmla="*/ 395 h 765"/>
              <a:gd name="T46" fmla="*/ 368 w 762"/>
              <a:gd name="T47" fmla="*/ 246 h 765"/>
              <a:gd name="T48" fmla="*/ 222 w 762"/>
              <a:gd name="T49" fmla="*/ 370 h 765"/>
              <a:gd name="T50" fmla="*/ 235 w 762"/>
              <a:gd name="T51" fmla="*/ 193 h 765"/>
              <a:gd name="T52" fmla="*/ 326 w 762"/>
              <a:gd name="T53" fmla="*/ 55 h 765"/>
              <a:gd name="T54" fmla="*/ 368 w 762"/>
              <a:gd name="T55" fmla="*/ 50 h 765"/>
              <a:gd name="T56" fmla="*/ 258 w 762"/>
              <a:gd name="T57" fmla="*/ 201 h 765"/>
              <a:gd name="T58" fmla="*/ 368 w 762"/>
              <a:gd name="T59" fmla="*/ 50 h 765"/>
              <a:gd name="T60" fmla="*/ 611 w 762"/>
              <a:gd name="T61" fmla="*/ 143 h 765"/>
              <a:gd name="T62" fmla="*/ 436 w 762"/>
              <a:gd name="T63" fmla="*/ 55 h 765"/>
              <a:gd name="T64" fmla="*/ 504 w 762"/>
              <a:gd name="T65" fmla="*/ 201 h 765"/>
              <a:gd name="T66" fmla="*/ 393 w 762"/>
              <a:gd name="T67" fmla="*/ 50 h 765"/>
              <a:gd name="T68" fmla="*/ 367 w 762"/>
              <a:gd name="T69" fmla="*/ 715 h 765"/>
              <a:gd name="T70" fmla="*/ 368 w 762"/>
              <a:gd name="T71" fmla="*/ 568 h 765"/>
              <a:gd name="T72" fmla="*/ 367 w 762"/>
              <a:gd name="T73" fmla="*/ 715 h 765"/>
              <a:gd name="T74" fmla="*/ 712 w 762"/>
              <a:gd name="T75" fmla="*/ 370 h 765"/>
              <a:gd name="T76" fmla="*/ 536 w 762"/>
              <a:gd name="T77" fmla="*/ 216 h 765"/>
              <a:gd name="T78" fmla="*/ 712 w 762"/>
              <a:gd name="T79" fmla="*/ 370 h 765"/>
              <a:gd name="T80" fmla="*/ 0 w 762"/>
              <a:gd name="T81" fmla="*/ 382 h 765"/>
              <a:gd name="T82" fmla="*/ 762 w 762"/>
              <a:gd name="T83" fmla="*/ 382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62" h="765">
                <a:moveTo>
                  <a:pt x="615" y="618"/>
                </a:moveTo>
                <a:cubicBezTo>
                  <a:pt x="588" y="599"/>
                  <a:pt x="559" y="583"/>
                  <a:pt x="528" y="571"/>
                </a:cubicBezTo>
                <a:cubicBezTo>
                  <a:pt x="550" y="518"/>
                  <a:pt x="563" y="458"/>
                  <a:pt x="565" y="395"/>
                </a:cubicBezTo>
                <a:lnTo>
                  <a:pt x="712" y="395"/>
                </a:lnTo>
                <a:cubicBezTo>
                  <a:pt x="709" y="482"/>
                  <a:pt x="673" y="561"/>
                  <a:pt x="615" y="618"/>
                </a:cubicBezTo>
                <a:close/>
                <a:moveTo>
                  <a:pt x="49" y="395"/>
                </a:moveTo>
                <a:lnTo>
                  <a:pt x="197" y="395"/>
                </a:lnTo>
                <a:cubicBezTo>
                  <a:pt x="198" y="458"/>
                  <a:pt x="211" y="518"/>
                  <a:pt x="234" y="571"/>
                </a:cubicBezTo>
                <a:cubicBezTo>
                  <a:pt x="203" y="583"/>
                  <a:pt x="173" y="599"/>
                  <a:pt x="147" y="618"/>
                </a:cubicBezTo>
                <a:cubicBezTo>
                  <a:pt x="89" y="561"/>
                  <a:pt x="53" y="482"/>
                  <a:pt x="49" y="395"/>
                </a:cubicBezTo>
                <a:close/>
                <a:moveTo>
                  <a:pt x="134" y="162"/>
                </a:moveTo>
                <a:cubicBezTo>
                  <a:pt x="161" y="183"/>
                  <a:pt x="192" y="201"/>
                  <a:pt x="225" y="216"/>
                </a:cubicBezTo>
                <a:cubicBezTo>
                  <a:pt x="208" y="263"/>
                  <a:pt x="198" y="316"/>
                  <a:pt x="197" y="370"/>
                </a:cubicBezTo>
                <a:lnTo>
                  <a:pt x="49" y="370"/>
                </a:lnTo>
                <a:cubicBezTo>
                  <a:pt x="53" y="290"/>
                  <a:pt x="84" y="218"/>
                  <a:pt x="134" y="162"/>
                </a:cubicBezTo>
                <a:close/>
                <a:moveTo>
                  <a:pt x="393" y="370"/>
                </a:moveTo>
                <a:lnTo>
                  <a:pt x="393" y="246"/>
                </a:lnTo>
                <a:cubicBezTo>
                  <a:pt x="436" y="245"/>
                  <a:pt x="476" y="237"/>
                  <a:pt x="514" y="224"/>
                </a:cubicBezTo>
                <a:cubicBezTo>
                  <a:pt x="529" y="269"/>
                  <a:pt x="539" y="318"/>
                  <a:pt x="541" y="370"/>
                </a:cubicBezTo>
                <a:cubicBezTo>
                  <a:pt x="541" y="370"/>
                  <a:pt x="393" y="370"/>
                  <a:pt x="393" y="370"/>
                </a:cubicBezTo>
                <a:close/>
                <a:moveTo>
                  <a:pt x="393" y="370"/>
                </a:moveTo>
                <a:close/>
                <a:moveTo>
                  <a:pt x="504" y="562"/>
                </a:moveTo>
                <a:cubicBezTo>
                  <a:pt x="469" y="551"/>
                  <a:pt x="432" y="545"/>
                  <a:pt x="393" y="543"/>
                </a:cubicBezTo>
                <a:lnTo>
                  <a:pt x="393" y="395"/>
                </a:lnTo>
                <a:lnTo>
                  <a:pt x="541" y="395"/>
                </a:lnTo>
                <a:cubicBezTo>
                  <a:pt x="539" y="455"/>
                  <a:pt x="526" y="512"/>
                  <a:pt x="504" y="562"/>
                </a:cubicBezTo>
                <a:close/>
                <a:moveTo>
                  <a:pt x="518" y="593"/>
                </a:moveTo>
                <a:cubicBezTo>
                  <a:pt x="546" y="605"/>
                  <a:pt x="573" y="618"/>
                  <a:pt x="597" y="636"/>
                </a:cubicBezTo>
                <a:cubicBezTo>
                  <a:pt x="552" y="674"/>
                  <a:pt x="496" y="700"/>
                  <a:pt x="436" y="711"/>
                </a:cubicBezTo>
                <a:cubicBezTo>
                  <a:pt x="468" y="678"/>
                  <a:pt x="497" y="638"/>
                  <a:pt x="518" y="593"/>
                </a:cubicBezTo>
                <a:close/>
                <a:moveTo>
                  <a:pt x="393" y="715"/>
                </a:moveTo>
                <a:lnTo>
                  <a:pt x="393" y="568"/>
                </a:lnTo>
                <a:cubicBezTo>
                  <a:pt x="429" y="569"/>
                  <a:pt x="462" y="575"/>
                  <a:pt x="495" y="585"/>
                </a:cubicBezTo>
                <a:cubicBezTo>
                  <a:pt x="470" y="637"/>
                  <a:pt x="436" y="680"/>
                  <a:pt x="394" y="715"/>
                </a:cubicBezTo>
                <a:cubicBezTo>
                  <a:pt x="394" y="715"/>
                  <a:pt x="393" y="715"/>
                  <a:pt x="393" y="715"/>
                </a:cubicBezTo>
                <a:close/>
                <a:moveTo>
                  <a:pt x="393" y="715"/>
                </a:moveTo>
                <a:close/>
                <a:moveTo>
                  <a:pt x="326" y="711"/>
                </a:moveTo>
                <a:cubicBezTo>
                  <a:pt x="266" y="700"/>
                  <a:pt x="211" y="674"/>
                  <a:pt x="166" y="636"/>
                </a:cubicBezTo>
                <a:cubicBezTo>
                  <a:pt x="190" y="618"/>
                  <a:pt x="216" y="605"/>
                  <a:pt x="244" y="593"/>
                </a:cubicBezTo>
                <a:cubicBezTo>
                  <a:pt x="266" y="638"/>
                  <a:pt x="293" y="678"/>
                  <a:pt x="326" y="711"/>
                </a:cubicBezTo>
                <a:close/>
                <a:moveTo>
                  <a:pt x="368" y="395"/>
                </a:moveTo>
                <a:lnTo>
                  <a:pt x="368" y="543"/>
                </a:lnTo>
                <a:cubicBezTo>
                  <a:pt x="330" y="545"/>
                  <a:pt x="292" y="551"/>
                  <a:pt x="257" y="562"/>
                </a:cubicBezTo>
                <a:cubicBezTo>
                  <a:pt x="236" y="512"/>
                  <a:pt x="223" y="455"/>
                  <a:pt x="222" y="395"/>
                </a:cubicBezTo>
                <a:cubicBezTo>
                  <a:pt x="222" y="395"/>
                  <a:pt x="368" y="395"/>
                  <a:pt x="368" y="395"/>
                </a:cubicBezTo>
                <a:close/>
                <a:moveTo>
                  <a:pt x="368" y="395"/>
                </a:moveTo>
                <a:close/>
                <a:moveTo>
                  <a:pt x="248" y="224"/>
                </a:moveTo>
                <a:cubicBezTo>
                  <a:pt x="286" y="237"/>
                  <a:pt x="327" y="245"/>
                  <a:pt x="368" y="246"/>
                </a:cubicBezTo>
                <a:lnTo>
                  <a:pt x="368" y="370"/>
                </a:lnTo>
                <a:lnTo>
                  <a:pt x="222" y="370"/>
                </a:lnTo>
                <a:cubicBezTo>
                  <a:pt x="223" y="318"/>
                  <a:pt x="232" y="269"/>
                  <a:pt x="248" y="224"/>
                </a:cubicBezTo>
                <a:close/>
                <a:moveTo>
                  <a:pt x="235" y="193"/>
                </a:moveTo>
                <a:cubicBezTo>
                  <a:pt x="205" y="181"/>
                  <a:pt x="176" y="163"/>
                  <a:pt x="150" y="143"/>
                </a:cubicBezTo>
                <a:cubicBezTo>
                  <a:pt x="198" y="98"/>
                  <a:pt x="259" y="66"/>
                  <a:pt x="326" y="55"/>
                </a:cubicBezTo>
                <a:cubicBezTo>
                  <a:pt x="288" y="93"/>
                  <a:pt x="257" y="139"/>
                  <a:pt x="235" y="193"/>
                </a:cubicBezTo>
                <a:close/>
                <a:moveTo>
                  <a:pt x="368" y="50"/>
                </a:moveTo>
                <a:lnTo>
                  <a:pt x="368" y="222"/>
                </a:lnTo>
                <a:cubicBezTo>
                  <a:pt x="330" y="220"/>
                  <a:pt x="292" y="213"/>
                  <a:pt x="258" y="201"/>
                </a:cubicBezTo>
                <a:cubicBezTo>
                  <a:pt x="283" y="141"/>
                  <a:pt x="321" y="89"/>
                  <a:pt x="367" y="50"/>
                </a:cubicBezTo>
                <a:cubicBezTo>
                  <a:pt x="367" y="50"/>
                  <a:pt x="368" y="50"/>
                  <a:pt x="368" y="50"/>
                </a:cubicBezTo>
                <a:close/>
                <a:moveTo>
                  <a:pt x="436" y="55"/>
                </a:moveTo>
                <a:cubicBezTo>
                  <a:pt x="504" y="66"/>
                  <a:pt x="564" y="98"/>
                  <a:pt x="611" y="143"/>
                </a:cubicBezTo>
                <a:cubicBezTo>
                  <a:pt x="586" y="163"/>
                  <a:pt x="558" y="181"/>
                  <a:pt x="528" y="193"/>
                </a:cubicBezTo>
                <a:cubicBezTo>
                  <a:pt x="505" y="139"/>
                  <a:pt x="473" y="93"/>
                  <a:pt x="436" y="55"/>
                </a:cubicBezTo>
                <a:close/>
                <a:moveTo>
                  <a:pt x="394" y="50"/>
                </a:moveTo>
                <a:cubicBezTo>
                  <a:pt x="441" y="89"/>
                  <a:pt x="479" y="141"/>
                  <a:pt x="504" y="201"/>
                </a:cubicBezTo>
                <a:cubicBezTo>
                  <a:pt x="469" y="213"/>
                  <a:pt x="432" y="220"/>
                  <a:pt x="393" y="222"/>
                </a:cubicBezTo>
                <a:lnTo>
                  <a:pt x="393" y="50"/>
                </a:lnTo>
                <a:cubicBezTo>
                  <a:pt x="393" y="50"/>
                  <a:pt x="394" y="50"/>
                  <a:pt x="394" y="50"/>
                </a:cubicBezTo>
                <a:close/>
                <a:moveTo>
                  <a:pt x="367" y="715"/>
                </a:moveTo>
                <a:cubicBezTo>
                  <a:pt x="327" y="680"/>
                  <a:pt x="292" y="637"/>
                  <a:pt x="267" y="585"/>
                </a:cubicBezTo>
                <a:cubicBezTo>
                  <a:pt x="299" y="575"/>
                  <a:pt x="334" y="569"/>
                  <a:pt x="368" y="568"/>
                </a:cubicBezTo>
                <a:lnTo>
                  <a:pt x="368" y="715"/>
                </a:lnTo>
                <a:cubicBezTo>
                  <a:pt x="368" y="715"/>
                  <a:pt x="367" y="715"/>
                  <a:pt x="367" y="715"/>
                </a:cubicBezTo>
                <a:close/>
                <a:moveTo>
                  <a:pt x="367" y="715"/>
                </a:moveTo>
                <a:close/>
                <a:moveTo>
                  <a:pt x="712" y="370"/>
                </a:moveTo>
                <a:lnTo>
                  <a:pt x="565" y="370"/>
                </a:lnTo>
                <a:cubicBezTo>
                  <a:pt x="563" y="316"/>
                  <a:pt x="554" y="263"/>
                  <a:pt x="536" y="216"/>
                </a:cubicBezTo>
                <a:cubicBezTo>
                  <a:pt x="570" y="201"/>
                  <a:pt x="600" y="183"/>
                  <a:pt x="629" y="162"/>
                </a:cubicBezTo>
                <a:cubicBezTo>
                  <a:pt x="679" y="218"/>
                  <a:pt x="710" y="290"/>
                  <a:pt x="712" y="370"/>
                </a:cubicBezTo>
                <a:close/>
                <a:moveTo>
                  <a:pt x="381" y="0"/>
                </a:moveTo>
                <a:cubicBezTo>
                  <a:pt x="171" y="0"/>
                  <a:pt x="0" y="171"/>
                  <a:pt x="0" y="382"/>
                </a:cubicBezTo>
                <a:cubicBezTo>
                  <a:pt x="0" y="593"/>
                  <a:pt x="171" y="765"/>
                  <a:pt x="381" y="765"/>
                </a:cubicBezTo>
                <a:cubicBezTo>
                  <a:pt x="592" y="765"/>
                  <a:pt x="762" y="593"/>
                  <a:pt x="762" y="382"/>
                </a:cubicBezTo>
                <a:cubicBezTo>
                  <a:pt x="762" y="171"/>
                  <a:pt x="592" y="0"/>
                  <a:pt x="3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81960" y="1956950"/>
            <a:ext cx="158071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267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50%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70008" y="2979942"/>
            <a:ext cx="158071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267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70%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38218" y="4044951"/>
            <a:ext cx="158071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267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40%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43343" y="5112426"/>
            <a:ext cx="158071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267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47566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853812" y="964599"/>
            <a:ext cx="2484376" cy="794342"/>
          </a:xfrm>
          <a:prstGeom prst="roundRect">
            <a:avLst>
              <a:gd name="adj" fmla="val 227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CONTNET</a:t>
            </a:r>
            <a:endParaRPr lang="zh-CN" altLang="en-US" sz="28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23467" y="2634658"/>
            <a:ext cx="794342" cy="794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01</a:t>
            </a:r>
            <a:endParaRPr lang="zh-CN" altLang="en-US" sz="2400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5082" y="2681233"/>
            <a:ext cx="1415772" cy="53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项目概述</a:t>
            </a:r>
            <a:endParaRPr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23467" y="4190856"/>
            <a:ext cx="794342" cy="794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03</a:t>
            </a:r>
            <a:endParaRPr lang="zh-CN" altLang="en-US" sz="2400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5082" y="4237431"/>
            <a:ext cx="1723549" cy="53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主要知识点</a:t>
            </a:r>
            <a:endParaRPr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7" name="矩形 1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2255083" y="3115493"/>
            <a:ext cx="3520076" cy="276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Project outline</a:t>
            </a:r>
            <a:endParaRPr lang="zh-CN" altLang="en-US" sz="10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5" name="矩形 2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2255083" y="4671691"/>
            <a:ext cx="3520076" cy="276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Zhu </a:t>
            </a:r>
            <a:r>
              <a:rPr lang="en-US" altLang="zh-CN" sz="1000" dirty="0" err="1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yao</a:t>
            </a:r>
            <a:r>
              <a:rPr lang="en-US" altLang="zh-CN" sz="1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000" dirty="0" err="1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zhi</a:t>
            </a:r>
            <a:r>
              <a:rPr lang="en-US" altLang="zh-CN" sz="1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000" dirty="0" err="1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shi</a:t>
            </a:r>
            <a:r>
              <a:rPr lang="en-US" altLang="zh-CN" sz="1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000" dirty="0" err="1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dian</a:t>
            </a:r>
            <a:endParaRPr lang="zh-CN" altLang="en-US" sz="10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549709" y="2634658"/>
            <a:ext cx="794342" cy="794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02</a:t>
            </a:r>
            <a:endParaRPr lang="zh-CN" altLang="en-US" sz="2400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681324" y="2681233"/>
            <a:ext cx="2031325" cy="53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功能模块介绍</a:t>
            </a:r>
            <a:endParaRPr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549709" y="4190856"/>
            <a:ext cx="794342" cy="794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04</a:t>
            </a:r>
            <a:endParaRPr lang="zh-CN" altLang="en-US" sz="2400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681324" y="4237431"/>
            <a:ext cx="1415772" cy="53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心得总结</a:t>
            </a:r>
            <a:endParaRPr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8" name="矩形 3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7681325" y="3115493"/>
            <a:ext cx="3520076" cy="276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/>
              <a:t>Introduction of Function Module</a:t>
            </a:r>
            <a:endParaRPr lang="zh-CN" altLang="en-US" sz="10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9" name="矩形 3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7681325" y="4671691"/>
            <a:ext cx="352007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err="1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Xin</a:t>
            </a:r>
            <a:r>
              <a:rPr lang="en-US" altLang="zh-CN" sz="1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de </a:t>
            </a:r>
            <a:r>
              <a:rPr lang="en-US" altLang="zh-CN" sz="1000" dirty="0" err="1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zon</a:t>
            </a:r>
            <a:r>
              <a:rPr lang="en-US" altLang="zh-CN" sz="1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000" dirty="0" err="1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jie</a:t>
            </a:r>
            <a:endParaRPr lang="zh-CN" altLang="en-US" sz="10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94CBA25-F70E-4445-B247-8B140B17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A5C74D8-FD8D-4CE9-850A-85644AC6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A4771CD-C557-42F4-AA9A-2324B4F95A9C}"/>
              </a:ext>
            </a:extLst>
          </p:cNvPr>
          <p:cNvSpPr txBox="1"/>
          <p:nvPr/>
        </p:nvSpPr>
        <p:spPr>
          <a:xfrm>
            <a:off x="5074915" y="3482942"/>
            <a:ext cx="5806524" cy="4775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9140">
              <a:lnSpc>
                <a:spcPct val="150000"/>
              </a:lnSpc>
              <a:defRPr/>
            </a:pPr>
            <a:r>
              <a:rPr lang="zh-CN" altLang="en-US" sz="1867" spc="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软雅黑"/>
              </a:rPr>
              <a:t>回复：</a:t>
            </a:r>
            <a:r>
              <a:rPr lang="en-US" altLang="zh-CN" sz="1867" b="1" spc="400" dirty="0">
                <a:solidFill>
                  <a:prstClr val="black"/>
                </a:solidFill>
                <a:latin typeface="Calibri"/>
                <a:ea typeface="微软雅黑"/>
              </a:rPr>
              <a:t>190617</a:t>
            </a:r>
            <a:r>
              <a:rPr lang="zh-CN" altLang="en-US" sz="1867" spc="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软雅黑"/>
              </a:rPr>
              <a:t>，免费获取</a:t>
            </a:r>
            <a:r>
              <a:rPr lang="en-US" altLang="zh-CN" sz="1867" spc="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软雅黑"/>
              </a:rPr>
              <a:t>30</a:t>
            </a:r>
            <a:r>
              <a:rPr lang="zh-CN" altLang="en-US" sz="1867" spc="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软雅黑"/>
              </a:rPr>
              <a:t>页完整模板。</a:t>
            </a:r>
          </a:p>
        </p:txBody>
      </p:sp>
    </p:spTree>
    <p:extLst>
      <p:ext uri="{BB962C8B-B14F-4D97-AF65-F5344CB8AC3E}">
        <p14:creationId xmlns:p14="http://schemas.microsoft.com/office/powerpoint/2010/main" val="10415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456" y="3136392"/>
            <a:ext cx="4914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ColourPPT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作品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79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98232" y="1632284"/>
            <a:ext cx="4588042" cy="3593432"/>
          </a:xfrm>
          <a:prstGeom prst="roundRect">
            <a:avLst>
              <a:gd name="adj" fmla="val 1168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91789" y="2354179"/>
            <a:ext cx="340092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89" y="4455695"/>
            <a:ext cx="340092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16289" y="2797116"/>
            <a:ext cx="2351926" cy="678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01</a:t>
            </a:r>
            <a:r>
              <a:rPr lang="en-US" altLang="zh-CN" sz="3200" b="1" dirty="0" smtClean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</a:t>
            </a:r>
            <a:r>
              <a:rPr lang="zh-CN" altLang="en-US" sz="32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项目</a:t>
            </a:r>
            <a:r>
              <a:rPr lang="zh-CN" altLang="en-US" sz="3200" b="1" dirty="0" smtClean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概述</a:t>
            </a:r>
            <a:endParaRPr lang="zh-CN" altLang="en-US" sz="3200" b="1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矩形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23047" y="3567137"/>
            <a:ext cx="4145907" cy="5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Lorem ipsum dolor sit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amet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consectetur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adipiscing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elit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Ut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efficitur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ipsum vitae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tortor</a:t>
            </a:r>
            <a:endParaRPr lang="zh-CN" altLang="en-US" sz="12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98232" y="1632284"/>
            <a:ext cx="4588042" cy="3593432"/>
          </a:xfrm>
          <a:prstGeom prst="roundRect">
            <a:avLst>
              <a:gd name="adj" fmla="val 1168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91789" y="2354179"/>
            <a:ext cx="340092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89" y="4455695"/>
            <a:ext cx="340092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16289" y="2797116"/>
            <a:ext cx="3172663" cy="678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02.</a:t>
            </a:r>
            <a:r>
              <a:rPr lang="zh-CN" altLang="en-US" sz="32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功能模块介绍</a:t>
            </a:r>
          </a:p>
        </p:txBody>
      </p:sp>
      <p:sp>
        <p:nvSpPr>
          <p:cNvPr id="8" name="矩形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23047" y="3567137"/>
            <a:ext cx="4145907" cy="5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Lorem ipsum dolor sit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amet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consectetur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adipiscing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elit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Ut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efficitur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ipsum vitae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tortor</a:t>
            </a:r>
            <a:endParaRPr lang="zh-CN" altLang="en-US" sz="12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7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3"/>
          <p:cNvSpPr txBox="1">
            <a:spLocks/>
          </p:cNvSpPr>
          <p:nvPr/>
        </p:nvSpPr>
        <p:spPr>
          <a:xfrm>
            <a:off x="609600" y="520759"/>
            <a:ext cx="6400800" cy="54107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2.1</a:t>
            </a:r>
            <a:r>
              <a:rPr lang="zh-CN" altLang="en-US" sz="4267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4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投票管理模块</a:t>
            </a:r>
            <a:endParaRPr lang="en-AU" altLang="zh-CN" sz="4267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3744" y="2013969"/>
            <a:ext cx="3447620" cy="1465758"/>
            <a:chOff x="513744" y="2160400"/>
            <a:chExt cx="3447620" cy="1465758"/>
          </a:xfrm>
        </p:grpSpPr>
        <p:grpSp>
          <p:nvGrpSpPr>
            <p:cNvPr id="2" name="Group 1"/>
            <p:cNvGrpSpPr/>
            <p:nvPr/>
          </p:nvGrpSpPr>
          <p:grpSpPr>
            <a:xfrm>
              <a:off x="513744" y="2160401"/>
              <a:ext cx="725821" cy="725821"/>
              <a:chOff x="491973" y="2419351"/>
              <a:chExt cx="544366" cy="544366"/>
            </a:xfrm>
          </p:grpSpPr>
          <p:sp>
            <p:nvSpPr>
              <p:cNvPr id="37" name="Freeform 126"/>
              <p:cNvSpPr>
                <a:spLocks/>
              </p:cNvSpPr>
              <p:nvPr/>
            </p:nvSpPr>
            <p:spPr bwMode="auto">
              <a:xfrm>
                <a:off x="491973" y="2419351"/>
                <a:ext cx="544366" cy="544366"/>
              </a:xfrm>
              <a:custGeom>
                <a:avLst/>
                <a:gdLst/>
                <a:ahLst/>
                <a:cxnLst/>
                <a:rect l="l" t="t" r="r" b="b"/>
                <a:pathLst>
                  <a:path w="544366" h="544366">
                    <a:moveTo>
                      <a:pt x="72582" y="0"/>
                    </a:moveTo>
                    <a:lnTo>
                      <a:pt x="471784" y="0"/>
                    </a:lnTo>
                    <a:cubicBezTo>
                      <a:pt x="511451" y="0"/>
                      <a:pt x="544366" y="32635"/>
                      <a:pt x="544366" y="72898"/>
                    </a:cubicBezTo>
                    <a:lnTo>
                      <a:pt x="544366" y="112738"/>
                    </a:lnTo>
                    <a:lnTo>
                      <a:pt x="328926" y="219686"/>
                    </a:lnTo>
                    <a:lnTo>
                      <a:pt x="544366" y="113333"/>
                    </a:lnTo>
                    <a:lnTo>
                      <a:pt x="544366" y="472317"/>
                    </a:lnTo>
                    <a:cubicBezTo>
                      <a:pt x="544366" y="511923"/>
                      <a:pt x="511461" y="544366"/>
                      <a:pt x="471806" y="544366"/>
                    </a:cubicBezTo>
                    <a:lnTo>
                      <a:pt x="429619" y="544366"/>
                    </a:lnTo>
                    <a:lnTo>
                      <a:pt x="328658" y="444874"/>
                    </a:lnTo>
                    <a:lnTo>
                      <a:pt x="429176" y="544366"/>
                    </a:lnTo>
                    <a:lnTo>
                      <a:pt x="72513" y="544366"/>
                    </a:lnTo>
                    <a:cubicBezTo>
                      <a:pt x="32462" y="544366"/>
                      <a:pt x="0" y="511801"/>
                      <a:pt x="0" y="472046"/>
                    </a:cubicBezTo>
                    <a:lnTo>
                      <a:pt x="0" y="119943"/>
                    </a:lnTo>
                    <a:lnTo>
                      <a:pt x="0" y="118906"/>
                    </a:lnTo>
                    <a:lnTo>
                      <a:pt x="0" y="72898"/>
                    </a:lnTo>
                    <a:cubicBezTo>
                      <a:pt x="0" y="32635"/>
                      <a:pt x="32493" y="0"/>
                      <a:pt x="725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6" name="Freeform 177"/>
              <p:cNvSpPr>
                <a:spLocks noEditPoints="1"/>
              </p:cNvSpPr>
              <p:nvPr/>
            </p:nvSpPr>
            <p:spPr bwMode="auto">
              <a:xfrm>
                <a:off x="599827" y="2575414"/>
                <a:ext cx="321418" cy="232238"/>
              </a:xfrm>
              <a:custGeom>
                <a:avLst/>
                <a:gdLst>
                  <a:gd name="T0" fmla="*/ 584 w 762"/>
                  <a:gd name="T1" fmla="*/ 500 h 548"/>
                  <a:gd name="T2" fmla="*/ 584 w 762"/>
                  <a:gd name="T3" fmla="*/ 500 h 548"/>
                  <a:gd name="T4" fmla="*/ 155 w 762"/>
                  <a:gd name="T5" fmla="*/ 500 h 548"/>
                  <a:gd name="T6" fmla="*/ 48 w 762"/>
                  <a:gd name="T7" fmla="*/ 393 h 548"/>
                  <a:gd name="T8" fmla="*/ 102 w 762"/>
                  <a:gd name="T9" fmla="*/ 301 h 548"/>
                  <a:gd name="T10" fmla="*/ 123 w 762"/>
                  <a:gd name="T11" fmla="*/ 245 h 548"/>
                  <a:gd name="T12" fmla="*/ 119 w 762"/>
                  <a:gd name="T13" fmla="*/ 226 h 548"/>
                  <a:gd name="T14" fmla="*/ 179 w 762"/>
                  <a:gd name="T15" fmla="*/ 167 h 548"/>
                  <a:gd name="T16" fmla="*/ 211 w 762"/>
                  <a:gd name="T17" fmla="*/ 172 h 548"/>
                  <a:gd name="T18" fmla="*/ 254 w 762"/>
                  <a:gd name="T19" fmla="*/ 144 h 548"/>
                  <a:gd name="T20" fmla="*/ 405 w 762"/>
                  <a:gd name="T21" fmla="*/ 47 h 548"/>
                  <a:gd name="T22" fmla="*/ 570 w 762"/>
                  <a:gd name="T23" fmla="*/ 198 h 548"/>
                  <a:gd name="T24" fmla="*/ 609 w 762"/>
                  <a:gd name="T25" fmla="*/ 241 h 548"/>
                  <a:gd name="T26" fmla="*/ 715 w 762"/>
                  <a:gd name="T27" fmla="*/ 369 h 548"/>
                  <a:gd name="T28" fmla="*/ 584 w 762"/>
                  <a:gd name="T29" fmla="*/ 500 h 548"/>
                  <a:gd name="T30" fmla="*/ 617 w 762"/>
                  <a:gd name="T31" fmla="*/ 194 h 548"/>
                  <a:gd name="T32" fmla="*/ 405 w 762"/>
                  <a:gd name="T33" fmla="*/ 0 h 548"/>
                  <a:gd name="T34" fmla="*/ 211 w 762"/>
                  <a:gd name="T35" fmla="*/ 124 h 548"/>
                  <a:gd name="T36" fmla="*/ 179 w 762"/>
                  <a:gd name="T37" fmla="*/ 119 h 548"/>
                  <a:gd name="T38" fmla="*/ 72 w 762"/>
                  <a:gd name="T39" fmla="*/ 226 h 548"/>
                  <a:gd name="T40" fmla="*/ 78 w 762"/>
                  <a:gd name="T41" fmla="*/ 260 h 548"/>
                  <a:gd name="T42" fmla="*/ 0 w 762"/>
                  <a:gd name="T43" fmla="*/ 393 h 548"/>
                  <a:gd name="T44" fmla="*/ 155 w 762"/>
                  <a:gd name="T45" fmla="*/ 548 h 548"/>
                  <a:gd name="T46" fmla="*/ 155 w 762"/>
                  <a:gd name="T47" fmla="*/ 548 h 548"/>
                  <a:gd name="T48" fmla="*/ 584 w 762"/>
                  <a:gd name="T49" fmla="*/ 548 h 548"/>
                  <a:gd name="T50" fmla="*/ 584 w 762"/>
                  <a:gd name="T51" fmla="*/ 548 h 548"/>
                  <a:gd name="T52" fmla="*/ 762 w 762"/>
                  <a:gd name="T53" fmla="*/ 369 h 548"/>
                  <a:gd name="T54" fmla="*/ 617 w 762"/>
                  <a:gd name="T55" fmla="*/ 19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62" h="548">
                    <a:moveTo>
                      <a:pt x="584" y="500"/>
                    </a:moveTo>
                    <a:lnTo>
                      <a:pt x="584" y="500"/>
                    </a:lnTo>
                    <a:lnTo>
                      <a:pt x="155" y="500"/>
                    </a:lnTo>
                    <a:cubicBezTo>
                      <a:pt x="96" y="500"/>
                      <a:pt x="48" y="452"/>
                      <a:pt x="48" y="393"/>
                    </a:cubicBezTo>
                    <a:cubicBezTo>
                      <a:pt x="48" y="355"/>
                      <a:pt x="68" y="321"/>
                      <a:pt x="102" y="301"/>
                    </a:cubicBezTo>
                    <a:cubicBezTo>
                      <a:pt x="134" y="282"/>
                      <a:pt x="137" y="278"/>
                      <a:pt x="123" y="245"/>
                    </a:cubicBezTo>
                    <a:cubicBezTo>
                      <a:pt x="120" y="238"/>
                      <a:pt x="119" y="232"/>
                      <a:pt x="119" y="226"/>
                    </a:cubicBezTo>
                    <a:cubicBezTo>
                      <a:pt x="119" y="193"/>
                      <a:pt x="146" y="167"/>
                      <a:pt x="179" y="167"/>
                    </a:cubicBezTo>
                    <a:cubicBezTo>
                      <a:pt x="179" y="167"/>
                      <a:pt x="194" y="166"/>
                      <a:pt x="211" y="172"/>
                    </a:cubicBezTo>
                    <a:cubicBezTo>
                      <a:pt x="238" y="183"/>
                      <a:pt x="241" y="173"/>
                      <a:pt x="254" y="144"/>
                    </a:cubicBezTo>
                    <a:cubicBezTo>
                      <a:pt x="282" y="85"/>
                      <a:pt x="341" y="47"/>
                      <a:pt x="405" y="47"/>
                    </a:cubicBezTo>
                    <a:cubicBezTo>
                      <a:pt x="491" y="47"/>
                      <a:pt x="562" y="112"/>
                      <a:pt x="570" y="198"/>
                    </a:cubicBezTo>
                    <a:cubicBezTo>
                      <a:pt x="573" y="233"/>
                      <a:pt x="573" y="233"/>
                      <a:pt x="609" y="241"/>
                    </a:cubicBezTo>
                    <a:cubicBezTo>
                      <a:pt x="670" y="252"/>
                      <a:pt x="715" y="307"/>
                      <a:pt x="715" y="369"/>
                    </a:cubicBezTo>
                    <a:cubicBezTo>
                      <a:pt x="715" y="441"/>
                      <a:pt x="656" y="500"/>
                      <a:pt x="584" y="500"/>
                    </a:cubicBezTo>
                    <a:close/>
                    <a:moveTo>
                      <a:pt x="617" y="194"/>
                    </a:moveTo>
                    <a:cubicBezTo>
                      <a:pt x="607" y="85"/>
                      <a:pt x="516" y="0"/>
                      <a:pt x="405" y="0"/>
                    </a:cubicBezTo>
                    <a:cubicBezTo>
                      <a:pt x="319" y="0"/>
                      <a:pt x="245" y="51"/>
                      <a:pt x="211" y="124"/>
                    </a:cubicBezTo>
                    <a:cubicBezTo>
                      <a:pt x="201" y="121"/>
                      <a:pt x="190" y="119"/>
                      <a:pt x="179" y="119"/>
                    </a:cubicBezTo>
                    <a:cubicBezTo>
                      <a:pt x="120" y="119"/>
                      <a:pt x="72" y="167"/>
                      <a:pt x="72" y="226"/>
                    </a:cubicBezTo>
                    <a:cubicBezTo>
                      <a:pt x="72" y="238"/>
                      <a:pt x="74" y="249"/>
                      <a:pt x="78" y="260"/>
                    </a:cubicBezTo>
                    <a:cubicBezTo>
                      <a:pt x="31" y="287"/>
                      <a:pt x="0" y="336"/>
                      <a:pt x="0" y="393"/>
                    </a:cubicBezTo>
                    <a:cubicBezTo>
                      <a:pt x="0" y="479"/>
                      <a:pt x="70" y="548"/>
                      <a:pt x="155" y="548"/>
                    </a:cubicBezTo>
                    <a:lnTo>
                      <a:pt x="155" y="548"/>
                    </a:lnTo>
                    <a:lnTo>
                      <a:pt x="584" y="548"/>
                    </a:lnTo>
                    <a:lnTo>
                      <a:pt x="584" y="548"/>
                    </a:lnTo>
                    <a:cubicBezTo>
                      <a:pt x="682" y="548"/>
                      <a:pt x="762" y="468"/>
                      <a:pt x="762" y="369"/>
                    </a:cubicBezTo>
                    <a:cubicBezTo>
                      <a:pt x="762" y="282"/>
                      <a:pt x="700" y="210"/>
                      <a:pt x="617" y="1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39" name="Text Placeholder 33"/>
            <p:cNvSpPr txBox="1">
              <a:spLocks/>
            </p:cNvSpPr>
            <p:nvPr/>
          </p:nvSpPr>
          <p:spPr>
            <a:xfrm>
              <a:off x="1381785" y="2160400"/>
              <a:ext cx="2460831" cy="81280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67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yanmar Text" pitchFamily="34" charset="0"/>
                  <a:sym typeface="Calibri" panose="020F0502020204030204" pitchFamily="34" charset="0"/>
                </a:rPr>
                <a:t>添加投票</a:t>
              </a:r>
              <a:endParaRPr lang="en-AU" sz="1867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80180" y="2795161"/>
              <a:ext cx="2681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 fontAlgn="base">
                <a:buFont typeface="Arial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记录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投票基本信息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marL="285750" indent="-285750" algn="just" fontAlgn="base">
                <a:buFont typeface="Arial" pitchFamily="34" charset="0"/>
                <a:buChar char="•"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可选类型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marL="285750" indent="-285750" algn="just" fontAlgn="base">
                <a:buFont typeface="Arial" pitchFamily="34" charset="0"/>
                <a:buChar char="•"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选项是否带有图片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13415" y="2013969"/>
            <a:ext cx="3446661" cy="1711979"/>
            <a:chOff x="4173261" y="1865336"/>
            <a:chExt cx="3446661" cy="1711979"/>
          </a:xfrm>
        </p:grpSpPr>
        <p:grpSp>
          <p:nvGrpSpPr>
            <p:cNvPr id="5" name="Group 4"/>
            <p:cNvGrpSpPr/>
            <p:nvPr/>
          </p:nvGrpSpPr>
          <p:grpSpPr>
            <a:xfrm>
              <a:off x="4173261" y="1865337"/>
              <a:ext cx="725821" cy="725821"/>
              <a:chOff x="3235892" y="2419351"/>
              <a:chExt cx="544366" cy="544366"/>
            </a:xfrm>
          </p:grpSpPr>
          <p:sp>
            <p:nvSpPr>
              <p:cNvPr id="58" name="Freeform 126"/>
              <p:cNvSpPr>
                <a:spLocks/>
              </p:cNvSpPr>
              <p:nvPr/>
            </p:nvSpPr>
            <p:spPr bwMode="auto">
              <a:xfrm>
                <a:off x="3235892" y="2419351"/>
                <a:ext cx="544366" cy="544366"/>
              </a:xfrm>
              <a:custGeom>
                <a:avLst/>
                <a:gdLst/>
                <a:ahLst/>
                <a:cxnLst/>
                <a:rect l="l" t="t" r="r" b="b"/>
                <a:pathLst>
                  <a:path w="544366" h="544366">
                    <a:moveTo>
                      <a:pt x="72582" y="0"/>
                    </a:moveTo>
                    <a:lnTo>
                      <a:pt x="471784" y="0"/>
                    </a:lnTo>
                    <a:cubicBezTo>
                      <a:pt x="511451" y="0"/>
                      <a:pt x="544366" y="32635"/>
                      <a:pt x="544366" y="72898"/>
                    </a:cubicBezTo>
                    <a:lnTo>
                      <a:pt x="544366" y="112738"/>
                    </a:lnTo>
                    <a:lnTo>
                      <a:pt x="328926" y="219686"/>
                    </a:lnTo>
                    <a:lnTo>
                      <a:pt x="544366" y="113333"/>
                    </a:lnTo>
                    <a:lnTo>
                      <a:pt x="544366" y="472317"/>
                    </a:lnTo>
                    <a:cubicBezTo>
                      <a:pt x="544366" y="511923"/>
                      <a:pt x="511461" y="544366"/>
                      <a:pt x="471806" y="544366"/>
                    </a:cubicBezTo>
                    <a:lnTo>
                      <a:pt x="429619" y="544366"/>
                    </a:lnTo>
                    <a:lnTo>
                      <a:pt x="328658" y="444874"/>
                    </a:lnTo>
                    <a:lnTo>
                      <a:pt x="429176" y="544366"/>
                    </a:lnTo>
                    <a:lnTo>
                      <a:pt x="72513" y="544366"/>
                    </a:lnTo>
                    <a:cubicBezTo>
                      <a:pt x="32462" y="544366"/>
                      <a:pt x="0" y="511801"/>
                      <a:pt x="0" y="472046"/>
                    </a:cubicBezTo>
                    <a:lnTo>
                      <a:pt x="0" y="119943"/>
                    </a:lnTo>
                    <a:lnTo>
                      <a:pt x="0" y="118906"/>
                    </a:lnTo>
                    <a:lnTo>
                      <a:pt x="0" y="72898"/>
                    </a:lnTo>
                    <a:cubicBezTo>
                      <a:pt x="0" y="32635"/>
                      <a:pt x="32493" y="0"/>
                      <a:pt x="725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61" name="Freeform 185"/>
              <p:cNvSpPr>
                <a:spLocks noEditPoints="1"/>
              </p:cNvSpPr>
              <p:nvPr/>
            </p:nvSpPr>
            <p:spPr bwMode="auto">
              <a:xfrm>
                <a:off x="3347366" y="2530825"/>
                <a:ext cx="321418" cy="321418"/>
              </a:xfrm>
              <a:custGeom>
                <a:avLst/>
                <a:gdLst>
                  <a:gd name="T0" fmla="*/ 524 w 762"/>
                  <a:gd name="T1" fmla="*/ 428 h 761"/>
                  <a:gd name="T2" fmla="*/ 428 w 762"/>
                  <a:gd name="T3" fmla="*/ 401 h 761"/>
                  <a:gd name="T4" fmla="*/ 419 w 762"/>
                  <a:gd name="T5" fmla="*/ 409 h 761"/>
                  <a:gd name="T6" fmla="*/ 393 w 762"/>
                  <a:gd name="T7" fmla="*/ 436 h 761"/>
                  <a:gd name="T8" fmla="*/ 347 w 762"/>
                  <a:gd name="T9" fmla="*/ 481 h 761"/>
                  <a:gd name="T10" fmla="*/ 333 w 762"/>
                  <a:gd name="T11" fmla="*/ 515 h 761"/>
                  <a:gd name="T12" fmla="*/ 333 w 762"/>
                  <a:gd name="T13" fmla="*/ 571 h 761"/>
                  <a:gd name="T14" fmla="*/ 286 w 762"/>
                  <a:gd name="T15" fmla="*/ 571 h 761"/>
                  <a:gd name="T16" fmla="*/ 238 w 762"/>
                  <a:gd name="T17" fmla="*/ 618 h 761"/>
                  <a:gd name="T18" fmla="*/ 238 w 762"/>
                  <a:gd name="T19" fmla="*/ 666 h 761"/>
                  <a:gd name="T20" fmla="*/ 182 w 762"/>
                  <a:gd name="T21" fmla="*/ 666 h 761"/>
                  <a:gd name="T22" fmla="*/ 148 w 762"/>
                  <a:gd name="T23" fmla="*/ 680 h 761"/>
                  <a:gd name="T24" fmla="*/ 115 w 762"/>
                  <a:gd name="T25" fmla="*/ 714 h 761"/>
                  <a:gd name="T26" fmla="*/ 48 w 762"/>
                  <a:gd name="T27" fmla="*/ 713 h 761"/>
                  <a:gd name="T28" fmla="*/ 47 w 762"/>
                  <a:gd name="T29" fmla="*/ 646 h 761"/>
                  <a:gd name="T30" fmla="*/ 325 w 762"/>
                  <a:gd name="T31" fmla="*/ 369 h 761"/>
                  <a:gd name="T32" fmla="*/ 325 w 762"/>
                  <a:gd name="T33" fmla="*/ 369 h 761"/>
                  <a:gd name="T34" fmla="*/ 360 w 762"/>
                  <a:gd name="T35" fmla="*/ 334 h 761"/>
                  <a:gd name="T36" fmla="*/ 333 w 762"/>
                  <a:gd name="T37" fmla="*/ 238 h 761"/>
                  <a:gd name="T38" fmla="*/ 524 w 762"/>
                  <a:gd name="T39" fmla="*/ 48 h 761"/>
                  <a:gd name="T40" fmla="*/ 714 w 762"/>
                  <a:gd name="T41" fmla="*/ 238 h 761"/>
                  <a:gd name="T42" fmla="*/ 524 w 762"/>
                  <a:gd name="T43" fmla="*/ 428 h 761"/>
                  <a:gd name="T44" fmla="*/ 590 w 762"/>
                  <a:gd name="T45" fmla="*/ 261 h 761"/>
                  <a:gd name="T46" fmla="*/ 500 w 762"/>
                  <a:gd name="T47" fmla="*/ 171 h 761"/>
                  <a:gd name="T48" fmla="*/ 551 w 762"/>
                  <a:gd name="T49" fmla="*/ 118 h 761"/>
                  <a:gd name="T50" fmla="*/ 642 w 762"/>
                  <a:gd name="T51" fmla="*/ 209 h 761"/>
                  <a:gd name="T52" fmla="*/ 590 w 762"/>
                  <a:gd name="T53" fmla="*/ 261 h 761"/>
                  <a:gd name="T54" fmla="*/ 662 w 762"/>
                  <a:gd name="T55" fmla="*/ 195 h 761"/>
                  <a:gd name="T56" fmla="*/ 565 w 762"/>
                  <a:gd name="T57" fmla="*/ 99 h 761"/>
                  <a:gd name="T58" fmla="*/ 544 w 762"/>
                  <a:gd name="T59" fmla="*/ 96 h 761"/>
                  <a:gd name="T60" fmla="*/ 477 w 762"/>
                  <a:gd name="T61" fmla="*/ 163 h 761"/>
                  <a:gd name="T62" fmla="*/ 476 w 762"/>
                  <a:gd name="T63" fmla="*/ 171 h 761"/>
                  <a:gd name="T64" fmla="*/ 480 w 762"/>
                  <a:gd name="T65" fmla="*/ 185 h 761"/>
                  <a:gd name="T66" fmla="*/ 576 w 762"/>
                  <a:gd name="T67" fmla="*/ 281 h 761"/>
                  <a:gd name="T68" fmla="*/ 597 w 762"/>
                  <a:gd name="T69" fmla="*/ 284 h 761"/>
                  <a:gd name="T70" fmla="*/ 665 w 762"/>
                  <a:gd name="T71" fmla="*/ 217 h 761"/>
                  <a:gd name="T72" fmla="*/ 666 w 762"/>
                  <a:gd name="T73" fmla="*/ 209 h 761"/>
                  <a:gd name="T74" fmla="*/ 662 w 762"/>
                  <a:gd name="T75" fmla="*/ 195 h 761"/>
                  <a:gd name="T76" fmla="*/ 524 w 762"/>
                  <a:gd name="T77" fmla="*/ 0 h 761"/>
                  <a:gd name="T78" fmla="*/ 286 w 762"/>
                  <a:gd name="T79" fmla="*/ 238 h 761"/>
                  <a:gd name="T80" fmla="*/ 303 w 762"/>
                  <a:gd name="T81" fmla="*/ 324 h 761"/>
                  <a:gd name="T82" fmla="*/ 13 w 762"/>
                  <a:gd name="T83" fmla="*/ 613 h 761"/>
                  <a:gd name="T84" fmla="*/ 0 w 762"/>
                  <a:gd name="T85" fmla="*/ 642 h 761"/>
                  <a:gd name="T86" fmla="*/ 0 w 762"/>
                  <a:gd name="T87" fmla="*/ 713 h 761"/>
                  <a:gd name="T88" fmla="*/ 47 w 762"/>
                  <a:gd name="T89" fmla="*/ 761 h 761"/>
                  <a:gd name="T90" fmla="*/ 119 w 762"/>
                  <a:gd name="T91" fmla="*/ 761 h 761"/>
                  <a:gd name="T92" fmla="*/ 148 w 762"/>
                  <a:gd name="T93" fmla="*/ 748 h 761"/>
                  <a:gd name="T94" fmla="*/ 182 w 762"/>
                  <a:gd name="T95" fmla="*/ 713 h 761"/>
                  <a:gd name="T96" fmla="*/ 238 w 762"/>
                  <a:gd name="T97" fmla="*/ 713 h 761"/>
                  <a:gd name="T98" fmla="*/ 286 w 762"/>
                  <a:gd name="T99" fmla="*/ 666 h 761"/>
                  <a:gd name="T100" fmla="*/ 286 w 762"/>
                  <a:gd name="T101" fmla="*/ 618 h 761"/>
                  <a:gd name="T102" fmla="*/ 333 w 762"/>
                  <a:gd name="T103" fmla="*/ 618 h 761"/>
                  <a:gd name="T104" fmla="*/ 381 w 762"/>
                  <a:gd name="T105" fmla="*/ 571 h 761"/>
                  <a:gd name="T106" fmla="*/ 381 w 762"/>
                  <a:gd name="T107" fmla="*/ 515 h 761"/>
                  <a:gd name="T108" fmla="*/ 437 w 762"/>
                  <a:gd name="T109" fmla="*/ 458 h 761"/>
                  <a:gd name="T110" fmla="*/ 524 w 762"/>
                  <a:gd name="T111" fmla="*/ 475 h 761"/>
                  <a:gd name="T112" fmla="*/ 762 w 762"/>
                  <a:gd name="T113" fmla="*/ 238 h 761"/>
                  <a:gd name="T114" fmla="*/ 524 w 762"/>
                  <a:gd name="T115" fmla="*/ 0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62" h="761">
                    <a:moveTo>
                      <a:pt x="524" y="428"/>
                    </a:moveTo>
                    <a:cubicBezTo>
                      <a:pt x="488" y="428"/>
                      <a:pt x="456" y="418"/>
                      <a:pt x="428" y="401"/>
                    </a:cubicBezTo>
                    <a:lnTo>
                      <a:pt x="419" y="409"/>
                    </a:lnTo>
                    <a:lnTo>
                      <a:pt x="393" y="436"/>
                    </a:lnTo>
                    <a:lnTo>
                      <a:pt x="347" y="481"/>
                    </a:lnTo>
                    <a:cubicBezTo>
                      <a:pt x="338" y="490"/>
                      <a:pt x="333" y="503"/>
                      <a:pt x="333" y="515"/>
                    </a:cubicBezTo>
                    <a:lnTo>
                      <a:pt x="333" y="571"/>
                    </a:lnTo>
                    <a:lnTo>
                      <a:pt x="286" y="571"/>
                    </a:lnTo>
                    <a:cubicBezTo>
                      <a:pt x="260" y="571"/>
                      <a:pt x="238" y="592"/>
                      <a:pt x="238" y="618"/>
                    </a:cubicBezTo>
                    <a:lnTo>
                      <a:pt x="238" y="666"/>
                    </a:lnTo>
                    <a:lnTo>
                      <a:pt x="182" y="666"/>
                    </a:lnTo>
                    <a:cubicBezTo>
                      <a:pt x="170" y="666"/>
                      <a:pt x="158" y="671"/>
                      <a:pt x="148" y="680"/>
                    </a:cubicBezTo>
                    <a:lnTo>
                      <a:pt x="115" y="714"/>
                    </a:lnTo>
                    <a:lnTo>
                      <a:pt x="48" y="713"/>
                    </a:lnTo>
                    <a:lnTo>
                      <a:pt x="47" y="646"/>
                    </a:lnTo>
                    <a:lnTo>
                      <a:pt x="325" y="369"/>
                    </a:lnTo>
                    <a:cubicBezTo>
                      <a:pt x="325" y="369"/>
                      <a:pt x="325" y="369"/>
                      <a:pt x="325" y="369"/>
                    </a:cubicBezTo>
                    <a:lnTo>
                      <a:pt x="360" y="334"/>
                    </a:lnTo>
                    <a:cubicBezTo>
                      <a:pt x="344" y="306"/>
                      <a:pt x="333" y="273"/>
                      <a:pt x="333" y="238"/>
                    </a:cubicBezTo>
                    <a:cubicBezTo>
                      <a:pt x="333" y="133"/>
                      <a:pt x="419" y="48"/>
                      <a:pt x="524" y="48"/>
                    </a:cubicBezTo>
                    <a:cubicBezTo>
                      <a:pt x="629" y="48"/>
                      <a:pt x="714" y="133"/>
                      <a:pt x="714" y="238"/>
                    </a:cubicBezTo>
                    <a:cubicBezTo>
                      <a:pt x="714" y="343"/>
                      <a:pt x="629" y="428"/>
                      <a:pt x="524" y="428"/>
                    </a:cubicBezTo>
                    <a:close/>
                    <a:moveTo>
                      <a:pt x="590" y="261"/>
                    </a:moveTo>
                    <a:cubicBezTo>
                      <a:pt x="555" y="236"/>
                      <a:pt x="525" y="205"/>
                      <a:pt x="500" y="171"/>
                    </a:cubicBezTo>
                    <a:cubicBezTo>
                      <a:pt x="509" y="145"/>
                      <a:pt x="526" y="128"/>
                      <a:pt x="551" y="118"/>
                    </a:cubicBezTo>
                    <a:cubicBezTo>
                      <a:pt x="586" y="144"/>
                      <a:pt x="617" y="174"/>
                      <a:pt x="642" y="209"/>
                    </a:cubicBezTo>
                    <a:cubicBezTo>
                      <a:pt x="632" y="235"/>
                      <a:pt x="615" y="252"/>
                      <a:pt x="590" y="261"/>
                    </a:cubicBezTo>
                    <a:close/>
                    <a:moveTo>
                      <a:pt x="662" y="195"/>
                    </a:moveTo>
                    <a:cubicBezTo>
                      <a:pt x="635" y="158"/>
                      <a:pt x="602" y="126"/>
                      <a:pt x="565" y="99"/>
                    </a:cubicBezTo>
                    <a:cubicBezTo>
                      <a:pt x="559" y="95"/>
                      <a:pt x="551" y="94"/>
                      <a:pt x="544" y="96"/>
                    </a:cubicBezTo>
                    <a:cubicBezTo>
                      <a:pt x="511" y="108"/>
                      <a:pt x="489" y="130"/>
                      <a:pt x="477" y="163"/>
                    </a:cubicBezTo>
                    <a:cubicBezTo>
                      <a:pt x="476" y="166"/>
                      <a:pt x="476" y="168"/>
                      <a:pt x="476" y="171"/>
                    </a:cubicBezTo>
                    <a:cubicBezTo>
                      <a:pt x="476" y="176"/>
                      <a:pt x="477" y="180"/>
                      <a:pt x="480" y="185"/>
                    </a:cubicBezTo>
                    <a:cubicBezTo>
                      <a:pt x="507" y="222"/>
                      <a:pt x="539" y="254"/>
                      <a:pt x="576" y="281"/>
                    </a:cubicBezTo>
                    <a:cubicBezTo>
                      <a:pt x="583" y="285"/>
                      <a:pt x="590" y="286"/>
                      <a:pt x="597" y="284"/>
                    </a:cubicBezTo>
                    <a:cubicBezTo>
                      <a:pt x="630" y="272"/>
                      <a:pt x="653" y="250"/>
                      <a:pt x="665" y="217"/>
                    </a:cubicBezTo>
                    <a:cubicBezTo>
                      <a:pt x="665" y="214"/>
                      <a:pt x="666" y="212"/>
                      <a:pt x="666" y="209"/>
                    </a:cubicBezTo>
                    <a:cubicBezTo>
                      <a:pt x="666" y="204"/>
                      <a:pt x="664" y="200"/>
                      <a:pt x="662" y="195"/>
                    </a:cubicBezTo>
                    <a:close/>
                    <a:moveTo>
                      <a:pt x="524" y="0"/>
                    </a:moveTo>
                    <a:cubicBezTo>
                      <a:pt x="392" y="0"/>
                      <a:pt x="286" y="106"/>
                      <a:pt x="286" y="238"/>
                    </a:cubicBezTo>
                    <a:cubicBezTo>
                      <a:pt x="286" y="268"/>
                      <a:pt x="292" y="297"/>
                      <a:pt x="303" y="324"/>
                    </a:cubicBezTo>
                    <a:lnTo>
                      <a:pt x="13" y="613"/>
                    </a:lnTo>
                    <a:cubicBezTo>
                      <a:pt x="5" y="621"/>
                      <a:pt x="0" y="629"/>
                      <a:pt x="0" y="642"/>
                    </a:cubicBezTo>
                    <a:lnTo>
                      <a:pt x="0" y="713"/>
                    </a:lnTo>
                    <a:cubicBezTo>
                      <a:pt x="0" y="739"/>
                      <a:pt x="22" y="761"/>
                      <a:pt x="47" y="761"/>
                    </a:cubicBezTo>
                    <a:lnTo>
                      <a:pt x="119" y="761"/>
                    </a:lnTo>
                    <a:cubicBezTo>
                      <a:pt x="132" y="761"/>
                      <a:pt x="140" y="756"/>
                      <a:pt x="148" y="748"/>
                    </a:cubicBezTo>
                    <a:lnTo>
                      <a:pt x="182" y="713"/>
                    </a:lnTo>
                    <a:lnTo>
                      <a:pt x="238" y="713"/>
                    </a:lnTo>
                    <a:cubicBezTo>
                      <a:pt x="264" y="713"/>
                      <a:pt x="286" y="692"/>
                      <a:pt x="286" y="666"/>
                    </a:cubicBezTo>
                    <a:lnTo>
                      <a:pt x="286" y="618"/>
                    </a:lnTo>
                    <a:lnTo>
                      <a:pt x="333" y="618"/>
                    </a:lnTo>
                    <a:cubicBezTo>
                      <a:pt x="359" y="618"/>
                      <a:pt x="381" y="597"/>
                      <a:pt x="381" y="571"/>
                    </a:cubicBezTo>
                    <a:lnTo>
                      <a:pt x="381" y="515"/>
                    </a:lnTo>
                    <a:lnTo>
                      <a:pt x="437" y="458"/>
                    </a:lnTo>
                    <a:cubicBezTo>
                      <a:pt x="464" y="469"/>
                      <a:pt x="493" y="475"/>
                      <a:pt x="524" y="475"/>
                    </a:cubicBezTo>
                    <a:cubicBezTo>
                      <a:pt x="655" y="475"/>
                      <a:pt x="762" y="369"/>
                      <a:pt x="762" y="238"/>
                    </a:cubicBezTo>
                    <a:cubicBezTo>
                      <a:pt x="762" y="106"/>
                      <a:pt x="655" y="0"/>
                      <a:pt x="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43" name="Text Placeholder 33"/>
            <p:cNvSpPr txBox="1">
              <a:spLocks/>
            </p:cNvSpPr>
            <p:nvPr/>
          </p:nvSpPr>
          <p:spPr>
            <a:xfrm>
              <a:off x="5040344" y="1865336"/>
              <a:ext cx="2460831" cy="81280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67" b="1" dirty="0" smtClean="0">
                  <a:latin typeface="Calibri" panose="020F0502020204030204" pitchFamily="34" charset="0"/>
                  <a:ea typeface="微软雅黑" panose="020B0503020204020204" pitchFamily="34" charset="-122"/>
                  <a:cs typeface="Myanmar Text" pitchFamily="34" charset="0"/>
                  <a:sym typeface="Calibri" panose="020F0502020204030204" pitchFamily="34" charset="0"/>
                </a:rPr>
                <a:t>修改投票</a:t>
              </a:r>
              <a:endParaRPr lang="en-AU" sz="1867" b="1" dirty="0"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38738" y="2500097"/>
              <a:ext cx="268118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 fontAlgn="base">
                <a:buFont typeface="Arial" pitchFamily="34" charset="0"/>
                <a:buChar char="•"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投票发起人对没有人参与的投票进行修改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marL="285750" indent="-285750" algn="just" fontAlgn="base">
                <a:buFont typeface="Arial" pitchFamily="34" charset="0"/>
                <a:buChar char="•"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投票发起人与管理员进行删除投票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227980" y="2036929"/>
            <a:ext cx="3445478" cy="974552"/>
            <a:chOff x="7973306" y="3224564"/>
            <a:chExt cx="3445478" cy="974552"/>
          </a:xfrm>
        </p:grpSpPr>
        <p:grpSp>
          <p:nvGrpSpPr>
            <p:cNvPr id="10" name="Group 9"/>
            <p:cNvGrpSpPr/>
            <p:nvPr/>
          </p:nvGrpSpPr>
          <p:grpSpPr>
            <a:xfrm>
              <a:off x="7973306" y="3224564"/>
              <a:ext cx="725821" cy="725821"/>
              <a:chOff x="5979979" y="2418423"/>
              <a:chExt cx="544366" cy="544366"/>
            </a:xfrm>
          </p:grpSpPr>
          <p:sp>
            <p:nvSpPr>
              <p:cNvPr id="38" name="Freeform 126"/>
              <p:cNvSpPr>
                <a:spLocks/>
              </p:cNvSpPr>
              <p:nvPr/>
            </p:nvSpPr>
            <p:spPr bwMode="auto">
              <a:xfrm>
                <a:off x="5979979" y="2418423"/>
                <a:ext cx="544366" cy="544366"/>
              </a:xfrm>
              <a:custGeom>
                <a:avLst/>
                <a:gdLst/>
                <a:ahLst/>
                <a:cxnLst/>
                <a:rect l="l" t="t" r="r" b="b"/>
                <a:pathLst>
                  <a:path w="544366" h="544366">
                    <a:moveTo>
                      <a:pt x="72582" y="0"/>
                    </a:moveTo>
                    <a:lnTo>
                      <a:pt x="471784" y="0"/>
                    </a:lnTo>
                    <a:cubicBezTo>
                      <a:pt x="511451" y="0"/>
                      <a:pt x="544366" y="32635"/>
                      <a:pt x="544366" y="72898"/>
                    </a:cubicBezTo>
                    <a:lnTo>
                      <a:pt x="544366" y="112738"/>
                    </a:lnTo>
                    <a:lnTo>
                      <a:pt x="328926" y="219686"/>
                    </a:lnTo>
                    <a:lnTo>
                      <a:pt x="544366" y="113333"/>
                    </a:lnTo>
                    <a:lnTo>
                      <a:pt x="544366" y="472317"/>
                    </a:lnTo>
                    <a:cubicBezTo>
                      <a:pt x="544366" y="511923"/>
                      <a:pt x="511461" y="544366"/>
                      <a:pt x="471806" y="544366"/>
                    </a:cubicBezTo>
                    <a:lnTo>
                      <a:pt x="429619" y="544366"/>
                    </a:lnTo>
                    <a:lnTo>
                      <a:pt x="328658" y="444874"/>
                    </a:lnTo>
                    <a:lnTo>
                      <a:pt x="429176" y="544366"/>
                    </a:lnTo>
                    <a:lnTo>
                      <a:pt x="72513" y="544366"/>
                    </a:lnTo>
                    <a:cubicBezTo>
                      <a:pt x="32462" y="544366"/>
                      <a:pt x="0" y="511801"/>
                      <a:pt x="0" y="472046"/>
                    </a:cubicBezTo>
                    <a:lnTo>
                      <a:pt x="0" y="119943"/>
                    </a:lnTo>
                    <a:lnTo>
                      <a:pt x="0" y="118906"/>
                    </a:lnTo>
                    <a:lnTo>
                      <a:pt x="0" y="72898"/>
                    </a:lnTo>
                    <a:cubicBezTo>
                      <a:pt x="0" y="32635"/>
                      <a:pt x="32493" y="0"/>
                      <a:pt x="725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66" name="Freeform 187"/>
              <p:cNvSpPr>
                <a:spLocks noEditPoints="1"/>
              </p:cNvSpPr>
              <p:nvPr/>
            </p:nvSpPr>
            <p:spPr bwMode="auto">
              <a:xfrm>
                <a:off x="6141618" y="2528968"/>
                <a:ext cx="219233" cy="323275"/>
              </a:xfrm>
              <a:custGeom>
                <a:avLst/>
                <a:gdLst>
                  <a:gd name="T0" fmla="*/ 372 w 523"/>
                  <a:gd name="T1" fmla="*/ 501 h 762"/>
                  <a:gd name="T2" fmla="*/ 150 w 523"/>
                  <a:gd name="T3" fmla="*/ 501 h 762"/>
                  <a:gd name="T4" fmla="*/ 110 w 523"/>
                  <a:gd name="T5" fmla="*/ 424 h 762"/>
                  <a:gd name="T6" fmla="*/ 47 w 523"/>
                  <a:gd name="T7" fmla="*/ 262 h 762"/>
                  <a:gd name="T8" fmla="*/ 261 w 523"/>
                  <a:gd name="T9" fmla="*/ 48 h 762"/>
                  <a:gd name="T10" fmla="*/ 475 w 523"/>
                  <a:gd name="T11" fmla="*/ 262 h 762"/>
                  <a:gd name="T12" fmla="*/ 412 w 523"/>
                  <a:gd name="T13" fmla="*/ 424 h 762"/>
                  <a:gd name="T14" fmla="*/ 372 w 523"/>
                  <a:gd name="T15" fmla="*/ 501 h 762"/>
                  <a:gd name="T16" fmla="*/ 261 w 523"/>
                  <a:gd name="T17" fmla="*/ 120 h 762"/>
                  <a:gd name="T18" fmla="*/ 118 w 523"/>
                  <a:gd name="T19" fmla="*/ 263 h 762"/>
                  <a:gd name="T20" fmla="*/ 130 w 523"/>
                  <a:gd name="T21" fmla="*/ 275 h 762"/>
                  <a:gd name="T22" fmla="*/ 142 w 523"/>
                  <a:gd name="T23" fmla="*/ 263 h 762"/>
                  <a:gd name="T24" fmla="*/ 261 w 523"/>
                  <a:gd name="T25" fmla="*/ 144 h 762"/>
                  <a:gd name="T26" fmla="*/ 273 w 523"/>
                  <a:gd name="T27" fmla="*/ 132 h 762"/>
                  <a:gd name="T28" fmla="*/ 261 w 523"/>
                  <a:gd name="T29" fmla="*/ 120 h 762"/>
                  <a:gd name="T30" fmla="*/ 261 w 523"/>
                  <a:gd name="T31" fmla="*/ 715 h 762"/>
                  <a:gd name="T32" fmla="*/ 214 w 523"/>
                  <a:gd name="T33" fmla="*/ 685 h 762"/>
                  <a:gd name="T34" fmla="*/ 314 w 523"/>
                  <a:gd name="T35" fmla="*/ 673 h 762"/>
                  <a:gd name="T36" fmla="*/ 261 w 523"/>
                  <a:gd name="T37" fmla="*/ 715 h 762"/>
                  <a:gd name="T38" fmla="*/ 183 w 523"/>
                  <a:gd name="T39" fmla="*/ 593 h 762"/>
                  <a:gd name="T40" fmla="*/ 169 w 523"/>
                  <a:gd name="T41" fmla="*/ 548 h 762"/>
                  <a:gd name="T42" fmla="*/ 354 w 523"/>
                  <a:gd name="T43" fmla="*/ 548 h 762"/>
                  <a:gd name="T44" fmla="*/ 345 w 523"/>
                  <a:gd name="T45" fmla="*/ 573 h 762"/>
                  <a:gd name="T46" fmla="*/ 183 w 523"/>
                  <a:gd name="T47" fmla="*/ 593 h 762"/>
                  <a:gd name="T48" fmla="*/ 323 w 523"/>
                  <a:gd name="T49" fmla="*/ 648 h 762"/>
                  <a:gd name="T50" fmla="*/ 205 w 523"/>
                  <a:gd name="T51" fmla="*/ 663 h 762"/>
                  <a:gd name="T52" fmla="*/ 191 w 523"/>
                  <a:gd name="T53" fmla="*/ 617 h 762"/>
                  <a:gd name="T54" fmla="*/ 190 w 523"/>
                  <a:gd name="T55" fmla="*/ 616 h 762"/>
                  <a:gd name="T56" fmla="*/ 337 w 523"/>
                  <a:gd name="T57" fmla="*/ 598 h 762"/>
                  <a:gd name="T58" fmla="*/ 331 w 523"/>
                  <a:gd name="T59" fmla="*/ 619 h 762"/>
                  <a:gd name="T60" fmla="*/ 323 w 523"/>
                  <a:gd name="T61" fmla="*/ 648 h 762"/>
                  <a:gd name="T62" fmla="*/ 261 w 523"/>
                  <a:gd name="T63" fmla="*/ 0 h 762"/>
                  <a:gd name="T64" fmla="*/ 0 w 523"/>
                  <a:gd name="T65" fmla="*/ 262 h 762"/>
                  <a:gd name="T66" fmla="*/ 119 w 523"/>
                  <a:gd name="T67" fmla="*/ 549 h 762"/>
                  <a:gd name="T68" fmla="*/ 261 w 523"/>
                  <a:gd name="T69" fmla="*/ 762 h 762"/>
                  <a:gd name="T70" fmla="*/ 403 w 523"/>
                  <a:gd name="T71" fmla="*/ 550 h 762"/>
                  <a:gd name="T72" fmla="*/ 523 w 523"/>
                  <a:gd name="T73" fmla="*/ 262 h 762"/>
                  <a:gd name="T74" fmla="*/ 261 w 523"/>
                  <a:gd name="T75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3" h="762">
                    <a:moveTo>
                      <a:pt x="372" y="501"/>
                    </a:moveTo>
                    <a:lnTo>
                      <a:pt x="150" y="501"/>
                    </a:lnTo>
                    <a:cubicBezTo>
                      <a:pt x="138" y="475"/>
                      <a:pt x="124" y="449"/>
                      <a:pt x="110" y="424"/>
                    </a:cubicBezTo>
                    <a:cubicBezTo>
                      <a:pt x="79" y="368"/>
                      <a:pt x="47" y="311"/>
                      <a:pt x="47" y="262"/>
                    </a:cubicBezTo>
                    <a:cubicBezTo>
                      <a:pt x="47" y="144"/>
                      <a:pt x="143" y="48"/>
                      <a:pt x="261" y="48"/>
                    </a:cubicBezTo>
                    <a:cubicBezTo>
                      <a:pt x="379" y="48"/>
                      <a:pt x="475" y="144"/>
                      <a:pt x="475" y="262"/>
                    </a:cubicBezTo>
                    <a:cubicBezTo>
                      <a:pt x="475" y="310"/>
                      <a:pt x="443" y="368"/>
                      <a:pt x="412" y="424"/>
                    </a:cubicBezTo>
                    <a:cubicBezTo>
                      <a:pt x="398" y="449"/>
                      <a:pt x="384" y="475"/>
                      <a:pt x="372" y="501"/>
                    </a:cubicBezTo>
                    <a:close/>
                    <a:moveTo>
                      <a:pt x="261" y="120"/>
                    </a:moveTo>
                    <a:cubicBezTo>
                      <a:pt x="182" y="120"/>
                      <a:pt x="118" y="184"/>
                      <a:pt x="118" y="263"/>
                    </a:cubicBezTo>
                    <a:cubicBezTo>
                      <a:pt x="118" y="269"/>
                      <a:pt x="123" y="275"/>
                      <a:pt x="130" y="275"/>
                    </a:cubicBezTo>
                    <a:cubicBezTo>
                      <a:pt x="137" y="275"/>
                      <a:pt x="142" y="269"/>
                      <a:pt x="142" y="263"/>
                    </a:cubicBezTo>
                    <a:cubicBezTo>
                      <a:pt x="142" y="197"/>
                      <a:pt x="195" y="144"/>
                      <a:pt x="261" y="144"/>
                    </a:cubicBezTo>
                    <a:cubicBezTo>
                      <a:pt x="267" y="144"/>
                      <a:pt x="273" y="139"/>
                      <a:pt x="273" y="132"/>
                    </a:cubicBezTo>
                    <a:cubicBezTo>
                      <a:pt x="273" y="125"/>
                      <a:pt x="267" y="120"/>
                      <a:pt x="261" y="120"/>
                    </a:cubicBezTo>
                    <a:close/>
                    <a:moveTo>
                      <a:pt x="261" y="715"/>
                    </a:moveTo>
                    <a:cubicBezTo>
                      <a:pt x="237" y="715"/>
                      <a:pt x="226" y="712"/>
                      <a:pt x="214" y="685"/>
                    </a:cubicBezTo>
                    <a:lnTo>
                      <a:pt x="314" y="673"/>
                    </a:lnTo>
                    <a:cubicBezTo>
                      <a:pt x="300" y="712"/>
                      <a:pt x="289" y="715"/>
                      <a:pt x="261" y="715"/>
                    </a:cubicBezTo>
                    <a:close/>
                    <a:moveTo>
                      <a:pt x="183" y="593"/>
                    </a:moveTo>
                    <a:cubicBezTo>
                      <a:pt x="179" y="579"/>
                      <a:pt x="174" y="564"/>
                      <a:pt x="169" y="548"/>
                    </a:cubicBezTo>
                    <a:lnTo>
                      <a:pt x="354" y="548"/>
                    </a:lnTo>
                    <a:cubicBezTo>
                      <a:pt x="351" y="557"/>
                      <a:pt x="348" y="565"/>
                      <a:pt x="345" y="573"/>
                    </a:cubicBezTo>
                    <a:cubicBezTo>
                      <a:pt x="345" y="573"/>
                      <a:pt x="183" y="593"/>
                      <a:pt x="183" y="593"/>
                    </a:cubicBezTo>
                    <a:close/>
                    <a:moveTo>
                      <a:pt x="323" y="648"/>
                    </a:moveTo>
                    <a:lnTo>
                      <a:pt x="205" y="663"/>
                    </a:lnTo>
                    <a:cubicBezTo>
                      <a:pt x="201" y="650"/>
                      <a:pt x="196" y="636"/>
                      <a:pt x="191" y="617"/>
                    </a:cubicBezTo>
                    <a:cubicBezTo>
                      <a:pt x="190" y="617"/>
                      <a:pt x="190" y="617"/>
                      <a:pt x="190" y="616"/>
                    </a:cubicBezTo>
                    <a:lnTo>
                      <a:pt x="337" y="598"/>
                    </a:lnTo>
                    <a:cubicBezTo>
                      <a:pt x="335" y="605"/>
                      <a:pt x="333" y="613"/>
                      <a:pt x="331" y="619"/>
                    </a:cubicBezTo>
                    <a:cubicBezTo>
                      <a:pt x="328" y="630"/>
                      <a:pt x="325" y="639"/>
                      <a:pt x="323" y="648"/>
                    </a:cubicBezTo>
                    <a:close/>
                    <a:moveTo>
                      <a:pt x="261" y="0"/>
                    </a:moveTo>
                    <a:cubicBezTo>
                      <a:pt x="117" y="0"/>
                      <a:pt x="0" y="118"/>
                      <a:pt x="0" y="262"/>
                    </a:cubicBezTo>
                    <a:cubicBezTo>
                      <a:pt x="0" y="358"/>
                      <a:pt x="87" y="460"/>
                      <a:pt x="119" y="549"/>
                    </a:cubicBezTo>
                    <a:cubicBezTo>
                      <a:pt x="167" y="682"/>
                      <a:pt x="162" y="762"/>
                      <a:pt x="261" y="762"/>
                    </a:cubicBezTo>
                    <a:cubicBezTo>
                      <a:pt x="362" y="762"/>
                      <a:pt x="355" y="683"/>
                      <a:pt x="403" y="550"/>
                    </a:cubicBezTo>
                    <a:cubicBezTo>
                      <a:pt x="435" y="460"/>
                      <a:pt x="523" y="357"/>
                      <a:pt x="523" y="262"/>
                    </a:cubicBezTo>
                    <a:cubicBezTo>
                      <a:pt x="523" y="118"/>
                      <a:pt x="406" y="0"/>
                      <a:pt x="2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46" name="Text Placeholder 33"/>
            <p:cNvSpPr txBox="1">
              <a:spLocks/>
            </p:cNvSpPr>
            <p:nvPr/>
          </p:nvSpPr>
          <p:spPr>
            <a:xfrm>
              <a:off x="8839206" y="3225801"/>
              <a:ext cx="2460831" cy="81280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67" b="1" dirty="0" smtClean="0">
                  <a:solidFill>
                    <a:schemeClr val="accent3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yanmar Text" pitchFamily="34" charset="0"/>
                  <a:sym typeface="Calibri" panose="020F0502020204030204" pitchFamily="34" charset="0"/>
                </a:rPr>
                <a:t>参与投票</a:t>
              </a:r>
              <a:endParaRPr lang="en-AU" sz="1867" b="1" dirty="0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37600" y="3860562"/>
              <a:ext cx="2681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用户与投票的结合记录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15886" y="4416064"/>
            <a:ext cx="3445478" cy="1220773"/>
            <a:chOff x="7973306" y="3224564"/>
            <a:chExt cx="3445478" cy="1220773"/>
          </a:xfrm>
        </p:grpSpPr>
        <p:grpSp>
          <p:nvGrpSpPr>
            <p:cNvPr id="35" name="Group 9"/>
            <p:cNvGrpSpPr/>
            <p:nvPr/>
          </p:nvGrpSpPr>
          <p:grpSpPr>
            <a:xfrm>
              <a:off x="7973306" y="3224564"/>
              <a:ext cx="725821" cy="725821"/>
              <a:chOff x="5979979" y="2418423"/>
              <a:chExt cx="544366" cy="544366"/>
            </a:xfrm>
          </p:grpSpPr>
          <p:sp>
            <p:nvSpPr>
              <p:cNvPr id="42" name="Freeform 126"/>
              <p:cNvSpPr>
                <a:spLocks/>
              </p:cNvSpPr>
              <p:nvPr/>
            </p:nvSpPr>
            <p:spPr bwMode="auto">
              <a:xfrm>
                <a:off x="5979979" y="2418423"/>
                <a:ext cx="544366" cy="544366"/>
              </a:xfrm>
              <a:custGeom>
                <a:avLst/>
                <a:gdLst/>
                <a:ahLst/>
                <a:cxnLst/>
                <a:rect l="l" t="t" r="r" b="b"/>
                <a:pathLst>
                  <a:path w="544366" h="544366">
                    <a:moveTo>
                      <a:pt x="72582" y="0"/>
                    </a:moveTo>
                    <a:lnTo>
                      <a:pt x="471784" y="0"/>
                    </a:lnTo>
                    <a:cubicBezTo>
                      <a:pt x="511451" y="0"/>
                      <a:pt x="544366" y="32635"/>
                      <a:pt x="544366" y="72898"/>
                    </a:cubicBezTo>
                    <a:lnTo>
                      <a:pt x="544366" y="112738"/>
                    </a:lnTo>
                    <a:lnTo>
                      <a:pt x="328926" y="219686"/>
                    </a:lnTo>
                    <a:lnTo>
                      <a:pt x="544366" y="113333"/>
                    </a:lnTo>
                    <a:lnTo>
                      <a:pt x="544366" y="472317"/>
                    </a:lnTo>
                    <a:cubicBezTo>
                      <a:pt x="544366" y="511923"/>
                      <a:pt x="511461" y="544366"/>
                      <a:pt x="471806" y="544366"/>
                    </a:cubicBezTo>
                    <a:lnTo>
                      <a:pt x="429619" y="544366"/>
                    </a:lnTo>
                    <a:lnTo>
                      <a:pt x="328658" y="444874"/>
                    </a:lnTo>
                    <a:lnTo>
                      <a:pt x="429176" y="544366"/>
                    </a:lnTo>
                    <a:lnTo>
                      <a:pt x="72513" y="544366"/>
                    </a:lnTo>
                    <a:cubicBezTo>
                      <a:pt x="32462" y="544366"/>
                      <a:pt x="0" y="511801"/>
                      <a:pt x="0" y="472046"/>
                    </a:cubicBezTo>
                    <a:lnTo>
                      <a:pt x="0" y="119943"/>
                    </a:lnTo>
                    <a:lnTo>
                      <a:pt x="0" y="118906"/>
                    </a:lnTo>
                    <a:lnTo>
                      <a:pt x="0" y="72898"/>
                    </a:lnTo>
                    <a:cubicBezTo>
                      <a:pt x="0" y="32635"/>
                      <a:pt x="32493" y="0"/>
                      <a:pt x="725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5" name="Freeform 187"/>
              <p:cNvSpPr>
                <a:spLocks noEditPoints="1"/>
              </p:cNvSpPr>
              <p:nvPr/>
            </p:nvSpPr>
            <p:spPr bwMode="auto">
              <a:xfrm>
                <a:off x="6141618" y="2528968"/>
                <a:ext cx="219233" cy="323275"/>
              </a:xfrm>
              <a:custGeom>
                <a:avLst/>
                <a:gdLst>
                  <a:gd name="T0" fmla="*/ 372 w 523"/>
                  <a:gd name="T1" fmla="*/ 501 h 762"/>
                  <a:gd name="T2" fmla="*/ 150 w 523"/>
                  <a:gd name="T3" fmla="*/ 501 h 762"/>
                  <a:gd name="T4" fmla="*/ 110 w 523"/>
                  <a:gd name="T5" fmla="*/ 424 h 762"/>
                  <a:gd name="T6" fmla="*/ 47 w 523"/>
                  <a:gd name="T7" fmla="*/ 262 h 762"/>
                  <a:gd name="T8" fmla="*/ 261 w 523"/>
                  <a:gd name="T9" fmla="*/ 48 h 762"/>
                  <a:gd name="T10" fmla="*/ 475 w 523"/>
                  <a:gd name="T11" fmla="*/ 262 h 762"/>
                  <a:gd name="T12" fmla="*/ 412 w 523"/>
                  <a:gd name="T13" fmla="*/ 424 h 762"/>
                  <a:gd name="T14" fmla="*/ 372 w 523"/>
                  <a:gd name="T15" fmla="*/ 501 h 762"/>
                  <a:gd name="T16" fmla="*/ 261 w 523"/>
                  <a:gd name="T17" fmla="*/ 120 h 762"/>
                  <a:gd name="T18" fmla="*/ 118 w 523"/>
                  <a:gd name="T19" fmla="*/ 263 h 762"/>
                  <a:gd name="T20" fmla="*/ 130 w 523"/>
                  <a:gd name="T21" fmla="*/ 275 h 762"/>
                  <a:gd name="T22" fmla="*/ 142 w 523"/>
                  <a:gd name="T23" fmla="*/ 263 h 762"/>
                  <a:gd name="T24" fmla="*/ 261 w 523"/>
                  <a:gd name="T25" fmla="*/ 144 h 762"/>
                  <a:gd name="T26" fmla="*/ 273 w 523"/>
                  <a:gd name="T27" fmla="*/ 132 h 762"/>
                  <a:gd name="T28" fmla="*/ 261 w 523"/>
                  <a:gd name="T29" fmla="*/ 120 h 762"/>
                  <a:gd name="T30" fmla="*/ 261 w 523"/>
                  <a:gd name="T31" fmla="*/ 715 h 762"/>
                  <a:gd name="T32" fmla="*/ 214 w 523"/>
                  <a:gd name="T33" fmla="*/ 685 h 762"/>
                  <a:gd name="T34" fmla="*/ 314 w 523"/>
                  <a:gd name="T35" fmla="*/ 673 h 762"/>
                  <a:gd name="T36" fmla="*/ 261 w 523"/>
                  <a:gd name="T37" fmla="*/ 715 h 762"/>
                  <a:gd name="T38" fmla="*/ 183 w 523"/>
                  <a:gd name="T39" fmla="*/ 593 h 762"/>
                  <a:gd name="T40" fmla="*/ 169 w 523"/>
                  <a:gd name="T41" fmla="*/ 548 h 762"/>
                  <a:gd name="T42" fmla="*/ 354 w 523"/>
                  <a:gd name="T43" fmla="*/ 548 h 762"/>
                  <a:gd name="T44" fmla="*/ 345 w 523"/>
                  <a:gd name="T45" fmla="*/ 573 h 762"/>
                  <a:gd name="T46" fmla="*/ 183 w 523"/>
                  <a:gd name="T47" fmla="*/ 593 h 762"/>
                  <a:gd name="T48" fmla="*/ 323 w 523"/>
                  <a:gd name="T49" fmla="*/ 648 h 762"/>
                  <a:gd name="T50" fmla="*/ 205 w 523"/>
                  <a:gd name="T51" fmla="*/ 663 h 762"/>
                  <a:gd name="T52" fmla="*/ 191 w 523"/>
                  <a:gd name="T53" fmla="*/ 617 h 762"/>
                  <a:gd name="T54" fmla="*/ 190 w 523"/>
                  <a:gd name="T55" fmla="*/ 616 h 762"/>
                  <a:gd name="T56" fmla="*/ 337 w 523"/>
                  <a:gd name="T57" fmla="*/ 598 h 762"/>
                  <a:gd name="T58" fmla="*/ 331 w 523"/>
                  <a:gd name="T59" fmla="*/ 619 h 762"/>
                  <a:gd name="T60" fmla="*/ 323 w 523"/>
                  <a:gd name="T61" fmla="*/ 648 h 762"/>
                  <a:gd name="T62" fmla="*/ 261 w 523"/>
                  <a:gd name="T63" fmla="*/ 0 h 762"/>
                  <a:gd name="T64" fmla="*/ 0 w 523"/>
                  <a:gd name="T65" fmla="*/ 262 h 762"/>
                  <a:gd name="T66" fmla="*/ 119 w 523"/>
                  <a:gd name="T67" fmla="*/ 549 h 762"/>
                  <a:gd name="T68" fmla="*/ 261 w 523"/>
                  <a:gd name="T69" fmla="*/ 762 h 762"/>
                  <a:gd name="T70" fmla="*/ 403 w 523"/>
                  <a:gd name="T71" fmla="*/ 550 h 762"/>
                  <a:gd name="T72" fmla="*/ 523 w 523"/>
                  <a:gd name="T73" fmla="*/ 262 h 762"/>
                  <a:gd name="T74" fmla="*/ 261 w 523"/>
                  <a:gd name="T75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3" h="762">
                    <a:moveTo>
                      <a:pt x="372" y="501"/>
                    </a:moveTo>
                    <a:lnTo>
                      <a:pt x="150" y="501"/>
                    </a:lnTo>
                    <a:cubicBezTo>
                      <a:pt x="138" y="475"/>
                      <a:pt x="124" y="449"/>
                      <a:pt x="110" y="424"/>
                    </a:cubicBezTo>
                    <a:cubicBezTo>
                      <a:pt x="79" y="368"/>
                      <a:pt x="47" y="311"/>
                      <a:pt x="47" y="262"/>
                    </a:cubicBezTo>
                    <a:cubicBezTo>
                      <a:pt x="47" y="144"/>
                      <a:pt x="143" y="48"/>
                      <a:pt x="261" y="48"/>
                    </a:cubicBezTo>
                    <a:cubicBezTo>
                      <a:pt x="379" y="48"/>
                      <a:pt x="475" y="144"/>
                      <a:pt x="475" y="262"/>
                    </a:cubicBezTo>
                    <a:cubicBezTo>
                      <a:pt x="475" y="310"/>
                      <a:pt x="443" y="368"/>
                      <a:pt x="412" y="424"/>
                    </a:cubicBezTo>
                    <a:cubicBezTo>
                      <a:pt x="398" y="449"/>
                      <a:pt x="384" y="475"/>
                      <a:pt x="372" y="501"/>
                    </a:cubicBezTo>
                    <a:close/>
                    <a:moveTo>
                      <a:pt x="261" y="120"/>
                    </a:moveTo>
                    <a:cubicBezTo>
                      <a:pt x="182" y="120"/>
                      <a:pt x="118" y="184"/>
                      <a:pt x="118" y="263"/>
                    </a:cubicBezTo>
                    <a:cubicBezTo>
                      <a:pt x="118" y="269"/>
                      <a:pt x="123" y="275"/>
                      <a:pt x="130" y="275"/>
                    </a:cubicBezTo>
                    <a:cubicBezTo>
                      <a:pt x="137" y="275"/>
                      <a:pt x="142" y="269"/>
                      <a:pt x="142" y="263"/>
                    </a:cubicBezTo>
                    <a:cubicBezTo>
                      <a:pt x="142" y="197"/>
                      <a:pt x="195" y="144"/>
                      <a:pt x="261" y="144"/>
                    </a:cubicBezTo>
                    <a:cubicBezTo>
                      <a:pt x="267" y="144"/>
                      <a:pt x="273" y="139"/>
                      <a:pt x="273" y="132"/>
                    </a:cubicBezTo>
                    <a:cubicBezTo>
                      <a:pt x="273" y="125"/>
                      <a:pt x="267" y="120"/>
                      <a:pt x="261" y="120"/>
                    </a:cubicBezTo>
                    <a:close/>
                    <a:moveTo>
                      <a:pt x="261" y="715"/>
                    </a:moveTo>
                    <a:cubicBezTo>
                      <a:pt x="237" y="715"/>
                      <a:pt x="226" y="712"/>
                      <a:pt x="214" y="685"/>
                    </a:cubicBezTo>
                    <a:lnTo>
                      <a:pt x="314" y="673"/>
                    </a:lnTo>
                    <a:cubicBezTo>
                      <a:pt x="300" y="712"/>
                      <a:pt x="289" y="715"/>
                      <a:pt x="261" y="715"/>
                    </a:cubicBezTo>
                    <a:close/>
                    <a:moveTo>
                      <a:pt x="183" y="593"/>
                    </a:moveTo>
                    <a:cubicBezTo>
                      <a:pt x="179" y="579"/>
                      <a:pt x="174" y="564"/>
                      <a:pt x="169" y="548"/>
                    </a:cubicBezTo>
                    <a:lnTo>
                      <a:pt x="354" y="548"/>
                    </a:lnTo>
                    <a:cubicBezTo>
                      <a:pt x="351" y="557"/>
                      <a:pt x="348" y="565"/>
                      <a:pt x="345" y="573"/>
                    </a:cubicBezTo>
                    <a:cubicBezTo>
                      <a:pt x="345" y="573"/>
                      <a:pt x="183" y="593"/>
                      <a:pt x="183" y="593"/>
                    </a:cubicBezTo>
                    <a:close/>
                    <a:moveTo>
                      <a:pt x="323" y="648"/>
                    </a:moveTo>
                    <a:lnTo>
                      <a:pt x="205" y="663"/>
                    </a:lnTo>
                    <a:cubicBezTo>
                      <a:pt x="201" y="650"/>
                      <a:pt x="196" y="636"/>
                      <a:pt x="191" y="617"/>
                    </a:cubicBezTo>
                    <a:cubicBezTo>
                      <a:pt x="190" y="617"/>
                      <a:pt x="190" y="617"/>
                      <a:pt x="190" y="616"/>
                    </a:cubicBezTo>
                    <a:lnTo>
                      <a:pt x="337" y="598"/>
                    </a:lnTo>
                    <a:cubicBezTo>
                      <a:pt x="335" y="605"/>
                      <a:pt x="333" y="613"/>
                      <a:pt x="331" y="619"/>
                    </a:cubicBezTo>
                    <a:cubicBezTo>
                      <a:pt x="328" y="630"/>
                      <a:pt x="325" y="639"/>
                      <a:pt x="323" y="648"/>
                    </a:cubicBezTo>
                    <a:close/>
                    <a:moveTo>
                      <a:pt x="261" y="0"/>
                    </a:moveTo>
                    <a:cubicBezTo>
                      <a:pt x="117" y="0"/>
                      <a:pt x="0" y="118"/>
                      <a:pt x="0" y="262"/>
                    </a:cubicBezTo>
                    <a:cubicBezTo>
                      <a:pt x="0" y="358"/>
                      <a:pt x="87" y="460"/>
                      <a:pt x="119" y="549"/>
                    </a:cubicBezTo>
                    <a:cubicBezTo>
                      <a:pt x="167" y="682"/>
                      <a:pt x="162" y="762"/>
                      <a:pt x="261" y="762"/>
                    </a:cubicBezTo>
                    <a:cubicBezTo>
                      <a:pt x="362" y="762"/>
                      <a:pt x="355" y="683"/>
                      <a:pt x="403" y="550"/>
                    </a:cubicBezTo>
                    <a:cubicBezTo>
                      <a:pt x="435" y="460"/>
                      <a:pt x="523" y="357"/>
                      <a:pt x="523" y="262"/>
                    </a:cubicBezTo>
                    <a:cubicBezTo>
                      <a:pt x="523" y="118"/>
                      <a:pt x="406" y="0"/>
                      <a:pt x="2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36" name="Text Placeholder 33"/>
            <p:cNvSpPr txBox="1">
              <a:spLocks/>
            </p:cNvSpPr>
            <p:nvPr/>
          </p:nvSpPr>
          <p:spPr>
            <a:xfrm>
              <a:off x="8839206" y="3225801"/>
              <a:ext cx="2460831" cy="81280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67" b="1" dirty="0" smtClean="0">
                  <a:solidFill>
                    <a:schemeClr val="accent3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yanmar Text" pitchFamily="34" charset="0"/>
                  <a:sym typeface="Calibri" panose="020F0502020204030204" pitchFamily="34" charset="0"/>
                </a:rPr>
                <a:t>列表展示</a:t>
              </a:r>
              <a:endParaRPr lang="en-AU" sz="1867" b="1" dirty="0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737600" y="3860562"/>
              <a:ext cx="2681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首页 和 后台我的投票列表分页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313415" y="4444097"/>
            <a:ext cx="3445478" cy="1220773"/>
            <a:chOff x="7973306" y="3224564"/>
            <a:chExt cx="3445478" cy="1220773"/>
          </a:xfrm>
        </p:grpSpPr>
        <p:grpSp>
          <p:nvGrpSpPr>
            <p:cNvPr id="49" name="Group 9"/>
            <p:cNvGrpSpPr/>
            <p:nvPr/>
          </p:nvGrpSpPr>
          <p:grpSpPr>
            <a:xfrm>
              <a:off x="7973306" y="3224564"/>
              <a:ext cx="725821" cy="725821"/>
              <a:chOff x="5979979" y="2418423"/>
              <a:chExt cx="544366" cy="544366"/>
            </a:xfrm>
          </p:grpSpPr>
          <p:sp>
            <p:nvSpPr>
              <p:cNvPr id="52" name="Freeform 126"/>
              <p:cNvSpPr>
                <a:spLocks/>
              </p:cNvSpPr>
              <p:nvPr/>
            </p:nvSpPr>
            <p:spPr bwMode="auto">
              <a:xfrm>
                <a:off x="5979979" y="2418423"/>
                <a:ext cx="544366" cy="544366"/>
              </a:xfrm>
              <a:custGeom>
                <a:avLst/>
                <a:gdLst/>
                <a:ahLst/>
                <a:cxnLst/>
                <a:rect l="l" t="t" r="r" b="b"/>
                <a:pathLst>
                  <a:path w="544366" h="544366">
                    <a:moveTo>
                      <a:pt x="72582" y="0"/>
                    </a:moveTo>
                    <a:lnTo>
                      <a:pt x="471784" y="0"/>
                    </a:lnTo>
                    <a:cubicBezTo>
                      <a:pt x="511451" y="0"/>
                      <a:pt x="544366" y="32635"/>
                      <a:pt x="544366" y="72898"/>
                    </a:cubicBezTo>
                    <a:lnTo>
                      <a:pt x="544366" y="112738"/>
                    </a:lnTo>
                    <a:lnTo>
                      <a:pt x="328926" y="219686"/>
                    </a:lnTo>
                    <a:lnTo>
                      <a:pt x="544366" y="113333"/>
                    </a:lnTo>
                    <a:lnTo>
                      <a:pt x="544366" y="472317"/>
                    </a:lnTo>
                    <a:cubicBezTo>
                      <a:pt x="544366" y="511923"/>
                      <a:pt x="511461" y="544366"/>
                      <a:pt x="471806" y="544366"/>
                    </a:cubicBezTo>
                    <a:lnTo>
                      <a:pt x="429619" y="544366"/>
                    </a:lnTo>
                    <a:lnTo>
                      <a:pt x="328658" y="444874"/>
                    </a:lnTo>
                    <a:lnTo>
                      <a:pt x="429176" y="544366"/>
                    </a:lnTo>
                    <a:lnTo>
                      <a:pt x="72513" y="544366"/>
                    </a:lnTo>
                    <a:cubicBezTo>
                      <a:pt x="32462" y="544366"/>
                      <a:pt x="0" y="511801"/>
                      <a:pt x="0" y="472046"/>
                    </a:cubicBezTo>
                    <a:lnTo>
                      <a:pt x="0" y="119943"/>
                    </a:lnTo>
                    <a:lnTo>
                      <a:pt x="0" y="118906"/>
                    </a:lnTo>
                    <a:lnTo>
                      <a:pt x="0" y="72898"/>
                    </a:lnTo>
                    <a:cubicBezTo>
                      <a:pt x="0" y="32635"/>
                      <a:pt x="32493" y="0"/>
                      <a:pt x="725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3" name="Freeform 187"/>
              <p:cNvSpPr>
                <a:spLocks noEditPoints="1"/>
              </p:cNvSpPr>
              <p:nvPr/>
            </p:nvSpPr>
            <p:spPr bwMode="auto">
              <a:xfrm>
                <a:off x="6141618" y="2528968"/>
                <a:ext cx="219233" cy="323275"/>
              </a:xfrm>
              <a:custGeom>
                <a:avLst/>
                <a:gdLst>
                  <a:gd name="T0" fmla="*/ 372 w 523"/>
                  <a:gd name="T1" fmla="*/ 501 h 762"/>
                  <a:gd name="T2" fmla="*/ 150 w 523"/>
                  <a:gd name="T3" fmla="*/ 501 h 762"/>
                  <a:gd name="T4" fmla="*/ 110 w 523"/>
                  <a:gd name="T5" fmla="*/ 424 h 762"/>
                  <a:gd name="T6" fmla="*/ 47 w 523"/>
                  <a:gd name="T7" fmla="*/ 262 h 762"/>
                  <a:gd name="T8" fmla="*/ 261 w 523"/>
                  <a:gd name="T9" fmla="*/ 48 h 762"/>
                  <a:gd name="T10" fmla="*/ 475 w 523"/>
                  <a:gd name="T11" fmla="*/ 262 h 762"/>
                  <a:gd name="T12" fmla="*/ 412 w 523"/>
                  <a:gd name="T13" fmla="*/ 424 h 762"/>
                  <a:gd name="T14" fmla="*/ 372 w 523"/>
                  <a:gd name="T15" fmla="*/ 501 h 762"/>
                  <a:gd name="T16" fmla="*/ 261 w 523"/>
                  <a:gd name="T17" fmla="*/ 120 h 762"/>
                  <a:gd name="T18" fmla="*/ 118 w 523"/>
                  <a:gd name="T19" fmla="*/ 263 h 762"/>
                  <a:gd name="T20" fmla="*/ 130 w 523"/>
                  <a:gd name="T21" fmla="*/ 275 h 762"/>
                  <a:gd name="T22" fmla="*/ 142 w 523"/>
                  <a:gd name="T23" fmla="*/ 263 h 762"/>
                  <a:gd name="T24" fmla="*/ 261 w 523"/>
                  <a:gd name="T25" fmla="*/ 144 h 762"/>
                  <a:gd name="T26" fmla="*/ 273 w 523"/>
                  <a:gd name="T27" fmla="*/ 132 h 762"/>
                  <a:gd name="T28" fmla="*/ 261 w 523"/>
                  <a:gd name="T29" fmla="*/ 120 h 762"/>
                  <a:gd name="T30" fmla="*/ 261 w 523"/>
                  <a:gd name="T31" fmla="*/ 715 h 762"/>
                  <a:gd name="T32" fmla="*/ 214 w 523"/>
                  <a:gd name="T33" fmla="*/ 685 h 762"/>
                  <a:gd name="T34" fmla="*/ 314 w 523"/>
                  <a:gd name="T35" fmla="*/ 673 h 762"/>
                  <a:gd name="T36" fmla="*/ 261 w 523"/>
                  <a:gd name="T37" fmla="*/ 715 h 762"/>
                  <a:gd name="T38" fmla="*/ 183 w 523"/>
                  <a:gd name="T39" fmla="*/ 593 h 762"/>
                  <a:gd name="T40" fmla="*/ 169 w 523"/>
                  <a:gd name="T41" fmla="*/ 548 h 762"/>
                  <a:gd name="T42" fmla="*/ 354 w 523"/>
                  <a:gd name="T43" fmla="*/ 548 h 762"/>
                  <a:gd name="T44" fmla="*/ 345 w 523"/>
                  <a:gd name="T45" fmla="*/ 573 h 762"/>
                  <a:gd name="T46" fmla="*/ 183 w 523"/>
                  <a:gd name="T47" fmla="*/ 593 h 762"/>
                  <a:gd name="T48" fmla="*/ 323 w 523"/>
                  <a:gd name="T49" fmla="*/ 648 h 762"/>
                  <a:gd name="T50" fmla="*/ 205 w 523"/>
                  <a:gd name="T51" fmla="*/ 663 h 762"/>
                  <a:gd name="T52" fmla="*/ 191 w 523"/>
                  <a:gd name="T53" fmla="*/ 617 h 762"/>
                  <a:gd name="T54" fmla="*/ 190 w 523"/>
                  <a:gd name="T55" fmla="*/ 616 h 762"/>
                  <a:gd name="T56" fmla="*/ 337 w 523"/>
                  <a:gd name="T57" fmla="*/ 598 h 762"/>
                  <a:gd name="T58" fmla="*/ 331 w 523"/>
                  <a:gd name="T59" fmla="*/ 619 h 762"/>
                  <a:gd name="T60" fmla="*/ 323 w 523"/>
                  <a:gd name="T61" fmla="*/ 648 h 762"/>
                  <a:gd name="T62" fmla="*/ 261 w 523"/>
                  <a:gd name="T63" fmla="*/ 0 h 762"/>
                  <a:gd name="T64" fmla="*/ 0 w 523"/>
                  <a:gd name="T65" fmla="*/ 262 h 762"/>
                  <a:gd name="T66" fmla="*/ 119 w 523"/>
                  <a:gd name="T67" fmla="*/ 549 h 762"/>
                  <a:gd name="T68" fmla="*/ 261 w 523"/>
                  <a:gd name="T69" fmla="*/ 762 h 762"/>
                  <a:gd name="T70" fmla="*/ 403 w 523"/>
                  <a:gd name="T71" fmla="*/ 550 h 762"/>
                  <a:gd name="T72" fmla="*/ 523 w 523"/>
                  <a:gd name="T73" fmla="*/ 262 h 762"/>
                  <a:gd name="T74" fmla="*/ 261 w 523"/>
                  <a:gd name="T75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3" h="762">
                    <a:moveTo>
                      <a:pt x="372" y="501"/>
                    </a:moveTo>
                    <a:lnTo>
                      <a:pt x="150" y="501"/>
                    </a:lnTo>
                    <a:cubicBezTo>
                      <a:pt x="138" y="475"/>
                      <a:pt x="124" y="449"/>
                      <a:pt x="110" y="424"/>
                    </a:cubicBezTo>
                    <a:cubicBezTo>
                      <a:pt x="79" y="368"/>
                      <a:pt x="47" y="311"/>
                      <a:pt x="47" y="262"/>
                    </a:cubicBezTo>
                    <a:cubicBezTo>
                      <a:pt x="47" y="144"/>
                      <a:pt x="143" y="48"/>
                      <a:pt x="261" y="48"/>
                    </a:cubicBezTo>
                    <a:cubicBezTo>
                      <a:pt x="379" y="48"/>
                      <a:pt x="475" y="144"/>
                      <a:pt x="475" y="262"/>
                    </a:cubicBezTo>
                    <a:cubicBezTo>
                      <a:pt x="475" y="310"/>
                      <a:pt x="443" y="368"/>
                      <a:pt x="412" y="424"/>
                    </a:cubicBezTo>
                    <a:cubicBezTo>
                      <a:pt x="398" y="449"/>
                      <a:pt x="384" y="475"/>
                      <a:pt x="372" y="501"/>
                    </a:cubicBezTo>
                    <a:close/>
                    <a:moveTo>
                      <a:pt x="261" y="120"/>
                    </a:moveTo>
                    <a:cubicBezTo>
                      <a:pt x="182" y="120"/>
                      <a:pt x="118" y="184"/>
                      <a:pt x="118" y="263"/>
                    </a:cubicBezTo>
                    <a:cubicBezTo>
                      <a:pt x="118" y="269"/>
                      <a:pt x="123" y="275"/>
                      <a:pt x="130" y="275"/>
                    </a:cubicBezTo>
                    <a:cubicBezTo>
                      <a:pt x="137" y="275"/>
                      <a:pt x="142" y="269"/>
                      <a:pt x="142" y="263"/>
                    </a:cubicBezTo>
                    <a:cubicBezTo>
                      <a:pt x="142" y="197"/>
                      <a:pt x="195" y="144"/>
                      <a:pt x="261" y="144"/>
                    </a:cubicBezTo>
                    <a:cubicBezTo>
                      <a:pt x="267" y="144"/>
                      <a:pt x="273" y="139"/>
                      <a:pt x="273" y="132"/>
                    </a:cubicBezTo>
                    <a:cubicBezTo>
                      <a:pt x="273" y="125"/>
                      <a:pt x="267" y="120"/>
                      <a:pt x="261" y="120"/>
                    </a:cubicBezTo>
                    <a:close/>
                    <a:moveTo>
                      <a:pt x="261" y="715"/>
                    </a:moveTo>
                    <a:cubicBezTo>
                      <a:pt x="237" y="715"/>
                      <a:pt x="226" y="712"/>
                      <a:pt x="214" y="685"/>
                    </a:cubicBezTo>
                    <a:lnTo>
                      <a:pt x="314" y="673"/>
                    </a:lnTo>
                    <a:cubicBezTo>
                      <a:pt x="300" y="712"/>
                      <a:pt x="289" y="715"/>
                      <a:pt x="261" y="715"/>
                    </a:cubicBezTo>
                    <a:close/>
                    <a:moveTo>
                      <a:pt x="183" y="593"/>
                    </a:moveTo>
                    <a:cubicBezTo>
                      <a:pt x="179" y="579"/>
                      <a:pt x="174" y="564"/>
                      <a:pt x="169" y="548"/>
                    </a:cubicBezTo>
                    <a:lnTo>
                      <a:pt x="354" y="548"/>
                    </a:lnTo>
                    <a:cubicBezTo>
                      <a:pt x="351" y="557"/>
                      <a:pt x="348" y="565"/>
                      <a:pt x="345" y="573"/>
                    </a:cubicBezTo>
                    <a:cubicBezTo>
                      <a:pt x="345" y="573"/>
                      <a:pt x="183" y="593"/>
                      <a:pt x="183" y="593"/>
                    </a:cubicBezTo>
                    <a:close/>
                    <a:moveTo>
                      <a:pt x="323" y="648"/>
                    </a:moveTo>
                    <a:lnTo>
                      <a:pt x="205" y="663"/>
                    </a:lnTo>
                    <a:cubicBezTo>
                      <a:pt x="201" y="650"/>
                      <a:pt x="196" y="636"/>
                      <a:pt x="191" y="617"/>
                    </a:cubicBezTo>
                    <a:cubicBezTo>
                      <a:pt x="190" y="617"/>
                      <a:pt x="190" y="617"/>
                      <a:pt x="190" y="616"/>
                    </a:cubicBezTo>
                    <a:lnTo>
                      <a:pt x="337" y="598"/>
                    </a:lnTo>
                    <a:cubicBezTo>
                      <a:pt x="335" y="605"/>
                      <a:pt x="333" y="613"/>
                      <a:pt x="331" y="619"/>
                    </a:cubicBezTo>
                    <a:cubicBezTo>
                      <a:pt x="328" y="630"/>
                      <a:pt x="325" y="639"/>
                      <a:pt x="323" y="648"/>
                    </a:cubicBezTo>
                    <a:close/>
                    <a:moveTo>
                      <a:pt x="261" y="0"/>
                    </a:moveTo>
                    <a:cubicBezTo>
                      <a:pt x="117" y="0"/>
                      <a:pt x="0" y="118"/>
                      <a:pt x="0" y="262"/>
                    </a:cubicBezTo>
                    <a:cubicBezTo>
                      <a:pt x="0" y="358"/>
                      <a:pt x="87" y="460"/>
                      <a:pt x="119" y="549"/>
                    </a:cubicBezTo>
                    <a:cubicBezTo>
                      <a:pt x="167" y="682"/>
                      <a:pt x="162" y="762"/>
                      <a:pt x="261" y="762"/>
                    </a:cubicBezTo>
                    <a:cubicBezTo>
                      <a:pt x="362" y="762"/>
                      <a:pt x="355" y="683"/>
                      <a:pt x="403" y="550"/>
                    </a:cubicBezTo>
                    <a:cubicBezTo>
                      <a:pt x="435" y="460"/>
                      <a:pt x="523" y="357"/>
                      <a:pt x="523" y="262"/>
                    </a:cubicBezTo>
                    <a:cubicBezTo>
                      <a:pt x="523" y="118"/>
                      <a:pt x="406" y="0"/>
                      <a:pt x="2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50" name="Text Placeholder 33"/>
            <p:cNvSpPr txBox="1">
              <a:spLocks/>
            </p:cNvSpPr>
            <p:nvPr/>
          </p:nvSpPr>
          <p:spPr>
            <a:xfrm>
              <a:off x="8839206" y="3225801"/>
              <a:ext cx="2460831" cy="81280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67" b="1" dirty="0" smtClean="0">
                  <a:solidFill>
                    <a:schemeClr val="accent3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yanmar Text" pitchFamily="34" charset="0"/>
                  <a:sym typeface="Calibri" panose="020F0502020204030204" pitchFamily="34" charset="0"/>
                </a:rPr>
                <a:t>结果展示</a:t>
              </a:r>
              <a:endParaRPr lang="en-AU" sz="1867" b="1" dirty="0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737600" y="3860562"/>
              <a:ext cx="2681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投票选项展示和投票结果展示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227980" y="4472131"/>
            <a:ext cx="3445478" cy="974552"/>
            <a:chOff x="7973306" y="3224564"/>
            <a:chExt cx="3445478" cy="974552"/>
          </a:xfrm>
        </p:grpSpPr>
        <p:grpSp>
          <p:nvGrpSpPr>
            <p:cNvPr id="55" name="Group 9"/>
            <p:cNvGrpSpPr/>
            <p:nvPr/>
          </p:nvGrpSpPr>
          <p:grpSpPr>
            <a:xfrm>
              <a:off x="7973306" y="3224564"/>
              <a:ext cx="725821" cy="725821"/>
              <a:chOff x="5979979" y="2418423"/>
              <a:chExt cx="544366" cy="544366"/>
            </a:xfrm>
          </p:grpSpPr>
          <p:sp>
            <p:nvSpPr>
              <p:cNvPr id="60" name="Freeform 126"/>
              <p:cNvSpPr>
                <a:spLocks/>
              </p:cNvSpPr>
              <p:nvPr/>
            </p:nvSpPr>
            <p:spPr bwMode="auto">
              <a:xfrm>
                <a:off x="5979979" y="2418423"/>
                <a:ext cx="544366" cy="544366"/>
              </a:xfrm>
              <a:custGeom>
                <a:avLst/>
                <a:gdLst/>
                <a:ahLst/>
                <a:cxnLst/>
                <a:rect l="l" t="t" r="r" b="b"/>
                <a:pathLst>
                  <a:path w="544366" h="544366">
                    <a:moveTo>
                      <a:pt x="72582" y="0"/>
                    </a:moveTo>
                    <a:lnTo>
                      <a:pt x="471784" y="0"/>
                    </a:lnTo>
                    <a:cubicBezTo>
                      <a:pt x="511451" y="0"/>
                      <a:pt x="544366" y="32635"/>
                      <a:pt x="544366" y="72898"/>
                    </a:cubicBezTo>
                    <a:lnTo>
                      <a:pt x="544366" y="112738"/>
                    </a:lnTo>
                    <a:lnTo>
                      <a:pt x="328926" y="219686"/>
                    </a:lnTo>
                    <a:lnTo>
                      <a:pt x="544366" y="113333"/>
                    </a:lnTo>
                    <a:lnTo>
                      <a:pt x="544366" y="472317"/>
                    </a:lnTo>
                    <a:cubicBezTo>
                      <a:pt x="544366" y="511923"/>
                      <a:pt x="511461" y="544366"/>
                      <a:pt x="471806" y="544366"/>
                    </a:cubicBezTo>
                    <a:lnTo>
                      <a:pt x="429619" y="544366"/>
                    </a:lnTo>
                    <a:lnTo>
                      <a:pt x="328658" y="444874"/>
                    </a:lnTo>
                    <a:lnTo>
                      <a:pt x="429176" y="544366"/>
                    </a:lnTo>
                    <a:lnTo>
                      <a:pt x="72513" y="544366"/>
                    </a:lnTo>
                    <a:cubicBezTo>
                      <a:pt x="32462" y="544366"/>
                      <a:pt x="0" y="511801"/>
                      <a:pt x="0" y="472046"/>
                    </a:cubicBezTo>
                    <a:lnTo>
                      <a:pt x="0" y="119943"/>
                    </a:lnTo>
                    <a:lnTo>
                      <a:pt x="0" y="118906"/>
                    </a:lnTo>
                    <a:lnTo>
                      <a:pt x="0" y="72898"/>
                    </a:lnTo>
                    <a:cubicBezTo>
                      <a:pt x="0" y="32635"/>
                      <a:pt x="32493" y="0"/>
                      <a:pt x="725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62" name="Freeform 187"/>
              <p:cNvSpPr>
                <a:spLocks noEditPoints="1"/>
              </p:cNvSpPr>
              <p:nvPr/>
            </p:nvSpPr>
            <p:spPr bwMode="auto">
              <a:xfrm>
                <a:off x="6141618" y="2528968"/>
                <a:ext cx="219233" cy="323275"/>
              </a:xfrm>
              <a:custGeom>
                <a:avLst/>
                <a:gdLst>
                  <a:gd name="T0" fmla="*/ 372 w 523"/>
                  <a:gd name="T1" fmla="*/ 501 h 762"/>
                  <a:gd name="T2" fmla="*/ 150 w 523"/>
                  <a:gd name="T3" fmla="*/ 501 h 762"/>
                  <a:gd name="T4" fmla="*/ 110 w 523"/>
                  <a:gd name="T5" fmla="*/ 424 h 762"/>
                  <a:gd name="T6" fmla="*/ 47 w 523"/>
                  <a:gd name="T7" fmla="*/ 262 h 762"/>
                  <a:gd name="T8" fmla="*/ 261 w 523"/>
                  <a:gd name="T9" fmla="*/ 48 h 762"/>
                  <a:gd name="T10" fmla="*/ 475 w 523"/>
                  <a:gd name="T11" fmla="*/ 262 h 762"/>
                  <a:gd name="T12" fmla="*/ 412 w 523"/>
                  <a:gd name="T13" fmla="*/ 424 h 762"/>
                  <a:gd name="T14" fmla="*/ 372 w 523"/>
                  <a:gd name="T15" fmla="*/ 501 h 762"/>
                  <a:gd name="T16" fmla="*/ 261 w 523"/>
                  <a:gd name="T17" fmla="*/ 120 h 762"/>
                  <a:gd name="T18" fmla="*/ 118 w 523"/>
                  <a:gd name="T19" fmla="*/ 263 h 762"/>
                  <a:gd name="T20" fmla="*/ 130 w 523"/>
                  <a:gd name="T21" fmla="*/ 275 h 762"/>
                  <a:gd name="T22" fmla="*/ 142 w 523"/>
                  <a:gd name="T23" fmla="*/ 263 h 762"/>
                  <a:gd name="T24" fmla="*/ 261 w 523"/>
                  <a:gd name="T25" fmla="*/ 144 h 762"/>
                  <a:gd name="T26" fmla="*/ 273 w 523"/>
                  <a:gd name="T27" fmla="*/ 132 h 762"/>
                  <a:gd name="T28" fmla="*/ 261 w 523"/>
                  <a:gd name="T29" fmla="*/ 120 h 762"/>
                  <a:gd name="T30" fmla="*/ 261 w 523"/>
                  <a:gd name="T31" fmla="*/ 715 h 762"/>
                  <a:gd name="T32" fmla="*/ 214 w 523"/>
                  <a:gd name="T33" fmla="*/ 685 h 762"/>
                  <a:gd name="T34" fmla="*/ 314 w 523"/>
                  <a:gd name="T35" fmla="*/ 673 h 762"/>
                  <a:gd name="T36" fmla="*/ 261 w 523"/>
                  <a:gd name="T37" fmla="*/ 715 h 762"/>
                  <a:gd name="T38" fmla="*/ 183 w 523"/>
                  <a:gd name="T39" fmla="*/ 593 h 762"/>
                  <a:gd name="T40" fmla="*/ 169 w 523"/>
                  <a:gd name="T41" fmla="*/ 548 h 762"/>
                  <a:gd name="T42" fmla="*/ 354 w 523"/>
                  <a:gd name="T43" fmla="*/ 548 h 762"/>
                  <a:gd name="T44" fmla="*/ 345 w 523"/>
                  <a:gd name="T45" fmla="*/ 573 h 762"/>
                  <a:gd name="T46" fmla="*/ 183 w 523"/>
                  <a:gd name="T47" fmla="*/ 593 h 762"/>
                  <a:gd name="T48" fmla="*/ 323 w 523"/>
                  <a:gd name="T49" fmla="*/ 648 h 762"/>
                  <a:gd name="T50" fmla="*/ 205 w 523"/>
                  <a:gd name="T51" fmla="*/ 663 h 762"/>
                  <a:gd name="T52" fmla="*/ 191 w 523"/>
                  <a:gd name="T53" fmla="*/ 617 h 762"/>
                  <a:gd name="T54" fmla="*/ 190 w 523"/>
                  <a:gd name="T55" fmla="*/ 616 h 762"/>
                  <a:gd name="T56" fmla="*/ 337 w 523"/>
                  <a:gd name="T57" fmla="*/ 598 h 762"/>
                  <a:gd name="T58" fmla="*/ 331 w 523"/>
                  <a:gd name="T59" fmla="*/ 619 h 762"/>
                  <a:gd name="T60" fmla="*/ 323 w 523"/>
                  <a:gd name="T61" fmla="*/ 648 h 762"/>
                  <a:gd name="T62" fmla="*/ 261 w 523"/>
                  <a:gd name="T63" fmla="*/ 0 h 762"/>
                  <a:gd name="T64" fmla="*/ 0 w 523"/>
                  <a:gd name="T65" fmla="*/ 262 h 762"/>
                  <a:gd name="T66" fmla="*/ 119 w 523"/>
                  <a:gd name="T67" fmla="*/ 549 h 762"/>
                  <a:gd name="T68" fmla="*/ 261 w 523"/>
                  <a:gd name="T69" fmla="*/ 762 h 762"/>
                  <a:gd name="T70" fmla="*/ 403 w 523"/>
                  <a:gd name="T71" fmla="*/ 550 h 762"/>
                  <a:gd name="T72" fmla="*/ 523 w 523"/>
                  <a:gd name="T73" fmla="*/ 262 h 762"/>
                  <a:gd name="T74" fmla="*/ 261 w 523"/>
                  <a:gd name="T75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3" h="762">
                    <a:moveTo>
                      <a:pt x="372" y="501"/>
                    </a:moveTo>
                    <a:lnTo>
                      <a:pt x="150" y="501"/>
                    </a:lnTo>
                    <a:cubicBezTo>
                      <a:pt x="138" y="475"/>
                      <a:pt x="124" y="449"/>
                      <a:pt x="110" y="424"/>
                    </a:cubicBezTo>
                    <a:cubicBezTo>
                      <a:pt x="79" y="368"/>
                      <a:pt x="47" y="311"/>
                      <a:pt x="47" y="262"/>
                    </a:cubicBezTo>
                    <a:cubicBezTo>
                      <a:pt x="47" y="144"/>
                      <a:pt x="143" y="48"/>
                      <a:pt x="261" y="48"/>
                    </a:cubicBezTo>
                    <a:cubicBezTo>
                      <a:pt x="379" y="48"/>
                      <a:pt x="475" y="144"/>
                      <a:pt x="475" y="262"/>
                    </a:cubicBezTo>
                    <a:cubicBezTo>
                      <a:pt x="475" y="310"/>
                      <a:pt x="443" y="368"/>
                      <a:pt x="412" y="424"/>
                    </a:cubicBezTo>
                    <a:cubicBezTo>
                      <a:pt x="398" y="449"/>
                      <a:pt x="384" y="475"/>
                      <a:pt x="372" y="501"/>
                    </a:cubicBezTo>
                    <a:close/>
                    <a:moveTo>
                      <a:pt x="261" y="120"/>
                    </a:moveTo>
                    <a:cubicBezTo>
                      <a:pt x="182" y="120"/>
                      <a:pt x="118" y="184"/>
                      <a:pt x="118" y="263"/>
                    </a:cubicBezTo>
                    <a:cubicBezTo>
                      <a:pt x="118" y="269"/>
                      <a:pt x="123" y="275"/>
                      <a:pt x="130" y="275"/>
                    </a:cubicBezTo>
                    <a:cubicBezTo>
                      <a:pt x="137" y="275"/>
                      <a:pt x="142" y="269"/>
                      <a:pt x="142" y="263"/>
                    </a:cubicBezTo>
                    <a:cubicBezTo>
                      <a:pt x="142" y="197"/>
                      <a:pt x="195" y="144"/>
                      <a:pt x="261" y="144"/>
                    </a:cubicBezTo>
                    <a:cubicBezTo>
                      <a:pt x="267" y="144"/>
                      <a:pt x="273" y="139"/>
                      <a:pt x="273" y="132"/>
                    </a:cubicBezTo>
                    <a:cubicBezTo>
                      <a:pt x="273" y="125"/>
                      <a:pt x="267" y="120"/>
                      <a:pt x="261" y="120"/>
                    </a:cubicBezTo>
                    <a:close/>
                    <a:moveTo>
                      <a:pt x="261" y="715"/>
                    </a:moveTo>
                    <a:cubicBezTo>
                      <a:pt x="237" y="715"/>
                      <a:pt x="226" y="712"/>
                      <a:pt x="214" y="685"/>
                    </a:cubicBezTo>
                    <a:lnTo>
                      <a:pt x="314" y="673"/>
                    </a:lnTo>
                    <a:cubicBezTo>
                      <a:pt x="300" y="712"/>
                      <a:pt x="289" y="715"/>
                      <a:pt x="261" y="715"/>
                    </a:cubicBezTo>
                    <a:close/>
                    <a:moveTo>
                      <a:pt x="183" y="593"/>
                    </a:moveTo>
                    <a:cubicBezTo>
                      <a:pt x="179" y="579"/>
                      <a:pt x="174" y="564"/>
                      <a:pt x="169" y="548"/>
                    </a:cubicBezTo>
                    <a:lnTo>
                      <a:pt x="354" y="548"/>
                    </a:lnTo>
                    <a:cubicBezTo>
                      <a:pt x="351" y="557"/>
                      <a:pt x="348" y="565"/>
                      <a:pt x="345" y="573"/>
                    </a:cubicBezTo>
                    <a:cubicBezTo>
                      <a:pt x="345" y="573"/>
                      <a:pt x="183" y="593"/>
                      <a:pt x="183" y="593"/>
                    </a:cubicBezTo>
                    <a:close/>
                    <a:moveTo>
                      <a:pt x="323" y="648"/>
                    </a:moveTo>
                    <a:lnTo>
                      <a:pt x="205" y="663"/>
                    </a:lnTo>
                    <a:cubicBezTo>
                      <a:pt x="201" y="650"/>
                      <a:pt x="196" y="636"/>
                      <a:pt x="191" y="617"/>
                    </a:cubicBezTo>
                    <a:cubicBezTo>
                      <a:pt x="190" y="617"/>
                      <a:pt x="190" y="617"/>
                      <a:pt x="190" y="616"/>
                    </a:cubicBezTo>
                    <a:lnTo>
                      <a:pt x="337" y="598"/>
                    </a:lnTo>
                    <a:cubicBezTo>
                      <a:pt x="335" y="605"/>
                      <a:pt x="333" y="613"/>
                      <a:pt x="331" y="619"/>
                    </a:cubicBezTo>
                    <a:cubicBezTo>
                      <a:pt x="328" y="630"/>
                      <a:pt x="325" y="639"/>
                      <a:pt x="323" y="648"/>
                    </a:cubicBezTo>
                    <a:close/>
                    <a:moveTo>
                      <a:pt x="261" y="0"/>
                    </a:moveTo>
                    <a:cubicBezTo>
                      <a:pt x="117" y="0"/>
                      <a:pt x="0" y="118"/>
                      <a:pt x="0" y="262"/>
                    </a:cubicBezTo>
                    <a:cubicBezTo>
                      <a:pt x="0" y="358"/>
                      <a:pt x="87" y="460"/>
                      <a:pt x="119" y="549"/>
                    </a:cubicBezTo>
                    <a:cubicBezTo>
                      <a:pt x="167" y="682"/>
                      <a:pt x="162" y="762"/>
                      <a:pt x="261" y="762"/>
                    </a:cubicBezTo>
                    <a:cubicBezTo>
                      <a:pt x="362" y="762"/>
                      <a:pt x="355" y="683"/>
                      <a:pt x="403" y="550"/>
                    </a:cubicBezTo>
                    <a:cubicBezTo>
                      <a:pt x="435" y="460"/>
                      <a:pt x="523" y="357"/>
                      <a:pt x="523" y="262"/>
                    </a:cubicBezTo>
                    <a:cubicBezTo>
                      <a:pt x="523" y="118"/>
                      <a:pt x="406" y="0"/>
                      <a:pt x="2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57" name="Text Placeholder 33"/>
            <p:cNvSpPr txBox="1">
              <a:spLocks/>
            </p:cNvSpPr>
            <p:nvPr/>
          </p:nvSpPr>
          <p:spPr>
            <a:xfrm>
              <a:off x="8839206" y="3225801"/>
              <a:ext cx="2460831" cy="81280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67" b="1" dirty="0" smtClean="0">
                  <a:solidFill>
                    <a:schemeClr val="accent3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yanmar Text" pitchFamily="34" charset="0"/>
                  <a:sym typeface="Calibri" panose="020F0502020204030204" pitchFamily="34" charset="0"/>
                </a:rPr>
                <a:t>模糊搜索</a:t>
              </a:r>
              <a:endParaRPr lang="en-AU" sz="1867" b="1" dirty="0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737600" y="3860562"/>
              <a:ext cx="2681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9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3"/>
          <p:cNvSpPr txBox="1">
            <a:spLocks/>
          </p:cNvSpPr>
          <p:nvPr/>
        </p:nvSpPr>
        <p:spPr>
          <a:xfrm>
            <a:off x="609600" y="520759"/>
            <a:ext cx="6400800" cy="54107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2.2 </a:t>
            </a:r>
            <a:r>
              <a:rPr lang="zh-CN" altLang="en-US" sz="4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用户模块</a:t>
            </a:r>
            <a:endParaRPr lang="en-AU" altLang="zh-CN" sz="4267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3" name="Oval 6"/>
          <p:cNvSpPr>
            <a:spLocks noChangeArrowheads="1"/>
          </p:cNvSpPr>
          <p:nvPr/>
        </p:nvSpPr>
        <p:spPr bwMode="auto">
          <a:xfrm>
            <a:off x="1651006" y="2686052"/>
            <a:ext cx="184151" cy="1862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>
            <a:off x="4552957" y="2686052"/>
            <a:ext cx="184151" cy="1862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5" name="Oval 10"/>
          <p:cNvSpPr>
            <a:spLocks noChangeArrowheads="1"/>
          </p:cNvSpPr>
          <p:nvPr/>
        </p:nvSpPr>
        <p:spPr bwMode="auto">
          <a:xfrm>
            <a:off x="7454906" y="2686052"/>
            <a:ext cx="184151" cy="1862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10358968" y="2686052"/>
            <a:ext cx="182033" cy="1862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68" name="Group 3"/>
          <p:cNvGrpSpPr/>
          <p:nvPr/>
        </p:nvGrpSpPr>
        <p:grpSpPr>
          <a:xfrm>
            <a:off x="2730500" y="2311403"/>
            <a:ext cx="924984" cy="935567"/>
            <a:chOff x="2047875" y="1733552"/>
            <a:chExt cx="693738" cy="701675"/>
          </a:xfrm>
        </p:grpSpPr>
        <p:sp>
          <p:nvSpPr>
            <p:cNvPr id="69" name="Oval 5"/>
            <p:cNvSpPr>
              <a:spLocks noChangeArrowheads="1"/>
            </p:cNvSpPr>
            <p:nvPr/>
          </p:nvSpPr>
          <p:spPr bwMode="auto">
            <a:xfrm>
              <a:off x="2047875" y="1733552"/>
              <a:ext cx="693738" cy="7016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0" name="Freeform 12"/>
            <p:cNvSpPr>
              <a:spLocks noEditPoints="1"/>
            </p:cNvSpPr>
            <p:nvPr/>
          </p:nvSpPr>
          <p:spPr bwMode="auto">
            <a:xfrm>
              <a:off x="2274892" y="1908177"/>
              <a:ext cx="239713" cy="352425"/>
            </a:xfrm>
            <a:custGeom>
              <a:avLst/>
              <a:gdLst>
                <a:gd name="T0" fmla="*/ 474 w 665"/>
                <a:gd name="T1" fmla="*/ 636 h 968"/>
                <a:gd name="T2" fmla="*/ 192 w 665"/>
                <a:gd name="T3" fmla="*/ 636 h 968"/>
                <a:gd name="T4" fmla="*/ 140 w 665"/>
                <a:gd name="T5" fmla="*/ 538 h 968"/>
                <a:gd name="T6" fmla="*/ 60 w 665"/>
                <a:gd name="T7" fmla="*/ 333 h 968"/>
                <a:gd name="T8" fmla="*/ 332 w 665"/>
                <a:gd name="T9" fmla="*/ 60 h 968"/>
                <a:gd name="T10" fmla="*/ 604 w 665"/>
                <a:gd name="T11" fmla="*/ 333 h 968"/>
                <a:gd name="T12" fmla="*/ 524 w 665"/>
                <a:gd name="T13" fmla="*/ 538 h 968"/>
                <a:gd name="T14" fmla="*/ 474 w 665"/>
                <a:gd name="T15" fmla="*/ 636 h 968"/>
                <a:gd name="T16" fmla="*/ 332 w 665"/>
                <a:gd name="T17" fmla="*/ 152 h 968"/>
                <a:gd name="T18" fmla="*/ 150 w 665"/>
                <a:gd name="T19" fmla="*/ 334 h 968"/>
                <a:gd name="T20" fmla="*/ 166 w 665"/>
                <a:gd name="T21" fmla="*/ 348 h 968"/>
                <a:gd name="T22" fmla="*/ 180 w 665"/>
                <a:gd name="T23" fmla="*/ 334 h 968"/>
                <a:gd name="T24" fmla="*/ 332 w 665"/>
                <a:gd name="T25" fmla="*/ 182 h 968"/>
                <a:gd name="T26" fmla="*/ 347 w 665"/>
                <a:gd name="T27" fmla="*/ 167 h 968"/>
                <a:gd name="T28" fmla="*/ 332 w 665"/>
                <a:gd name="T29" fmla="*/ 152 h 968"/>
                <a:gd name="T30" fmla="*/ 332 w 665"/>
                <a:gd name="T31" fmla="*/ 908 h 968"/>
                <a:gd name="T32" fmla="*/ 272 w 665"/>
                <a:gd name="T33" fmla="*/ 870 h 968"/>
                <a:gd name="T34" fmla="*/ 400 w 665"/>
                <a:gd name="T35" fmla="*/ 854 h 968"/>
                <a:gd name="T36" fmla="*/ 332 w 665"/>
                <a:gd name="T37" fmla="*/ 908 h 968"/>
                <a:gd name="T38" fmla="*/ 233 w 665"/>
                <a:gd name="T39" fmla="*/ 754 h 968"/>
                <a:gd name="T40" fmla="*/ 215 w 665"/>
                <a:gd name="T41" fmla="*/ 696 h 968"/>
                <a:gd name="T42" fmla="*/ 450 w 665"/>
                <a:gd name="T43" fmla="*/ 696 h 968"/>
                <a:gd name="T44" fmla="*/ 439 w 665"/>
                <a:gd name="T45" fmla="*/ 728 h 968"/>
                <a:gd name="T46" fmla="*/ 233 w 665"/>
                <a:gd name="T47" fmla="*/ 754 h 968"/>
                <a:gd name="T48" fmla="*/ 411 w 665"/>
                <a:gd name="T49" fmla="*/ 822 h 968"/>
                <a:gd name="T50" fmla="*/ 261 w 665"/>
                <a:gd name="T51" fmla="*/ 841 h 968"/>
                <a:gd name="T52" fmla="*/ 243 w 665"/>
                <a:gd name="T53" fmla="*/ 784 h 968"/>
                <a:gd name="T54" fmla="*/ 242 w 665"/>
                <a:gd name="T55" fmla="*/ 783 h 968"/>
                <a:gd name="T56" fmla="*/ 429 w 665"/>
                <a:gd name="T57" fmla="*/ 759 h 968"/>
                <a:gd name="T58" fmla="*/ 421 w 665"/>
                <a:gd name="T59" fmla="*/ 786 h 968"/>
                <a:gd name="T60" fmla="*/ 411 w 665"/>
                <a:gd name="T61" fmla="*/ 822 h 968"/>
                <a:gd name="T62" fmla="*/ 332 w 665"/>
                <a:gd name="T63" fmla="*/ 0 h 968"/>
                <a:gd name="T64" fmla="*/ 0 w 665"/>
                <a:gd name="T65" fmla="*/ 333 h 968"/>
                <a:gd name="T66" fmla="*/ 152 w 665"/>
                <a:gd name="T67" fmla="*/ 698 h 968"/>
                <a:gd name="T68" fmla="*/ 332 w 665"/>
                <a:gd name="T69" fmla="*/ 968 h 968"/>
                <a:gd name="T70" fmla="*/ 513 w 665"/>
                <a:gd name="T71" fmla="*/ 699 h 968"/>
                <a:gd name="T72" fmla="*/ 665 w 665"/>
                <a:gd name="T73" fmla="*/ 333 h 968"/>
                <a:gd name="T74" fmla="*/ 332 w 665"/>
                <a:gd name="T7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5" h="968">
                  <a:moveTo>
                    <a:pt x="474" y="636"/>
                  </a:moveTo>
                  <a:lnTo>
                    <a:pt x="192" y="636"/>
                  </a:lnTo>
                  <a:cubicBezTo>
                    <a:pt x="176" y="603"/>
                    <a:pt x="158" y="570"/>
                    <a:pt x="140" y="538"/>
                  </a:cubicBezTo>
                  <a:cubicBezTo>
                    <a:pt x="101" y="467"/>
                    <a:pt x="60" y="394"/>
                    <a:pt x="60" y="333"/>
                  </a:cubicBezTo>
                  <a:cubicBezTo>
                    <a:pt x="60" y="182"/>
                    <a:pt x="182" y="60"/>
                    <a:pt x="332" y="60"/>
                  </a:cubicBezTo>
                  <a:cubicBezTo>
                    <a:pt x="482" y="60"/>
                    <a:pt x="604" y="182"/>
                    <a:pt x="604" y="333"/>
                  </a:cubicBezTo>
                  <a:cubicBezTo>
                    <a:pt x="604" y="394"/>
                    <a:pt x="563" y="467"/>
                    <a:pt x="524" y="538"/>
                  </a:cubicBezTo>
                  <a:cubicBezTo>
                    <a:pt x="506" y="571"/>
                    <a:pt x="488" y="603"/>
                    <a:pt x="474" y="636"/>
                  </a:cubicBezTo>
                  <a:close/>
                  <a:moveTo>
                    <a:pt x="332" y="152"/>
                  </a:moveTo>
                  <a:cubicBezTo>
                    <a:pt x="232" y="152"/>
                    <a:pt x="150" y="233"/>
                    <a:pt x="150" y="334"/>
                  </a:cubicBezTo>
                  <a:cubicBezTo>
                    <a:pt x="150" y="342"/>
                    <a:pt x="157" y="348"/>
                    <a:pt x="166" y="348"/>
                  </a:cubicBezTo>
                  <a:cubicBezTo>
                    <a:pt x="174" y="348"/>
                    <a:pt x="180" y="342"/>
                    <a:pt x="180" y="334"/>
                  </a:cubicBezTo>
                  <a:cubicBezTo>
                    <a:pt x="180" y="250"/>
                    <a:pt x="249" y="182"/>
                    <a:pt x="332" y="182"/>
                  </a:cubicBezTo>
                  <a:cubicBezTo>
                    <a:pt x="340" y="182"/>
                    <a:pt x="347" y="175"/>
                    <a:pt x="347" y="167"/>
                  </a:cubicBezTo>
                  <a:cubicBezTo>
                    <a:pt x="347" y="158"/>
                    <a:pt x="340" y="152"/>
                    <a:pt x="332" y="152"/>
                  </a:cubicBezTo>
                  <a:close/>
                  <a:moveTo>
                    <a:pt x="332" y="908"/>
                  </a:moveTo>
                  <a:cubicBezTo>
                    <a:pt x="302" y="908"/>
                    <a:pt x="287" y="904"/>
                    <a:pt x="272" y="870"/>
                  </a:cubicBezTo>
                  <a:lnTo>
                    <a:pt x="400" y="854"/>
                  </a:lnTo>
                  <a:cubicBezTo>
                    <a:pt x="381" y="904"/>
                    <a:pt x="368" y="908"/>
                    <a:pt x="332" y="908"/>
                  </a:cubicBezTo>
                  <a:close/>
                  <a:moveTo>
                    <a:pt x="233" y="754"/>
                  </a:moveTo>
                  <a:cubicBezTo>
                    <a:pt x="228" y="736"/>
                    <a:pt x="222" y="717"/>
                    <a:pt x="215" y="696"/>
                  </a:cubicBezTo>
                  <a:lnTo>
                    <a:pt x="450" y="696"/>
                  </a:lnTo>
                  <a:cubicBezTo>
                    <a:pt x="446" y="707"/>
                    <a:pt x="442" y="718"/>
                    <a:pt x="439" y="728"/>
                  </a:cubicBezTo>
                  <a:cubicBezTo>
                    <a:pt x="439" y="728"/>
                    <a:pt x="233" y="754"/>
                    <a:pt x="233" y="754"/>
                  </a:cubicBezTo>
                  <a:close/>
                  <a:moveTo>
                    <a:pt x="411" y="822"/>
                  </a:moveTo>
                  <a:lnTo>
                    <a:pt x="261" y="841"/>
                  </a:lnTo>
                  <a:cubicBezTo>
                    <a:pt x="256" y="826"/>
                    <a:pt x="250" y="808"/>
                    <a:pt x="243" y="784"/>
                  </a:cubicBezTo>
                  <a:cubicBezTo>
                    <a:pt x="242" y="784"/>
                    <a:pt x="242" y="783"/>
                    <a:pt x="242" y="783"/>
                  </a:cubicBezTo>
                  <a:lnTo>
                    <a:pt x="429" y="759"/>
                  </a:lnTo>
                  <a:cubicBezTo>
                    <a:pt x="426" y="768"/>
                    <a:pt x="424" y="778"/>
                    <a:pt x="421" y="786"/>
                  </a:cubicBezTo>
                  <a:cubicBezTo>
                    <a:pt x="417" y="800"/>
                    <a:pt x="414" y="812"/>
                    <a:pt x="411" y="822"/>
                  </a:cubicBezTo>
                  <a:close/>
                  <a:moveTo>
                    <a:pt x="332" y="0"/>
                  </a:moveTo>
                  <a:cubicBezTo>
                    <a:pt x="149" y="0"/>
                    <a:pt x="0" y="149"/>
                    <a:pt x="0" y="333"/>
                  </a:cubicBezTo>
                  <a:cubicBezTo>
                    <a:pt x="0" y="455"/>
                    <a:pt x="111" y="584"/>
                    <a:pt x="152" y="698"/>
                  </a:cubicBezTo>
                  <a:cubicBezTo>
                    <a:pt x="212" y="867"/>
                    <a:pt x="206" y="968"/>
                    <a:pt x="332" y="968"/>
                  </a:cubicBezTo>
                  <a:cubicBezTo>
                    <a:pt x="461" y="968"/>
                    <a:pt x="452" y="867"/>
                    <a:pt x="513" y="699"/>
                  </a:cubicBezTo>
                  <a:cubicBezTo>
                    <a:pt x="553" y="584"/>
                    <a:pt x="665" y="454"/>
                    <a:pt x="665" y="333"/>
                  </a:cubicBezTo>
                  <a:cubicBezTo>
                    <a:pt x="665" y="149"/>
                    <a:pt x="516" y="0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71" name="Group 15"/>
          <p:cNvGrpSpPr/>
          <p:nvPr/>
        </p:nvGrpSpPr>
        <p:grpSpPr>
          <a:xfrm>
            <a:off x="8536517" y="2311403"/>
            <a:ext cx="924984" cy="935567"/>
            <a:chOff x="6402388" y="1733552"/>
            <a:chExt cx="693738" cy="701675"/>
          </a:xfrm>
        </p:grpSpPr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6402388" y="1733552"/>
              <a:ext cx="693738" cy="701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3" name="Freeform 13"/>
            <p:cNvSpPr>
              <a:spLocks noEditPoints="1"/>
            </p:cNvSpPr>
            <p:nvPr/>
          </p:nvSpPr>
          <p:spPr bwMode="auto">
            <a:xfrm>
              <a:off x="6572254" y="1912938"/>
              <a:ext cx="352425" cy="342900"/>
            </a:xfrm>
            <a:custGeom>
              <a:avLst/>
              <a:gdLst>
                <a:gd name="T0" fmla="*/ 718 w 977"/>
                <a:gd name="T1" fmla="*/ 556 h 938"/>
                <a:gd name="T2" fmla="*/ 699 w 977"/>
                <a:gd name="T3" fmla="*/ 614 h 938"/>
                <a:gd name="T4" fmla="*/ 742 w 977"/>
                <a:gd name="T5" fmla="*/ 870 h 938"/>
                <a:gd name="T6" fmla="*/ 522 w 977"/>
                <a:gd name="T7" fmla="*/ 752 h 938"/>
                <a:gd name="T8" fmla="*/ 488 w 977"/>
                <a:gd name="T9" fmla="*/ 743 h 938"/>
                <a:gd name="T10" fmla="*/ 455 w 977"/>
                <a:gd name="T11" fmla="*/ 752 h 938"/>
                <a:gd name="T12" fmla="*/ 235 w 977"/>
                <a:gd name="T13" fmla="*/ 870 h 938"/>
                <a:gd name="T14" fmla="*/ 278 w 977"/>
                <a:gd name="T15" fmla="*/ 614 h 938"/>
                <a:gd name="T16" fmla="*/ 259 w 977"/>
                <a:gd name="T17" fmla="*/ 556 h 938"/>
                <a:gd name="T18" fmla="*/ 75 w 977"/>
                <a:gd name="T19" fmla="*/ 371 h 938"/>
                <a:gd name="T20" fmla="*/ 326 w 977"/>
                <a:gd name="T21" fmla="*/ 334 h 938"/>
                <a:gd name="T22" fmla="*/ 379 w 977"/>
                <a:gd name="T23" fmla="*/ 296 h 938"/>
                <a:gd name="T24" fmla="*/ 488 w 977"/>
                <a:gd name="T25" fmla="*/ 68 h 938"/>
                <a:gd name="T26" fmla="*/ 598 w 977"/>
                <a:gd name="T27" fmla="*/ 296 h 938"/>
                <a:gd name="T28" fmla="*/ 650 w 977"/>
                <a:gd name="T29" fmla="*/ 334 h 938"/>
                <a:gd name="T30" fmla="*/ 902 w 977"/>
                <a:gd name="T31" fmla="*/ 371 h 938"/>
                <a:gd name="T32" fmla="*/ 718 w 977"/>
                <a:gd name="T33" fmla="*/ 556 h 938"/>
                <a:gd name="T34" fmla="*/ 968 w 977"/>
                <a:gd name="T35" fmla="*/ 350 h 938"/>
                <a:gd name="T36" fmla="*/ 913 w 977"/>
                <a:gd name="T37" fmla="*/ 304 h 938"/>
                <a:gd name="T38" fmla="*/ 661 w 977"/>
                <a:gd name="T39" fmla="*/ 267 h 938"/>
                <a:gd name="T40" fmla="*/ 552 w 977"/>
                <a:gd name="T41" fmla="*/ 39 h 938"/>
                <a:gd name="T42" fmla="*/ 488 w 977"/>
                <a:gd name="T43" fmla="*/ 0 h 938"/>
                <a:gd name="T44" fmla="*/ 425 w 977"/>
                <a:gd name="T45" fmla="*/ 39 h 938"/>
                <a:gd name="T46" fmla="*/ 316 w 977"/>
                <a:gd name="T47" fmla="*/ 267 h 938"/>
                <a:gd name="T48" fmla="*/ 64 w 977"/>
                <a:gd name="T49" fmla="*/ 304 h 938"/>
                <a:gd name="T50" fmla="*/ 8 w 977"/>
                <a:gd name="T51" fmla="*/ 350 h 938"/>
                <a:gd name="T52" fmla="*/ 25 w 977"/>
                <a:gd name="T53" fmla="*/ 419 h 938"/>
                <a:gd name="T54" fmla="*/ 209 w 977"/>
                <a:gd name="T55" fmla="*/ 603 h 938"/>
                <a:gd name="T56" fmla="*/ 166 w 977"/>
                <a:gd name="T57" fmla="*/ 859 h 938"/>
                <a:gd name="T58" fmla="*/ 195 w 977"/>
                <a:gd name="T59" fmla="*/ 925 h 938"/>
                <a:gd name="T60" fmla="*/ 235 w 977"/>
                <a:gd name="T61" fmla="*/ 938 h 938"/>
                <a:gd name="T62" fmla="*/ 269 w 977"/>
                <a:gd name="T63" fmla="*/ 929 h 938"/>
                <a:gd name="T64" fmla="*/ 488 w 977"/>
                <a:gd name="T65" fmla="*/ 811 h 938"/>
                <a:gd name="T66" fmla="*/ 708 w 977"/>
                <a:gd name="T67" fmla="*/ 929 h 938"/>
                <a:gd name="T68" fmla="*/ 742 w 977"/>
                <a:gd name="T69" fmla="*/ 938 h 938"/>
                <a:gd name="T70" fmla="*/ 782 w 977"/>
                <a:gd name="T71" fmla="*/ 925 h 938"/>
                <a:gd name="T72" fmla="*/ 811 w 977"/>
                <a:gd name="T73" fmla="*/ 859 h 938"/>
                <a:gd name="T74" fmla="*/ 768 w 977"/>
                <a:gd name="T75" fmla="*/ 603 h 938"/>
                <a:gd name="T76" fmla="*/ 952 w 977"/>
                <a:gd name="T77" fmla="*/ 419 h 938"/>
                <a:gd name="T78" fmla="*/ 968 w 977"/>
                <a:gd name="T79" fmla="*/ 35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77" h="938">
                  <a:moveTo>
                    <a:pt x="718" y="556"/>
                  </a:moveTo>
                  <a:cubicBezTo>
                    <a:pt x="702" y="571"/>
                    <a:pt x="695" y="593"/>
                    <a:pt x="699" y="614"/>
                  </a:cubicBezTo>
                  <a:lnTo>
                    <a:pt x="742" y="870"/>
                  </a:lnTo>
                  <a:lnTo>
                    <a:pt x="522" y="752"/>
                  </a:lnTo>
                  <a:cubicBezTo>
                    <a:pt x="512" y="746"/>
                    <a:pt x="500" y="743"/>
                    <a:pt x="488" y="743"/>
                  </a:cubicBezTo>
                  <a:cubicBezTo>
                    <a:pt x="477" y="743"/>
                    <a:pt x="465" y="746"/>
                    <a:pt x="455" y="752"/>
                  </a:cubicBezTo>
                  <a:lnTo>
                    <a:pt x="235" y="870"/>
                  </a:lnTo>
                  <a:lnTo>
                    <a:pt x="278" y="614"/>
                  </a:lnTo>
                  <a:cubicBezTo>
                    <a:pt x="281" y="593"/>
                    <a:pt x="275" y="571"/>
                    <a:pt x="259" y="556"/>
                  </a:cubicBezTo>
                  <a:lnTo>
                    <a:pt x="75" y="371"/>
                  </a:lnTo>
                  <a:lnTo>
                    <a:pt x="326" y="334"/>
                  </a:lnTo>
                  <a:cubicBezTo>
                    <a:pt x="349" y="330"/>
                    <a:pt x="369" y="316"/>
                    <a:pt x="379" y="296"/>
                  </a:cubicBezTo>
                  <a:lnTo>
                    <a:pt x="488" y="68"/>
                  </a:lnTo>
                  <a:lnTo>
                    <a:pt x="598" y="296"/>
                  </a:lnTo>
                  <a:cubicBezTo>
                    <a:pt x="608" y="316"/>
                    <a:pt x="627" y="330"/>
                    <a:pt x="650" y="334"/>
                  </a:cubicBezTo>
                  <a:lnTo>
                    <a:pt x="902" y="371"/>
                  </a:lnTo>
                  <a:cubicBezTo>
                    <a:pt x="902" y="371"/>
                    <a:pt x="718" y="556"/>
                    <a:pt x="718" y="556"/>
                  </a:cubicBezTo>
                  <a:close/>
                  <a:moveTo>
                    <a:pt x="968" y="350"/>
                  </a:moveTo>
                  <a:cubicBezTo>
                    <a:pt x="960" y="326"/>
                    <a:pt x="939" y="308"/>
                    <a:pt x="913" y="304"/>
                  </a:cubicBezTo>
                  <a:lnTo>
                    <a:pt x="661" y="267"/>
                  </a:lnTo>
                  <a:lnTo>
                    <a:pt x="552" y="39"/>
                  </a:lnTo>
                  <a:cubicBezTo>
                    <a:pt x="540" y="16"/>
                    <a:pt x="516" y="0"/>
                    <a:pt x="488" y="0"/>
                  </a:cubicBezTo>
                  <a:cubicBezTo>
                    <a:pt x="461" y="0"/>
                    <a:pt x="437" y="16"/>
                    <a:pt x="425" y="39"/>
                  </a:cubicBezTo>
                  <a:lnTo>
                    <a:pt x="316" y="267"/>
                  </a:lnTo>
                  <a:lnTo>
                    <a:pt x="64" y="304"/>
                  </a:lnTo>
                  <a:cubicBezTo>
                    <a:pt x="38" y="308"/>
                    <a:pt x="17" y="326"/>
                    <a:pt x="8" y="350"/>
                  </a:cubicBezTo>
                  <a:cubicBezTo>
                    <a:pt x="0" y="374"/>
                    <a:pt x="6" y="401"/>
                    <a:pt x="25" y="419"/>
                  </a:cubicBezTo>
                  <a:lnTo>
                    <a:pt x="209" y="603"/>
                  </a:lnTo>
                  <a:lnTo>
                    <a:pt x="166" y="859"/>
                  </a:lnTo>
                  <a:cubicBezTo>
                    <a:pt x="162" y="884"/>
                    <a:pt x="173" y="910"/>
                    <a:pt x="195" y="925"/>
                  </a:cubicBezTo>
                  <a:cubicBezTo>
                    <a:pt x="207" y="934"/>
                    <a:pt x="221" y="938"/>
                    <a:pt x="235" y="938"/>
                  </a:cubicBezTo>
                  <a:cubicBezTo>
                    <a:pt x="247" y="938"/>
                    <a:pt x="258" y="935"/>
                    <a:pt x="269" y="929"/>
                  </a:cubicBezTo>
                  <a:lnTo>
                    <a:pt x="488" y="811"/>
                  </a:lnTo>
                  <a:lnTo>
                    <a:pt x="708" y="929"/>
                  </a:lnTo>
                  <a:cubicBezTo>
                    <a:pt x="718" y="935"/>
                    <a:pt x="730" y="938"/>
                    <a:pt x="742" y="938"/>
                  </a:cubicBezTo>
                  <a:cubicBezTo>
                    <a:pt x="756" y="938"/>
                    <a:pt x="770" y="934"/>
                    <a:pt x="782" y="925"/>
                  </a:cubicBezTo>
                  <a:cubicBezTo>
                    <a:pt x="804" y="910"/>
                    <a:pt x="815" y="884"/>
                    <a:pt x="811" y="859"/>
                  </a:cubicBezTo>
                  <a:lnTo>
                    <a:pt x="768" y="603"/>
                  </a:lnTo>
                  <a:lnTo>
                    <a:pt x="952" y="419"/>
                  </a:lnTo>
                  <a:cubicBezTo>
                    <a:pt x="971" y="401"/>
                    <a:pt x="977" y="374"/>
                    <a:pt x="968" y="3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74" name="Group 4"/>
          <p:cNvGrpSpPr/>
          <p:nvPr/>
        </p:nvGrpSpPr>
        <p:grpSpPr>
          <a:xfrm>
            <a:off x="5632457" y="2311403"/>
            <a:ext cx="927100" cy="935567"/>
            <a:chOff x="4224342" y="1733552"/>
            <a:chExt cx="695325" cy="701675"/>
          </a:xfrm>
        </p:grpSpPr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4224342" y="1733552"/>
              <a:ext cx="695325" cy="7016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6" name="Freeform 14"/>
            <p:cNvSpPr>
              <a:spLocks noEditPoints="1"/>
            </p:cNvSpPr>
            <p:nvPr/>
          </p:nvSpPr>
          <p:spPr bwMode="auto">
            <a:xfrm>
              <a:off x="4397379" y="1908177"/>
              <a:ext cx="358775" cy="352425"/>
            </a:xfrm>
            <a:custGeom>
              <a:avLst/>
              <a:gdLst>
                <a:gd name="T0" fmla="*/ 816 w 994"/>
                <a:gd name="T1" fmla="*/ 408 h 968"/>
                <a:gd name="T2" fmla="*/ 740 w 994"/>
                <a:gd name="T3" fmla="*/ 228 h 968"/>
                <a:gd name="T4" fmla="*/ 611 w 994"/>
                <a:gd name="T5" fmla="*/ 99 h 968"/>
                <a:gd name="T6" fmla="*/ 846 w 994"/>
                <a:gd name="T7" fmla="*/ 120 h 968"/>
                <a:gd name="T8" fmla="*/ 868 w 994"/>
                <a:gd name="T9" fmla="*/ 356 h 968"/>
                <a:gd name="T10" fmla="*/ 218 w 994"/>
                <a:gd name="T11" fmla="*/ 750 h 968"/>
                <a:gd name="T12" fmla="*/ 134 w 994"/>
                <a:gd name="T13" fmla="*/ 590 h 968"/>
                <a:gd name="T14" fmla="*/ 364 w 994"/>
                <a:gd name="T15" fmla="*/ 603 h 968"/>
                <a:gd name="T16" fmla="*/ 380 w 994"/>
                <a:gd name="T17" fmla="*/ 837 h 968"/>
                <a:gd name="T18" fmla="*/ 268 w 994"/>
                <a:gd name="T19" fmla="*/ 867 h 968"/>
                <a:gd name="T20" fmla="*/ 106 w 994"/>
                <a:gd name="T21" fmla="*/ 908 h 968"/>
                <a:gd name="T22" fmla="*/ 64 w 994"/>
                <a:gd name="T23" fmla="*/ 846 h 968"/>
                <a:gd name="T24" fmla="*/ 197 w 994"/>
                <a:gd name="T25" fmla="*/ 772 h 968"/>
                <a:gd name="T26" fmla="*/ 126 w 994"/>
                <a:gd name="T27" fmla="*/ 904 h 968"/>
                <a:gd name="T28" fmla="*/ 317 w 994"/>
                <a:gd name="T29" fmla="*/ 501 h 968"/>
                <a:gd name="T30" fmla="*/ 463 w 994"/>
                <a:gd name="T31" fmla="*/ 248 h 968"/>
                <a:gd name="T32" fmla="*/ 317 w 994"/>
                <a:gd name="T33" fmla="*/ 501 h 968"/>
                <a:gd name="T34" fmla="*/ 447 w 994"/>
                <a:gd name="T35" fmla="*/ 613 h 968"/>
                <a:gd name="T36" fmla="*/ 346 w 994"/>
                <a:gd name="T37" fmla="*/ 516 h 968"/>
                <a:gd name="T38" fmla="*/ 697 w 994"/>
                <a:gd name="T39" fmla="*/ 271 h 968"/>
                <a:gd name="T40" fmla="*/ 447 w 994"/>
                <a:gd name="T41" fmla="*/ 613 h 968"/>
                <a:gd name="T42" fmla="*/ 484 w 994"/>
                <a:gd name="T43" fmla="*/ 720 h 968"/>
                <a:gd name="T44" fmla="*/ 748 w 994"/>
                <a:gd name="T45" fmla="*/ 354 h 968"/>
                <a:gd name="T46" fmla="*/ 718 w 994"/>
                <a:gd name="T47" fmla="*/ 507 h 968"/>
                <a:gd name="T48" fmla="*/ 484 w 994"/>
                <a:gd name="T49" fmla="*/ 743 h 968"/>
                <a:gd name="T50" fmla="*/ 889 w 994"/>
                <a:gd name="T51" fmla="*/ 78 h 968"/>
                <a:gd name="T52" fmla="*/ 568 w 994"/>
                <a:gd name="T53" fmla="*/ 56 h 968"/>
                <a:gd name="T54" fmla="*/ 419 w 994"/>
                <a:gd name="T55" fmla="*/ 206 h 968"/>
                <a:gd name="T56" fmla="*/ 419 w 994"/>
                <a:gd name="T57" fmla="*/ 207 h 968"/>
                <a:gd name="T58" fmla="*/ 76 w 994"/>
                <a:gd name="T59" fmla="*/ 574 h 968"/>
                <a:gd name="T60" fmla="*/ 0 w 994"/>
                <a:gd name="T61" fmla="*/ 863 h 968"/>
                <a:gd name="T62" fmla="*/ 141 w 994"/>
                <a:gd name="T63" fmla="*/ 963 h 968"/>
                <a:gd name="T64" fmla="*/ 449 w 994"/>
                <a:gd name="T65" fmla="*/ 865 h 968"/>
                <a:gd name="T66" fmla="*/ 889 w 994"/>
                <a:gd name="T67" fmla="*/ 7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4" h="968">
                  <a:moveTo>
                    <a:pt x="868" y="356"/>
                  </a:moveTo>
                  <a:lnTo>
                    <a:pt x="816" y="408"/>
                  </a:lnTo>
                  <a:cubicBezTo>
                    <a:pt x="816" y="401"/>
                    <a:pt x="817" y="394"/>
                    <a:pt x="817" y="387"/>
                  </a:cubicBezTo>
                  <a:cubicBezTo>
                    <a:pt x="811" y="328"/>
                    <a:pt x="784" y="272"/>
                    <a:pt x="740" y="228"/>
                  </a:cubicBezTo>
                  <a:cubicBezTo>
                    <a:pt x="691" y="178"/>
                    <a:pt x="625" y="150"/>
                    <a:pt x="561" y="149"/>
                  </a:cubicBezTo>
                  <a:lnTo>
                    <a:pt x="611" y="99"/>
                  </a:lnTo>
                  <a:cubicBezTo>
                    <a:pt x="636" y="74"/>
                    <a:pt x="671" y="60"/>
                    <a:pt x="709" y="60"/>
                  </a:cubicBezTo>
                  <a:cubicBezTo>
                    <a:pt x="757" y="60"/>
                    <a:pt x="808" y="82"/>
                    <a:pt x="846" y="120"/>
                  </a:cubicBezTo>
                  <a:cubicBezTo>
                    <a:pt x="882" y="157"/>
                    <a:pt x="903" y="201"/>
                    <a:pt x="907" y="247"/>
                  </a:cubicBezTo>
                  <a:cubicBezTo>
                    <a:pt x="909" y="289"/>
                    <a:pt x="896" y="328"/>
                    <a:pt x="868" y="356"/>
                  </a:cubicBezTo>
                  <a:close/>
                  <a:moveTo>
                    <a:pt x="268" y="867"/>
                  </a:moveTo>
                  <a:cubicBezTo>
                    <a:pt x="268" y="826"/>
                    <a:pt x="251" y="784"/>
                    <a:pt x="218" y="750"/>
                  </a:cubicBezTo>
                  <a:cubicBezTo>
                    <a:pt x="186" y="719"/>
                    <a:pt x="145" y="701"/>
                    <a:pt x="104" y="699"/>
                  </a:cubicBezTo>
                  <a:lnTo>
                    <a:pt x="134" y="590"/>
                  </a:lnTo>
                  <a:cubicBezTo>
                    <a:pt x="136" y="583"/>
                    <a:pt x="141" y="575"/>
                    <a:pt x="146" y="569"/>
                  </a:cubicBezTo>
                  <a:cubicBezTo>
                    <a:pt x="207" y="526"/>
                    <a:pt x="300" y="538"/>
                    <a:pt x="364" y="603"/>
                  </a:cubicBezTo>
                  <a:cubicBezTo>
                    <a:pt x="433" y="672"/>
                    <a:pt x="444" y="773"/>
                    <a:pt x="391" y="832"/>
                  </a:cubicBezTo>
                  <a:cubicBezTo>
                    <a:pt x="388" y="835"/>
                    <a:pt x="384" y="836"/>
                    <a:pt x="380" y="837"/>
                  </a:cubicBezTo>
                  <a:cubicBezTo>
                    <a:pt x="380" y="837"/>
                    <a:pt x="268" y="867"/>
                    <a:pt x="268" y="867"/>
                  </a:cubicBezTo>
                  <a:close/>
                  <a:moveTo>
                    <a:pt x="268" y="867"/>
                  </a:moveTo>
                  <a:close/>
                  <a:moveTo>
                    <a:pt x="126" y="904"/>
                  </a:moveTo>
                  <a:cubicBezTo>
                    <a:pt x="123" y="905"/>
                    <a:pt x="113" y="908"/>
                    <a:pt x="106" y="908"/>
                  </a:cubicBezTo>
                  <a:cubicBezTo>
                    <a:pt x="81" y="908"/>
                    <a:pt x="61" y="887"/>
                    <a:pt x="61" y="863"/>
                  </a:cubicBezTo>
                  <a:cubicBezTo>
                    <a:pt x="61" y="857"/>
                    <a:pt x="63" y="849"/>
                    <a:pt x="64" y="846"/>
                  </a:cubicBezTo>
                  <a:lnTo>
                    <a:pt x="96" y="730"/>
                  </a:lnTo>
                  <a:cubicBezTo>
                    <a:pt x="130" y="729"/>
                    <a:pt x="167" y="743"/>
                    <a:pt x="197" y="772"/>
                  </a:cubicBezTo>
                  <a:cubicBezTo>
                    <a:pt x="226" y="802"/>
                    <a:pt x="240" y="839"/>
                    <a:pt x="238" y="874"/>
                  </a:cubicBezTo>
                  <a:cubicBezTo>
                    <a:pt x="238" y="874"/>
                    <a:pt x="126" y="904"/>
                    <a:pt x="126" y="904"/>
                  </a:cubicBezTo>
                  <a:close/>
                  <a:moveTo>
                    <a:pt x="126" y="904"/>
                  </a:moveTo>
                  <a:close/>
                  <a:moveTo>
                    <a:pt x="317" y="501"/>
                  </a:moveTo>
                  <a:cubicBezTo>
                    <a:pt x="289" y="490"/>
                    <a:pt x="260" y="483"/>
                    <a:pt x="231" y="483"/>
                  </a:cubicBezTo>
                  <a:lnTo>
                    <a:pt x="463" y="248"/>
                  </a:lnTo>
                  <a:cubicBezTo>
                    <a:pt x="499" y="213"/>
                    <a:pt x="551" y="203"/>
                    <a:pt x="602" y="216"/>
                  </a:cubicBezTo>
                  <a:cubicBezTo>
                    <a:pt x="602" y="216"/>
                    <a:pt x="317" y="501"/>
                    <a:pt x="317" y="501"/>
                  </a:cubicBezTo>
                  <a:close/>
                  <a:moveTo>
                    <a:pt x="317" y="501"/>
                  </a:moveTo>
                  <a:close/>
                  <a:moveTo>
                    <a:pt x="447" y="613"/>
                  </a:moveTo>
                  <a:cubicBezTo>
                    <a:pt x="436" y="594"/>
                    <a:pt x="423" y="576"/>
                    <a:pt x="407" y="561"/>
                  </a:cubicBezTo>
                  <a:cubicBezTo>
                    <a:pt x="389" y="542"/>
                    <a:pt x="368" y="528"/>
                    <a:pt x="346" y="516"/>
                  </a:cubicBezTo>
                  <a:lnTo>
                    <a:pt x="634" y="227"/>
                  </a:lnTo>
                  <a:cubicBezTo>
                    <a:pt x="656" y="237"/>
                    <a:pt x="678" y="251"/>
                    <a:pt x="697" y="271"/>
                  </a:cubicBezTo>
                  <a:cubicBezTo>
                    <a:pt x="714" y="286"/>
                    <a:pt x="726" y="305"/>
                    <a:pt x="736" y="324"/>
                  </a:cubicBezTo>
                  <a:cubicBezTo>
                    <a:pt x="736" y="324"/>
                    <a:pt x="447" y="613"/>
                    <a:pt x="447" y="613"/>
                  </a:cubicBezTo>
                  <a:close/>
                  <a:moveTo>
                    <a:pt x="447" y="613"/>
                  </a:moveTo>
                  <a:close/>
                  <a:moveTo>
                    <a:pt x="484" y="720"/>
                  </a:moveTo>
                  <a:cubicBezTo>
                    <a:pt x="482" y="693"/>
                    <a:pt x="474" y="666"/>
                    <a:pt x="462" y="640"/>
                  </a:cubicBezTo>
                  <a:lnTo>
                    <a:pt x="748" y="354"/>
                  </a:lnTo>
                  <a:cubicBezTo>
                    <a:pt x="766" y="410"/>
                    <a:pt x="757" y="467"/>
                    <a:pt x="718" y="506"/>
                  </a:cubicBezTo>
                  <a:cubicBezTo>
                    <a:pt x="718" y="506"/>
                    <a:pt x="718" y="506"/>
                    <a:pt x="718" y="507"/>
                  </a:cubicBezTo>
                  <a:lnTo>
                    <a:pt x="718" y="507"/>
                  </a:lnTo>
                  <a:lnTo>
                    <a:pt x="484" y="743"/>
                  </a:lnTo>
                  <a:cubicBezTo>
                    <a:pt x="484" y="735"/>
                    <a:pt x="485" y="728"/>
                    <a:pt x="484" y="720"/>
                  </a:cubicBezTo>
                  <a:close/>
                  <a:moveTo>
                    <a:pt x="889" y="78"/>
                  </a:moveTo>
                  <a:cubicBezTo>
                    <a:pt x="839" y="28"/>
                    <a:pt x="773" y="0"/>
                    <a:pt x="709" y="0"/>
                  </a:cubicBezTo>
                  <a:cubicBezTo>
                    <a:pt x="654" y="0"/>
                    <a:pt x="605" y="20"/>
                    <a:pt x="568" y="56"/>
                  </a:cubicBezTo>
                  <a:lnTo>
                    <a:pt x="420" y="205"/>
                  </a:lnTo>
                  <a:cubicBezTo>
                    <a:pt x="420" y="206"/>
                    <a:pt x="420" y="206"/>
                    <a:pt x="419" y="206"/>
                  </a:cubicBezTo>
                  <a:cubicBezTo>
                    <a:pt x="419" y="207"/>
                    <a:pt x="419" y="207"/>
                    <a:pt x="419" y="207"/>
                  </a:cubicBezTo>
                  <a:lnTo>
                    <a:pt x="419" y="207"/>
                  </a:lnTo>
                  <a:lnTo>
                    <a:pt x="107" y="522"/>
                  </a:lnTo>
                  <a:cubicBezTo>
                    <a:pt x="92" y="536"/>
                    <a:pt x="82" y="554"/>
                    <a:pt x="76" y="574"/>
                  </a:cubicBezTo>
                  <a:lnTo>
                    <a:pt x="5" y="831"/>
                  </a:lnTo>
                  <a:cubicBezTo>
                    <a:pt x="5" y="832"/>
                    <a:pt x="0" y="852"/>
                    <a:pt x="0" y="863"/>
                  </a:cubicBezTo>
                  <a:cubicBezTo>
                    <a:pt x="0" y="921"/>
                    <a:pt x="47" y="968"/>
                    <a:pt x="106" y="968"/>
                  </a:cubicBezTo>
                  <a:cubicBezTo>
                    <a:pt x="118" y="968"/>
                    <a:pt x="140" y="963"/>
                    <a:pt x="141" y="963"/>
                  </a:cubicBezTo>
                  <a:lnTo>
                    <a:pt x="397" y="895"/>
                  </a:lnTo>
                  <a:cubicBezTo>
                    <a:pt x="417" y="890"/>
                    <a:pt x="435" y="879"/>
                    <a:pt x="449" y="865"/>
                  </a:cubicBezTo>
                  <a:lnTo>
                    <a:pt x="910" y="399"/>
                  </a:lnTo>
                  <a:cubicBezTo>
                    <a:pt x="994" y="315"/>
                    <a:pt x="984" y="174"/>
                    <a:pt x="889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cxnSp>
        <p:nvCxnSpPr>
          <p:cNvPr id="77" name="Straight Connector 16"/>
          <p:cNvCxnSpPr>
            <a:stCxn id="63" idx="6"/>
            <a:endCxn id="69" idx="2"/>
          </p:cNvCxnSpPr>
          <p:nvPr/>
        </p:nvCxnSpPr>
        <p:spPr>
          <a:xfrm>
            <a:off x="1835151" y="2779184"/>
            <a:ext cx="89534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7"/>
          <p:cNvCxnSpPr>
            <a:stCxn id="69" idx="6"/>
            <a:endCxn id="64" idx="2"/>
          </p:cNvCxnSpPr>
          <p:nvPr/>
        </p:nvCxnSpPr>
        <p:spPr>
          <a:xfrm>
            <a:off x="3655484" y="2779184"/>
            <a:ext cx="89746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8"/>
          <p:cNvCxnSpPr>
            <a:stCxn id="64" idx="6"/>
            <a:endCxn id="75" idx="2"/>
          </p:cNvCxnSpPr>
          <p:nvPr/>
        </p:nvCxnSpPr>
        <p:spPr>
          <a:xfrm>
            <a:off x="4737102" y="2779184"/>
            <a:ext cx="89534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9"/>
          <p:cNvCxnSpPr>
            <a:stCxn id="75" idx="6"/>
            <a:endCxn id="65" idx="2"/>
          </p:cNvCxnSpPr>
          <p:nvPr/>
        </p:nvCxnSpPr>
        <p:spPr>
          <a:xfrm>
            <a:off x="6559551" y="2779184"/>
            <a:ext cx="89534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20"/>
          <p:cNvCxnSpPr>
            <a:stCxn id="65" idx="6"/>
            <a:endCxn id="72" idx="2"/>
          </p:cNvCxnSpPr>
          <p:nvPr/>
        </p:nvCxnSpPr>
        <p:spPr>
          <a:xfrm>
            <a:off x="7639051" y="2779184"/>
            <a:ext cx="89746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21"/>
          <p:cNvCxnSpPr>
            <a:stCxn id="72" idx="6"/>
            <a:endCxn id="67" idx="2"/>
          </p:cNvCxnSpPr>
          <p:nvPr/>
        </p:nvCxnSpPr>
        <p:spPr>
          <a:xfrm>
            <a:off x="9461508" y="2779184"/>
            <a:ext cx="89746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75326" y="3388786"/>
            <a:ext cx="128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zh-CN" altLang="en-US" sz="16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注册</a:t>
            </a:r>
            <a:endParaRPr lang="en-US" sz="16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78037" y="3720489"/>
            <a:ext cx="188376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Description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774843" y="4431689"/>
            <a:ext cx="277810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zh-CN" altLang="en-US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收录用户登陆信息</a:t>
            </a:r>
            <a:endParaRPr lang="en-US" altLang="zh-CN" sz="1333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just" fontAlgn="base"/>
            <a:r>
              <a:rPr lang="zh-CN" altLang="en-US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使用手机号注册，实现实名制</a:t>
            </a:r>
            <a:endParaRPr lang="en-US" altLang="zh-CN" sz="1333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86" name="Straight Connector 36"/>
          <p:cNvCxnSpPr/>
          <p:nvPr/>
        </p:nvCxnSpPr>
        <p:spPr>
          <a:xfrm>
            <a:off x="2672239" y="4203087"/>
            <a:ext cx="89534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407431" y="3388786"/>
            <a:ext cx="128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zh-CN" altLang="en-US" sz="1600" b="1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补</a:t>
            </a:r>
            <a:r>
              <a:rPr lang="zh-CN" altLang="en-US" sz="1600" b="1" dirty="0" smtClean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全信息</a:t>
            </a:r>
            <a:endParaRPr lang="en-US" sz="1600" b="1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10142" y="3720489"/>
            <a:ext cx="188376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Description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06946" y="4431689"/>
            <a:ext cx="277810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zh-CN" altLang="en-US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收录更多用户信息，方便后期用户数据分析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90" name="Straight Connector 47"/>
          <p:cNvCxnSpPr/>
          <p:nvPr/>
        </p:nvCxnSpPr>
        <p:spPr>
          <a:xfrm>
            <a:off x="5604342" y="4203087"/>
            <a:ext cx="895349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310441" y="3388786"/>
            <a:ext cx="128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zh-CN" altLang="en-US" sz="1600" b="1" dirty="0" smtClean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状态升级</a:t>
            </a:r>
            <a:endParaRPr lang="en-US" sz="1600" b="1" dirty="0">
              <a:solidFill>
                <a:schemeClr val="accent5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013152" y="3720489"/>
            <a:ext cx="188376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Description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609955" y="4431689"/>
            <a:ext cx="277810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zh-CN" altLang="en-US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默认用户只有</a:t>
            </a: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3</a:t>
            </a:r>
            <a:r>
              <a:rPr lang="zh-CN" altLang="en-US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次发表投票的机会</a:t>
            </a:r>
            <a:endParaRPr lang="en-US" altLang="zh-CN" sz="1333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just" fontAlgn="base"/>
            <a:r>
              <a:rPr lang="zh-CN" altLang="en-US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如果填写基本信息，可以再加</a:t>
            </a: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3</a:t>
            </a:r>
            <a:r>
              <a:rPr lang="zh-CN" altLang="en-US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次</a:t>
            </a:r>
            <a:endParaRPr lang="en-US" altLang="zh-CN" sz="1333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just" fontAlgn="base"/>
            <a:r>
              <a:rPr lang="zh-CN" altLang="en-US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如果填写完毕，可以永久免费发布</a:t>
            </a:r>
            <a:endParaRPr lang="en-US" altLang="zh-CN" sz="1333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94" name="Straight Connector 52"/>
          <p:cNvCxnSpPr/>
          <p:nvPr/>
        </p:nvCxnSpPr>
        <p:spPr>
          <a:xfrm>
            <a:off x="8507351" y="4203087"/>
            <a:ext cx="89534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27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3"/>
          <p:cNvSpPr txBox="1">
            <a:spLocks/>
          </p:cNvSpPr>
          <p:nvPr/>
        </p:nvSpPr>
        <p:spPr>
          <a:xfrm>
            <a:off x="609600" y="520759"/>
            <a:ext cx="6400800" cy="54107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2.3</a:t>
            </a:r>
            <a:r>
              <a:rPr lang="zh-CN" altLang="en-US" sz="4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前期设计之处理页面</a:t>
            </a:r>
            <a:endParaRPr lang="en-AU" altLang="zh-CN" sz="4267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34" y="1193118"/>
            <a:ext cx="810895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63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98232" y="1632284"/>
            <a:ext cx="4588042" cy="3593432"/>
          </a:xfrm>
          <a:prstGeom prst="roundRect">
            <a:avLst>
              <a:gd name="adj" fmla="val 1168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91789" y="2354179"/>
            <a:ext cx="340092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89" y="4455695"/>
            <a:ext cx="340092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16289" y="2797116"/>
            <a:ext cx="1941557" cy="678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03.</a:t>
            </a:r>
            <a:r>
              <a:rPr lang="zh-CN" altLang="en-US" sz="3200" b="1" dirty="0" smtClean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知识点</a:t>
            </a:r>
            <a:endParaRPr lang="zh-CN" altLang="en-US" sz="3200" b="1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矩形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23047" y="3567137"/>
            <a:ext cx="4145907" cy="5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Lorem ipsum dolor sit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amet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consectetur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adipiscing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elit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Ut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efficitur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ipsum vitae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tortor</a:t>
            </a:r>
            <a:endParaRPr lang="zh-CN" altLang="en-US" sz="12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1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>
            <a:spLocks/>
          </p:cNvSpPr>
          <p:nvPr/>
        </p:nvSpPr>
        <p:spPr>
          <a:xfrm>
            <a:off x="609600" y="520759"/>
            <a:ext cx="6400800" cy="54107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前端</a:t>
            </a:r>
            <a:endParaRPr lang="en-AU" sz="4267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43635" y="4753210"/>
            <a:ext cx="4368800" cy="539230"/>
            <a:chOff x="1633525" y="2646253"/>
            <a:chExt cx="3246225" cy="570970"/>
          </a:xfrm>
        </p:grpSpPr>
        <p:sp>
          <p:nvSpPr>
            <p:cNvPr id="53" name="TextBox 52"/>
            <p:cNvSpPr txBox="1"/>
            <p:nvPr/>
          </p:nvSpPr>
          <p:spPr>
            <a:xfrm>
              <a:off x="1633527" y="2646253"/>
              <a:ext cx="3246223" cy="33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467" b="1" dirty="0" smtClean="0">
                  <a:solidFill>
                    <a:schemeClr val="accent3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Bootstrap </a:t>
              </a:r>
              <a:endParaRPr lang="en-US" sz="1467" b="1" dirty="0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33525" y="2923920"/>
              <a:ext cx="3246222" cy="293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altLang="zh-CN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Css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布局样式，响应布局和网页组件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11254317" y="3909484"/>
            <a:ext cx="984251" cy="1037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11254317" y="3642784"/>
            <a:ext cx="984251" cy="10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11254317" y="3776134"/>
            <a:ext cx="984251" cy="103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0" name="Freeform 21"/>
          <p:cNvSpPr>
            <a:spLocks/>
          </p:cNvSpPr>
          <p:nvPr/>
        </p:nvSpPr>
        <p:spPr bwMode="auto">
          <a:xfrm>
            <a:off x="10759018" y="3909485"/>
            <a:ext cx="495300" cy="1005417"/>
          </a:xfrm>
          <a:custGeom>
            <a:avLst/>
            <a:gdLst>
              <a:gd name="T0" fmla="*/ 810 w 810"/>
              <a:gd name="T1" fmla="*/ 0 h 1641"/>
              <a:gd name="T2" fmla="*/ 0 w 810"/>
              <a:gd name="T3" fmla="*/ 58 h 1641"/>
              <a:gd name="T4" fmla="*/ 0 w 810"/>
              <a:gd name="T5" fmla="*/ 1641 h 1641"/>
              <a:gd name="T6" fmla="*/ 810 w 810"/>
              <a:gd name="T7" fmla="*/ 167 h 1641"/>
              <a:gd name="T8" fmla="*/ 810 w 810"/>
              <a:gd name="T9" fmla="*/ 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0" h="1641">
                <a:moveTo>
                  <a:pt x="810" y="0"/>
                </a:moveTo>
                <a:lnTo>
                  <a:pt x="0" y="58"/>
                </a:lnTo>
                <a:lnTo>
                  <a:pt x="0" y="1641"/>
                </a:lnTo>
                <a:lnTo>
                  <a:pt x="810" y="167"/>
                </a:lnTo>
                <a:lnTo>
                  <a:pt x="81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2" name="Freeform 23"/>
          <p:cNvSpPr>
            <a:spLocks/>
          </p:cNvSpPr>
          <p:nvPr/>
        </p:nvSpPr>
        <p:spPr bwMode="auto">
          <a:xfrm>
            <a:off x="10759018" y="1803400"/>
            <a:ext cx="495300" cy="1940984"/>
          </a:xfrm>
          <a:custGeom>
            <a:avLst/>
            <a:gdLst>
              <a:gd name="T0" fmla="*/ 810 w 810"/>
              <a:gd name="T1" fmla="*/ 3006 h 3172"/>
              <a:gd name="T2" fmla="*/ 0 w 810"/>
              <a:gd name="T3" fmla="*/ 0 h 3172"/>
              <a:gd name="T4" fmla="*/ 0 w 810"/>
              <a:gd name="T5" fmla="*/ 1583 h 3172"/>
              <a:gd name="T6" fmla="*/ 810 w 810"/>
              <a:gd name="T7" fmla="*/ 3172 h 3172"/>
              <a:gd name="T8" fmla="*/ 810 w 810"/>
              <a:gd name="T9" fmla="*/ 3006 h 3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0" h="3172">
                <a:moveTo>
                  <a:pt x="810" y="3006"/>
                </a:moveTo>
                <a:lnTo>
                  <a:pt x="0" y="0"/>
                </a:lnTo>
                <a:lnTo>
                  <a:pt x="0" y="1583"/>
                </a:lnTo>
                <a:lnTo>
                  <a:pt x="810" y="3172"/>
                </a:lnTo>
                <a:lnTo>
                  <a:pt x="810" y="30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3" name="Freeform 24"/>
          <p:cNvSpPr>
            <a:spLocks/>
          </p:cNvSpPr>
          <p:nvPr/>
        </p:nvSpPr>
        <p:spPr bwMode="auto">
          <a:xfrm>
            <a:off x="10759018" y="2874434"/>
            <a:ext cx="495300" cy="1005417"/>
          </a:xfrm>
          <a:custGeom>
            <a:avLst/>
            <a:gdLst>
              <a:gd name="T0" fmla="*/ 810 w 810"/>
              <a:gd name="T1" fmla="*/ 1474 h 1641"/>
              <a:gd name="T2" fmla="*/ 0 w 810"/>
              <a:gd name="T3" fmla="*/ 0 h 1641"/>
              <a:gd name="T4" fmla="*/ 0 w 810"/>
              <a:gd name="T5" fmla="*/ 1583 h 1641"/>
              <a:gd name="T6" fmla="*/ 810 w 810"/>
              <a:gd name="T7" fmla="*/ 1641 h 1641"/>
              <a:gd name="T8" fmla="*/ 810 w 810"/>
              <a:gd name="T9" fmla="*/ 1474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0" h="1641">
                <a:moveTo>
                  <a:pt x="810" y="1474"/>
                </a:moveTo>
                <a:lnTo>
                  <a:pt x="0" y="0"/>
                </a:lnTo>
                <a:lnTo>
                  <a:pt x="0" y="1583"/>
                </a:lnTo>
                <a:lnTo>
                  <a:pt x="810" y="1641"/>
                </a:lnTo>
                <a:lnTo>
                  <a:pt x="810" y="147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750300" y="3945468"/>
            <a:ext cx="2008717" cy="969433"/>
            <a:chOff x="6562725" y="2959100"/>
            <a:chExt cx="1506538" cy="727075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6926263" y="2959100"/>
              <a:ext cx="1143000" cy="72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6562725" y="2959100"/>
              <a:ext cx="727075" cy="7270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6645275" y="3040063"/>
              <a:ext cx="563563" cy="565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4" name="Freeform 25"/>
            <p:cNvSpPr>
              <a:spLocks noEditPoints="1"/>
            </p:cNvSpPr>
            <p:nvPr/>
          </p:nvSpPr>
          <p:spPr bwMode="auto">
            <a:xfrm>
              <a:off x="6775450" y="3171825"/>
              <a:ext cx="303213" cy="303213"/>
            </a:xfrm>
            <a:custGeom>
              <a:avLst/>
              <a:gdLst>
                <a:gd name="T0" fmla="*/ 457 w 660"/>
                <a:gd name="T1" fmla="*/ 493 h 661"/>
                <a:gd name="T2" fmla="*/ 616 w 660"/>
                <a:gd name="T3" fmla="*/ 341 h 661"/>
                <a:gd name="T4" fmla="*/ 43 w 660"/>
                <a:gd name="T5" fmla="*/ 341 h 661"/>
                <a:gd name="T6" fmla="*/ 203 w 660"/>
                <a:gd name="T7" fmla="*/ 493 h 661"/>
                <a:gd name="T8" fmla="*/ 43 w 660"/>
                <a:gd name="T9" fmla="*/ 341 h 661"/>
                <a:gd name="T10" fmla="*/ 195 w 660"/>
                <a:gd name="T11" fmla="*/ 186 h 661"/>
                <a:gd name="T12" fmla="*/ 43 w 660"/>
                <a:gd name="T13" fmla="*/ 319 h 661"/>
                <a:gd name="T14" fmla="*/ 341 w 660"/>
                <a:gd name="T15" fmla="*/ 319 h 661"/>
                <a:gd name="T16" fmla="*/ 445 w 660"/>
                <a:gd name="T17" fmla="*/ 193 h 661"/>
                <a:gd name="T18" fmla="*/ 341 w 660"/>
                <a:gd name="T19" fmla="*/ 319 h 661"/>
                <a:gd name="T20" fmla="*/ 437 w 660"/>
                <a:gd name="T21" fmla="*/ 486 h 661"/>
                <a:gd name="T22" fmla="*/ 341 w 660"/>
                <a:gd name="T23" fmla="*/ 341 h 661"/>
                <a:gd name="T24" fmla="*/ 437 w 660"/>
                <a:gd name="T25" fmla="*/ 486 h 661"/>
                <a:gd name="T26" fmla="*/ 517 w 660"/>
                <a:gd name="T27" fmla="*/ 549 h 661"/>
                <a:gd name="T28" fmla="*/ 449 w 660"/>
                <a:gd name="T29" fmla="*/ 513 h 661"/>
                <a:gd name="T30" fmla="*/ 341 w 660"/>
                <a:gd name="T31" fmla="*/ 491 h 661"/>
                <a:gd name="T32" fmla="*/ 341 w 660"/>
                <a:gd name="T33" fmla="*/ 618 h 661"/>
                <a:gd name="T34" fmla="*/ 341 w 660"/>
                <a:gd name="T35" fmla="*/ 618 h 661"/>
                <a:gd name="T36" fmla="*/ 144 w 660"/>
                <a:gd name="T37" fmla="*/ 549 h 661"/>
                <a:gd name="T38" fmla="*/ 282 w 660"/>
                <a:gd name="T39" fmla="*/ 614 h 661"/>
                <a:gd name="T40" fmla="*/ 319 w 660"/>
                <a:gd name="T41" fmla="*/ 469 h 661"/>
                <a:gd name="T42" fmla="*/ 192 w 660"/>
                <a:gd name="T43" fmla="*/ 341 h 661"/>
                <a:gd name="T44" fmla="*/ 319 w 660"/>
                <a:gd name="T45" fmla="*/ 341 h 661"/>
                <a:gd name="T46" fmla="*/ 319 w 660"/>
                <a:gd name="T47" fmla="*/ 212 h 661"/>
                <a:gd name="T48" fmla="*/ 192 w 660"/>
                <a:gd name="T49" fmla="*/ 319 h 661"/>
                <a:gd name="T50" fmla="*/ 203 w 660"/>
                <a:gd name="T51" fmla="*/ 166 h 661"/>
                <a:gd name="T52" fmla="*/ 282 w 660"/>
                <a:gd name="T53" fmla="*/ 46 h 661"/>
                <a:gd name="T54" fmla="*/ 319 w 660"/>
                <a:gd name="T55" fmla="*/ 43 h 661"/>
                <a:gd name="T56" fmla="*/ 223 w 660"/>
                <a:gd name="T57" fmla="*/ 173 h 661"/>
                <a:gd name="T58" fmla="*/ 319 w 660"/>
                <a:gd name="T59" fmla="*/ 43 h 661"/>
                <a:gd name="T60" fmla="*/ 529 w 660"/>
                <a:gd name="T61" fmla="*/ 123 h 661"/>
                <a:gd name="T62" fmla="*/ 377 w 660"/>
                <a:gd name="T63" fmla="*/ 46 h 661"/>
                <a:gd name="T64" fmla="*/ 437 w 660"/>
                <a:gd name="T65" fmla="*/ 173 h 661"/>
                <a:gd name="T66" fmla="*/ 341 w 660"/>
                <a:gd name="T67" fmla="*/ 43 h 661"/>
                <a:gd name="T68" fmla="*/ 318 w 660"/>
                <a:gd name="T69" fmla="*/ 618 h 661"/>
                <a:gd name="T70" fmla="*/ 319 w 660"/>
                <a:gd name="T71" fmla="*/ 491 h 661"/>
                <a:gd name="T72" fmla="*/ 318 w 660"/>
                <a:gd name="T73" fmla="*/ 618 h 661"/>
                <a:gd name="T74" fmla="*/ 616 w 660"/>
                <a:gd name="T75" fmla="*/ 319 h 661"/>
                <a:gd name="T76" fmla="*/ 464 w 660"/>
                <a:gd name="T77" fmla="*/ 186 h 661"/>
                <a:gd name="T78" fmla="*/ 616 w 660"/>
                <a:gd name="T79" fmla="*/ 319 h 661"/>
                <a:gd name="T80" fmla="*/ 0 w 660"/>
                <a:gd name="T81" fmla="*/ 330 h 661"/>
                <a:gd name="T82" fmla="*/ 660 w 660"/>
                <a:gd name="T83" fmla="*/ 33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0" h="661">
                  <a:moveTo>
                    <a:pt x="532" y="534"/>
                  </a:moveTo>
                  <a:cubicBezTo>
                    <a:pt x="509" y="518"/>
                    <a:pt x="484" y="504"/>
                    <a:pt x="457" y="493"/>
                  </a:cubicBezTo>
                  <a:cubicBezTo>
                    <a:pt x="476" y="447"/>
                    <a:pt x="487" y="395"/>
                    <a:pt x="489" y="341"/>
                  </a:cubicBezTo>
                  <a:lnTo>
                    <a:pt x="616" y="341"/>
                  </a:lnTo>
                  <a:cubicBezTo>
                    <a:pt x="613" y="416"/>
                    <a:pt x="582" y="484"/>
                    <a:pt x="532" y="534"/>
                  </a:cubicBezTo>
                  <a:close/>
                  <a:moveTo>
                    <a:pt x="43" y="341"/>
                  </a:moveTo>
                  <a:lnTo>
                    <a:pt x="170" y="341"/>
                  </a:lnTo>
                  <a:cubicBezTo>
                    <a:pt x="172" y="395"/>
                    <a:pt x="183" y="447"/>
                    <a:pt x="203" y="493"/>
                  </a:cubicBezTo>
                  <a:cubicBezTo>
                    <a:pt x="176" y="504"/>
                    <a:pt x="150" y="518"/>
                    <a:pt x="127" y="534"/>
                  </a:cubicBezTo>
                  <a:cubicBezTo>
                    <a:pt x="77" y="484"/>
                    <a:pt x="46" y="416"/>
                    <a:pt x="43" y="341"/>
                  </a:cubicBezTo>
                  <a:close/>
                  <a:moveTo>
                    <a:pt x="116" y="139"/>
                  </a:moveTo>
                  <a:cubicBezTo>
                    <a:pt x="140" y="158"/>
                    <a:pt x="167" y="173"/>
                    <a:pt x="195" y="186"/>
                  </a:cubicBezTo>
                  <a:cubicBezTo>
                    <a:pt x="180" y="227"/>
                    <a:pt x="172" y="272"/>
                    <a:pt x="170" y="319"/>
                  </a:cubicBezTo>
                  <a:lnTo>
                    <a:pt x="43" y="319"/>
                  </a:lnTo>
                  <a:cubicBezTo>
                    <a:pt x="46" y="250"/>
                    <a:pt x="73" y="187"/>
                    <a:pt x="116" y="139"/>
                  </a:cubicBezTo>
                  <a:close/>
                  <a:moveTo>
                    <a:pt x="341" y="319"/>
                  </a:moveTo>
                  <a:lnTo>
                    <a:pt x="341" y="212"/>
                  </a:lnTo>
                  <a:cubicBezTo>
                    <a:pt x="377" y="211"/>
                    <a:pt x="412" y="205"/>
                    <a:pt x="445" y="193"/>
                  </a:cubicBezTo>
                  <a:cubicBezTo>
                    <a:pt x="458" y="232"/>
                    <a:pt x="467" y="275"/>
                    <a:pt x="468" y="319"/>
                  </a:cubicBezTo>
                  <a:cubicBezTo>
                    <a:pt x="468" y="319"/>
                    <a:pt x="341" y="319"/>
                    <a:pt x="341" y="319"/>
                  </a:cubicBezTo>
                  <a:close/>
                  <a:moveTo>
                    <a:pt x="341" y="319"/>
                  </a:moveTo>
                  <a:close/>
                  <a:moveTo>
                    <a:pt x="437" y="486"/>
                  </a:moveTo>
                  <a:cubicBezTo>
                    <a:pt x="406" y="476"/>
                    <a:pt x="374" y="471"/>
                    <a:pt x="341" y="469"/>
                  </a:cubicBezTo>
                  <a:lnTo>
                    <a:pt x="341" y="341"/>
                  </a:lnTo>
                  <a:lnTo>
                    <a:pt x="468" y="341"/>
                  </a:lnTo>
                  <a:cubicBezTo>
                    <a:pt x="467" y="393"/>
                    <a:pt x="455" y="442"/>
                    <a:pt x="437" y="486"/>
                  </a:cubicBezTo>
                  <a:close/>
                  <a:moveTo>
                    <a:pt x="449" y="513"/>
                  </a:moveTo>
                  <a:cubicBezTo>
                    <a:pt x="473" y="522"/>
                    <a:pt x="496" y="534"/>
                    <a:pt x="517" y="549"/>
                  </a:cubicBezTo>
                  <a:cubicBezTo>
                    <a:pt x="478" y="583"/>
                    <a:pt x="429" y="605"/>
                    <a:pt x="377" y="614"/>
                  </a:cubicBezTo>
                  <a:cubicBezTo>
                    <a:pt x="405" y="586"/>
                    <a:pt x="430" y="551"/>
                    <a:pt x="449" y="513"/>
                  </a:cubicBezTo>
                  <a:close/>
                  <a:moveTo>
                    <a:pt x="341" y="618"/>
                  </a:moveTo>
                  <a:lnTo>
                    <a:pt x="341" y="491"/>
                  </a:lnTo>
                  <a:cubicBezTo>
                    <a:pt x="371" y="492"/>
                    <a:pt x="400" y="497"/>
                    <a:pt x="429" y="505"/>
                  </a:cubicBezTo>
                  <a:cubicBezTo>
                    <a:pt x="407" y="550"/>
                    <a:pt x="377" y="588"/>
                    <a:pt x="341" y="618"/>
                  </a:cubicBezTo>
                  <a:cubicBezTo>
                    <a:pt x="341" y="618"/>
                    <a:pt x="341" y="618"/>
                    <a:pt x="341" y="618"/>
                  </a:cubicBezTo>
                  <a:close/>
                  <a:moveTo>
                    <a:pt x="341" y="618"/>
                  </a:moveTo>
                  <a:close/>
                  <a:moveTo>
                    <a:pt x="282" y="614"/>
                  </a:moveTo>
                  <a:cubicBezTo>
                    <a:pt x="230" y="605"/>
                    <a:pt x="182" y="583"/>
                    <a:pt x="144" y="549"/>
                  </a:cubicBezTo>
                  <a:cubicBezTo>
                    <a:pt x="165" y="534"/>
                    <a:pt x="187" y="522"/>
                    <a:pt x="211" y="513"/>
                  </a:cubicBezTo>
                  <a:cubicBezTo>
                    <a:pt x="230" y="551"/>
                    <a:pt x="254" y="586"/>
                    <a:pt x="282" y="614"/>
                  </a:cubicBezTo>
                  <a:close/>
                  <a:moveTo>
                    <a:pt x="319" y="341"/>
                  </a:moveTo>
                  <a:lnTo>
                    <a:pt x="319" y="469"/>
                  </a:lnTo>
                  <a:cubicBezTo>
                    <a:pt x="285" y="471"/>
                    <a:pt x="253" y="476"/>
                    <a:pt x="223" y="486"/>
                  </a:cubicBezTo>
                  <a:cubicBezTo>
                    <a:pt x="204" y="442"/>
                    <a:pt x="194" y="393"/>
                    <a:pt x="192" y="341"/>
                  </a:cubicBezTo>
                  <a:cubicBezTo>
                    <a:pt x="192" y="341"/>
                    <a:pt x="319" y="341"/>
                    <a:pt x="319" y="341"/>
                  </a:cubicBezTo>
                  <a:close/>
                  <a:moveTo>
                    <a:pt x="319" y="341"/>
                  </a:moveTo>
                  <a:close/>
                  <a:moveTo>
                    <a:pt x="215" y="193"/>
                  </a:moveTo>
                  <a:cubicBezTo>
                    <a:pt x="248" y="205"/>
                    <a:pt x="283" y="211"/>
                    <a:pt x="319" y="212"/>
                  </a:cubicBezTo>
                  <a:lnTo>
                    <a:pt x="319" y="319"/>
                  </a:lnTo>
                  <a:lnTo>
                    <a:pt x="192" y="319"/>
                  </a:lnTo>
                  <a:cubicBezTo>
                    <a:pt x="193" y="275"/>
                    <a:pt x="201" y="232"/>
                    <a:pt x="215" y="193"/>
                  </a:cubicBezTo>
                  <a:close/>
                  <a:moveTo>
                    <a:pt x="203" y="166"/>
                  </a:moveTo>
                  <a:cubicBezTo>
                    <a:pt x="177" y="155"/>
                    <a:pt x="153" y="140"/>
                    <a:pt x="130" y="123"/>
                  </a:cubicBezTo>
                  <a:cubicBezTo>
                    <a:pt x="171" y="84"/>
                    <a:pt x="224" y="56"/>
                    <a:pt x="282" y="46"/>
                  </a:cubicBezTo>
                  <a:cubicBezTo>
                    <a:pt x="250" y="79"/>
                    <a:pt x="223" y="120"/>
                    <a:pt x="203" y="166"/>
                  </a:cubicBezTo>
                  <a:close/>
                  <a:moveTo>
                    <a:pt x="319" y="43"/>
                  </a:moveTo>
                  <a:lnTo>
                    <a:pt x="319" y="191"/>
                  </a:lnTo>
                  <a:cubicBezTo>
                    <a:pt x="285" y="190"/>
                    <a:pt x="253" y="184"/>
                    <a:pt x="223" y="173"/>
                  </a:cubicBezTo>
                  <a:cubicBezTo>
                    <a:pt x="245" y="121"/>
                    <a:pt x="278" y="76"/>
                    <a:pt x="318" y="43"/>
                  </a:cubicBezTo>
                  <a:cubicBezTo>
                    <a:pt x="318" y="43"/>
                    <a:pt x="319" y="43"/>
                    <a:pt x="319" y="43"/>
                  </a:cubicBezTo>
                  <a:close/>
                  <a:moveTo>
                    <a:pt x="377" y="46"/>
                  </a:moveTo>
                  <a:cubicBezTo>
                    <a:pt x="436" y="56"/>
                    <a:pt x="488" y="84"/>
                    <a:pt x="529" y="123"/>
                  </a:cubicBezTo>
                  <a:cubicBezTo>
                    <a:pt x="507" y="140"/>
                    <a:pt x="483" y="155"/>
                    <a:pt x="457" y="166"/>
                  </a:cubicBezTo>
                  <a:cubicBezTo>
                    <a:pt x="437" y="120"/>
                    <a:pt x="410" y="79"/>
                    <a:pt x="377" y="46"/>
                  </a:cubicBezTo>
                  <a:close/>
                  <a:moveTo>
                    <a:pt x="341" y="43"/>
                  </a:moveTo>
                  <a:cubicBezTo>
                    <a:pt x="382" y="76"/>
                    <a:pt x="414" y="121"/>
                    <a:pt x="437" y="173"/>
                  </a:cubicBezTo>
                  <a:cubicBezTo>
                    <a:pt x="406" y="184"/>
                    <a:pt x="374" y="190"/>
                    <a:pt x="341" y="191"/>
                  </a:cubicBezTo>
                  <a:lnTo>
                    <a:pt x="341" y="43"/>
                  </a:lnTo>
                  <a:cubicBezTo>
                    <a:pt x="341" y="43"/>
                    <a:pt x="341" y="43"/>
                    <a:pt x="341" y="43"/>
                  </a:cubicBezTo>
                  <a:close/>
                  <a:moveTo>
                    <a:pt x="318" y="618"/>
                  </a:moveTo>
                  <a:cubicBezTo>
                    <a:pt x="283" y="588"/>
                    <a:pt x="253" y="550"/>
                    <a:pt x="232" y="505"/>
                  </a:cubicBezTo>
                  <a:cubicBezTo>
                    <a:pt x="259" y="497"/>
                    <a:pt x="289" y="492"/>
                    <a:pt x="319" y="491"/>
                  </a:cubicBezTo>
                  <a:lnTo>
                    <a:pt x="319" y="618"/>
                  </a:lnTo>
                  <a:cubicBezTo>
                    <a:pt x="319" y="618"/>
                    <a:pt x="318" y="618"/>
                    <a:pt x="318" y="618"/>
                  </a:cubicBezTo>
                  <a:close/>
                  <a:moveTo>
                    <a:pt x="318" y="618"/>
                  </a:moveTo>
                  <a:close/>
                  <a:moveTo>
                    <a:pt x="616" y="319"/>
                  </a:moveTo>
                  <a:lnTo>
                    <a:pt x="489" y="319"/>
                  </a:lnTo>
                  <a:cubicBezTo>
                    <a:pt x="487" y="272"/>
                    <a:pt x="479" y="227"/>
                    <a:pt x="464" y="186"/>
                  </a:cubicBezTo>
                  <a:cubicBezTo>
                    <a:pt x="493" y="173"/>
                    <a:pt x="519" y="158"/>
                    <a:pt x="544" y="139"/>
                  </a:cubicBezTo>
                  <a:cubicBezTo>
                    <a:pt x="587" y="187"/>
                    <a:pt x="614" y="250"/>
                    <a:pt x="616" y="319"/>
                  </a:cubicBezTo>
                  <a:close/>
                  <a:moveTo>
                    <a:pt x="330" y="0"/>
                  </a:moveTo>
                  <a:cubicBezTo>
                    <a:pt x="148" y="0"/>
                    <a:pt x="0" y="147"/>
                    <a:pt x="0" y="330"/>
                  </a:cubicBezTo>
                  <a:cubicBezTo>
                    <a:pt x="0" y="513"/>
                    <a:pt x="148" y="661"/>
                    <a:pt x="330" y="661"/>
                  </a:cubicBezTo>
                  <a:cubicBezTo>
                    <a:pt x="512" y="661"/>
                    <a:pt x="660" y="513"/>
                    <a:pt x="660" y="330"/>
                  </a:cubicBezTo>
                  <a:cubicBezTo>
                    <a:pt x="660" y="147"/>
                    <a:pt x="512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94033" y="2874434"/>
            <a:ext cx="3464984" cy="969433"/>
            <a:chOff x="5470525" y="2155825"/>
            <a:chExt cx="2598738" cy="727075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834063" y="2155825"/>
              <a:ext cx="2235200" cy="72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5470525" y="2155825"/>
              <a:ext cx="727075" cy="727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5551488" y="2238375"/>
              <a:ext cx="563563" cy="561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2" name="Freeform 27"/>
            <p:cNvSpPr>
              <a:spLocks noEditPoints="1"/>
            </p:cNvSpPr>
            <p:nvPr/>
          </p:nvSpPr>
          <p:spPr bwMode="auto">
            <a:xfrm>
              <a:off x="5726113" y="2362200"/>
              <a:ext cx="215900" cy="314325"/>
            </a:xfrm>
            <a:custGeom>
              <a:avLst/>
              <a:gdLst>
                <a:gd name="T0" fmla="*/ 334 w 469"/>
                <a:gd name="T1" fmla="*/ 448 h 683"/>
                <a:gd name="T2" fmla="*/ 135 w 469"/>
                <a:gd name="T3" fmla="*/ 448 h 683"/>
                <a:gd name="T4" fmla="*/ 99 w 469"/>
                <a:gd name="T5" fmla="*/ 380 h 683"/>
                <a:gd name="T6" fmla="*/ 43 w 469"/>
                <a:gd name="T7" fmla="*/ 235 h 683"/>
                <a:gd name="T8" fmla="*/ 234 w 469"/>
                <a:gd name="T9" fmla="*/ 43 h 683"/>
                <a:gd name="T10" fmla="*/ 426 w 469"/>
                <a:gd name="T11" fmla="*/ 235 h 683"/>
                <a:gd name="T12" fmla="*/ 369 w 469"/>
                <a:gd name="T13" fmla="*/ 380 h 683"/>
                <a:gd name="T14" fmla="*/ 334 w 469"/>
                <a:gd name="T15" fmla="*/ 448 h 683"/>
                <a:gd name="T16" fmla="*/ 234 w 469"/>
                <a:gd name="T17" fmla="*/ 107 h 683"/>
                <a:gd name="T18" fmla="*/ 106 w 469"/>
                <a:gd name="T19" fmla="*/ 235 h 683"/>
                <a:gd name="T20" fmla="*/ 117 w 469"/>
                <a:gd name="T21" fmla="*/ 246 h 683"/>
                <a:gd name="T22" fmla="*/ 127 w 469"/>
                <a:gd name="T23" fmla="*/ 235 h 683"/>
                <a:gd name="T24" fmla="*/ 234 w 469"/>
                <a:gd name="T25" fmla="*/ 129 h 683"/>
                <a:gd name="T26" fmla="*/ 245 w 469"/>
                <a:gd name="T27" fmla="*/ 118 h 683"/>
                <a:gd name="T28" fmla="*/ 234 w 469"/>
                <a:gd name="T29" fmla="*/ 107 h 683"/>
                <a:gd name="T30" fmla="*/ 234 w 469"/>
                <a:gd name="T31" fmla="*/ 640 h 683"/>
                <a:gd name="T32" fmla="*/ 192 w 469"/>
                <a:gd name="T33" fmla="*/ 613 h 683"/>
                <a:gd name="T34" fmla="*/ 282 w 469"/>
                <a:gd name="T35" fmla="*/ 602 h 683"/>
                <a:gd name="T36" fmla="*/ 234 w 469"/>
                <a:gd name="T37" fmla="*/ 640 h 683"/>
                <a:gd name="T38" fmla="*/ 165 w 469"/>
                <a:gd name="T39" fmla="*/ 531 h 683"/>
                <a:gd name="T40" fmla="*/ 152 w 469"/>
                <a:gd name="T41" fmla="*/ 491 h 683"/>
                <a:gd name="T42" fmla="*/ 317 w 469"/>
                <a:gd name="T43" fmla="*/ 491 h 683"/>
                <a:gd name="T44" fmla="*/ 310 w 469"/>
                <a:gd name="T45" fmla="*/ 514 h 683"/>
                <a:gd name="T46" fmla="*/ 165 w 469"/>
                <a:gd name="T47" fmla="*/ 531 h 683"/>
                <a:gd name="T48" fmla="*/ 290 w 469"/>
                <a:gd name="T49" fmla="*/ 580 h 683"/>
                <a:gd name="T50" fmla="*/ 184 w 469"/>
                <a:gd name="T51" fmla="*/ 593 h 683"/>
                <a:gd name="T52" fmla="*/ 171 w 469"/>
                <a:gd name="T53" fmla="*/ 553 h 683"/>
                <a:gd name="T54" fmla="*/ 171 w 469"/>
                <a:gd name="T55" fmla="*/ 552 h 683"/>
                <a:gd name="T56" fmla="*/ 303 w 469"/>
                <a:gd name="T57" fmla="*/ 536 h 683"/>
                <a:gd name="T58" fmla="*/ 297 w 469"/>
                <a:gd name="T59" fmla="*/ 555 h 683"/>
                <a:gd name="T60" fmla="*/ 290 w 469"/>
                <a:gd name="T61" fmla="*/ 580 h 683"/>
                <a:gd name="T62" fmla="*/ 234 w 469"/>
                <a:gd name="T63" fmla="*/ 0 h 683"/>
                <a:gd name="T64" fmla="*/ 0 w 469"/>
                <a:gd name="T65" fmla="*/ 235 h 683"/>
                <a:gd name="T66" fmla="*/ 107 w 469"/>
                <a:gd name="T67" fmla="*/ 492 h 683"/>
                <a:gd name="T68" fmla="*/ 234 w 469"/>
                <a:gd name="T69" fmla="*/ 683 h 683"/>
                <a:gd name="T70" fmla="*/ 362 w 469"/>
                <a:gd name="T71" fmla="*/ 493 h 683"/>
                <a:gd name="T72" fmla="*/ 469 w 469"/>
                <a:gd name="T73" fmla="*/ 235 h 683"/>
                <a:gd name="T74" fmla="*/ 234 w 469"/>
                <a:gd name="T75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9" h="683">
                  <a:moveTo>
                    <a:pt x="334" y="448"/>
                  </a:moveTo>
                  <a:lnTo>
                    <a:pt x="135" y="448"/>
                  </a:lnTo>
                  <a:cubicBezTo>
                    <a:pt x="124" y="425"/>
                    <a:pt x="112" y="402"/>
                    <a:pt x="99" y="380"/>
                  </a:cubicBezTo>
                  <a:cubicBezTo>
                    <a:pt x="71" y="330"/>
                    <a:pt x="43" y="278"/>
                    <a:pt x="43" y="235"/>
                  </a:cubicBezTo>
                  <a:cubicBezTo>
                    <a:pt x="43" y="129"/>
                    <a:pt x="129" y="43"/>
                    <a:pt x="234" y="43"/>
                  </a:cubicBezTo>
                  <a:cubicBezTo>
                    <a:pt x="340" y="43"/>
                    <a:pt x="426" y="129"/>
                    <a:pt x="426" y="235"/>
                  </a:cubicBezTo>
                  <a:cubicBezTo>
                    <a:pt x="426" y="278"/>
                    <a:pt x="397" y="330"/>
                    <a:pt x="369" y="380"/>
                  </a:cubicBezTo>
                  <a:cubicBezTo>
                    <a:pt x="357" y="402"/>
                    <a:pt x="344" y="425"/>
                    <a:pt x="334" y="448"/>
                  </a:cubicBezTo>
                  <a:close/>
                  <a:moveTo>
                    <a:pt x="234" y="107"/>
                  </a:moveTo>
                  <a:cubicBezTo>
                    <a:pt x="164" y="107"/>
                    <a:pt x="106" y="165"/>
                    <a:pt x="106" y="235"/>
                  </a:cubicBezTo>
                  <a:cubicBezTo>
                    <a:pt x="106" y="241"/>
                    <a:pt x="111" y="246"/>
                    <a:pt x="117" y="246"/>
                  </a:cubicBezTo>
                  <a:cubicBezTo>
                    <a:pt x="123" y="246"/>
                    <a:pt x="127" y="241"/>
                    <a:pt x="127" y="235"/>
                  </a:cubicBezTo>
                  <a:cubicBezTo>
                    <a:pt x="127" y="176"/>
                    <a:pt x="176" y="129"/>
                    <a:pt x="234" y="129"/>
                  </a:cubicBezTo>
                  <a:cubicBezTo>
                    <a:pt x="240" y="129"/>
                    <a:pt x="245" y="124"/>
                    <a:pt x="245" y="118"/>
                  </a:cubicBezTo>
                  <a:cubicBezTo>
                    <a:pt x="245" y="112"/>
                    <a:pt x="240" y="107"/>
                    <a:pt x="234" y="107"/>
                  </a:cubicBezTo>
                  <a:close/>
                  <a:moveTo>
                    <a:pt x="234" y="640"/>
                  </a:moveTo>
                  <a:cubicBezTo>
                    <a:pt x="213" y="640"/>
                    <a:pt x="203" y="638"/>
                    <a:pt x="192" y="613"/>
                  </a:cubicBezTo>
                  <a:lnTo>
                    <a:pt x="282" y="602"/>
                  </a:lnTo>
                  <a:cubicBezTo>
                    <a:pt x="269" y="637"/>
                    <a:pt x="259" y="640"/>
                    <a:pt x="234" y="640"/>
                  </a:cubicBezTo>
                  <a:close/>
                  <a:moveTo>
                    <a:pt x="165" y="531"/>
                  </a:moveTo>
                  <a:cubicBezTo>
                    <a:pt x="161" y="519"/>
                    <a:pt x="156" y="505"/>
                    <a:pt x="152" y="491"/>
                  </a:cubicBezTo>
                  <a:lnTo>
                    <a:pt x="317" y="491"/>
                  </a:lnTo>
                  <a:cubicBezTo>
                    <a:pt x="315" y="499"/>
                    <a:pt x="312" y="506"/>
                    <a:pt x="310" y="514"/>
                  </a:cubicBezTo>
                  <a:cubicBezTo>
                    <a:pt x="310" y="514"/>
                    <a:pt x="165" y="531"/>
                    <a:pt x="165" y="531"/>
                  </a:cubicBezTo>
                  <a:close/>
                  <a:moveTo>
                    <a:pt x="290" y="580"/>
                  </a:moveTo>
                  <a:lnTo>
                    <a:pt x="184" y="593"/>
                  </a:lnTo>
                  <a:cubicBezTo>
                    <a:pt x="180" y="582"/>
                    <a:pt x="176" y="569"/>
                    <a:pt x="171" y="553"/>
                  </a:cubicBezTo>
                  <a:cubicBezTo>
                    <a:pt x="171" y="553"/>
                    <a:pt x="171" y="552"/>
                    <a:pt x="171" y="552"/>
                  </a:cubicBezTo>
                  <a:lnTo>
                    <a:pt x="303" y="536"/>
                  </a:lnTo>
                  <a:cubicBezTo>
                    <a:pt x="301" y="542"/>
                    <a:pt x="299" y="549"/>
                    <a:pt x="297" y="555"/>
                  </a:cubicBezTo>
                  <a:cubicBezTo>
                    <a:pt x="294" y="564"/>
                    <a:pt x="292" y="572"/>
                    <a:pt x="290" y="580"/>
                  </a:cubicBezTo>
                  <a:close/>
                  <a:moveTo>
                    <a:pt x="234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21"/>
                    <a:pt x="79" y="412"/>
                    <a:pt x="107" y="492"/>
                  </a:cubicBezTo>
                  <a:cubicBezTo>
                    <a:pt x="150" y="611"/>
                    <a:pt x="145" y="683"/>
                    <a:pt x="234" y="683"/>
                  </a:cubicBezTo>
                  <a:cubicBezTo>
                    <a:pt x="325" y="683"/>
                    <a:pt x="319" y="612"/>
                    <a:pt x="362" y="493"/>
                  </a:cubicBezTo>
                  <a:cubicBezTo>
                    <a:pt x="390" y="412"/>
                    <a:pt x="469" y="320"/>
                    <a:pt x="469" y="235"/>
                  </a:cubicBezTo>
                  <a:cubicBezTo>
                    <a:pt x="469" y="105"/>
                    <a:pt x="364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08274" y="2918979"/>
            <a:ext cx="4806828" cy="731601"/>
            <a:chOff x="1343635" y="3718014"/>
            <a:chExt cx="4806828" cy="731601"/>
          </a:xfrm>
        </p:grpSpPr>
        <p:grpSp>
          <p:nvGrpSpPr>
            <p:cNvPr id="49" name="Group 48"/>
            <p:cNvGrpSpPr/>
            <p:nvPr/>
          </p:nvGrpSpPr>
          <p:grpSpPr>
            <a:xfrm>
              <a:off x="1343635" y="3718014"/>
              <a:ext cx="4368800" cy="555554"/>
              <a:chOff x="1633525" y="2628968"/>
              <a:chExt cx="3246225" cy="5882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633527" y="2628968"/>
                <a:ext cx="3246223" cy="336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fontAlgn="base"/>
                <a:r>
                  <a:rPr lang="en-US" altLang="zh-CN" sz="1467" b="1" dirty="0" err="1" smtClean="0"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Js</a:t>
                </a:r>
                <a:r>
                  <a:rPr lang="en-US" altLang="zh-CN" sz="1467" b="1" dirty="0" smtClean="0"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 &amp; </a:t>
                </a:r>
                <a:r>
                  <a:rPr lang="en-US" altLang="zh-CN" sz="1467" b="1" dirty="0" err="1" smtClean="0"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Jquery</a:t>
                </a:r>
                <a:endParaRPr lang="en-US" sz="1467" b="1" dirty="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633525" y="2923919"/>
                <a:ext cx="3246223" cy="293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fontAlgn="base"/>
                <a:r>
                  <a:rPr lang="en-US" altLang="zh-CN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Ajax </a:t>
                </a:r>
                <a:r>
                  <a:rPr lang="zh-CN" alt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信息动态加载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5834707" y="3985399"/>
              <a:ext cx="315756" cy="464216"/>
            </a:xfrm>
            <a:custGeom>
              <a:avLst/>
              <a:gdLst>
                <a:gd name="T0" fmla="*/ 474 w 665"/>
                <a:gd name="T1" fmla="*/ 636 h 968"/>
                <a:gd name="T2" fmla="*/ 192 w 665"/>
                <a:gd name="T3" fmla="*/ 636 h 968"/>
                <a:gd name="T4" fmla="*/ 140 w 665"/>
                <a:gd name="T5" fmla="*/ 538 h 968"/>
                <a:gd name="T6" fmla="*/ 60 w 665"/>
                <a:gd name="T7" fmla="*/ 333 h 968"/>
                <a:gd name="T8" fmla="*/ 332 w 665"/>
                <a:gd name="T9" fmla="*/ 60 h 968"/>
                <a:gd name="T10" fmla="*/ 604 w 665"/>
                <a:gd name="T11" fmla="*/ 333 h 968"/>
                <a:gd name="T12" fmla="*/ 524 w 665"/>
                <a:gd name="T13" fmla="*/ 538 h 968"/>
                <a:gd name="T14" fmla="*/ 474 w 665"/>
                <a:gd name="T15" fmla="*/ 636 h 968"/>
                <a:gd name="T16" fmla="*/ 332 w 665"/>
                <a:gd name="T17" fmla="*/ 152 h 968"/>
                <a:gd name="T18" fmla="*/ 150 w 665"/>
                <a:gd name="T19" fmla="*/ 334 h 968"/>
                <a:gd name="T20" fmla="*/ 166 w 665"/>
                <a:gd name="T21" fmla="*/ 348 h 968"/>
                <a:gd name="T22" fmla="*/ 180 w 665"/>
                <a:gd name="T23" fmla="*/ 334 h 968"/>
                <a:gd name="T24" fmla="*/ 332 w 665"/>
                <a:gd name="T25" fmla="*/ 182 h 968"/>
                <a:gd name="T26" fmla="*/ 347 w 665"/>
                <a:gd name="T27" fmla="*/ 167 h 968"/>
                <a:gd name="T28" fmla="*/ 332 w 665"/>
                <a:gd name="T29" fmla="*/ 152 h 968"/>
                <a:gd name="T30" fmla="*/ 332 w 665"/>
                <a:gd name="T31" fmla="*/ 908 h 968"/>
                <a:gd name="T32" fmla="*/ 272 w 665"/>
                <a:gd name="T33" fmla="*/ 870 h 968"/>
                <a:gd name="T34" fmla="*/ 400 w 665"/>
                <a:gd name="T35" fmla="*/ 854 h 968"/>
                <a:gd name="T36" fmla="*/ 332 w 665"/>
                <a:gd name="T37" fmla="*/ 908 h 968"/>
                <a:gd name="T38" fmla="*/ 233 w 665"/>
                <a:gd name="T39" fmla="*/ 754 h 968"/>
                <a:gd name="T40" fmla="*/ 215 w 665"/>
                <a:gd name="T41" fmla="*/ 696 h 968"/>
                <a:gd name="T42" fmla="*/ 450 w 665"/>
                <a:gd name="T43" fmla="*/ 696 h 968"/>
                <a:gd name="T44" fmla="*/ 439 w 665"/>
                <a:gd name="T45" fmla="*/ 728 h 968"/>
                <a:gd name="T46" fmla="*/ 233 w 665"/>
                <a:gd name="T47" fmla="*/ 754 h 968"/>
                <a:gd name="T48" fmla="*/ 411 w 665"/>
                <a:gd name="T49" fmla="*/ 822 h 968"/>
                <a:gd name="T50" fmla="*/ 261 w 665"/>
                <a:gd name="T51" fmla="*/ 841 h 968"/>
                <a:gd name="T52" fmla="*/ 243 w 665"/>
                <a:gd name="T53" fmla="*/ 784 h 968"/>
                <a:gd name="T54" fmla="*/ 242 w 665"/>
                <a:gd name="T55" fmla="*/ 783 h 968"/>
                <a:gd name="T56" fmla="*/ 429 w 665"/>
                <a:gd name="T57" fmla="*/ 759 h 968"/>
                <a:gd name="T58" fmla="*/ 421 w 665"/>
                <a:gd name="T59" fmla="*/ 786 h 968"/>
                <a:gd name="T60" fmla="*/ 411 w 665"/>
                <a:gd name="T61" fmla="*/ 822 h 968"/>
                <a:gd name="T62" fmla="*/ 332 w 665"/>
                <a:gd name="T63" fmla="*/ 0 h 968"/>
                <a:gd name="T64" fmla="*/ 0 w 665"/>
                <a:gd name="T65" fmla="*/ 333 h 968"/>
                <a:gd name="T66" fmla="*/ 152 w 665"/>
                <a:gd name="T67" fmla="*/ 698 h 968"/>
                <a:gd name="T68" fmla="*/ 332 w 665"/>
                <a:gd name="T69" fmla="*/ 968 h 968"/>
                <a:gd name="T70" fmla="*/ 513 w 665"/>
                <a:gd name="T71" fmla="*/ 699 h 968"/>
                <a:gd name="T72" fmla="*/ 665 w 665"/>
                <a:gd name="T73" fmla="*/ 333 h 968"/>
                <a:gd name="T74" fmla="*/ 332 w 665"/>
                <a:gd name="T7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5" h="968">
                  <a:moveTo>
                    <a:pt x="474" y="636"/>
                  </a:moveTo>
                  <a:lnTo>
                    <a:pt x="192" y="636"/>
                  </a:lnTo>
                  <a:cubicBezTo>
                    <a:pt x="176" y="603"/>
                    <a:pt x="158" y="570"/>
                    <a:pt x="140" y="538"/>
                  </a:cubicBezTo>
                  <a:cubicBezTo>
                    <a:pt x="101" y="467"/>
                    <a:pt x="60" y="394"/>
                    <a:pt x="60" y="333"/>
                  </a:cubicBezTo>
                  <a:cubicBezTo>
                    <a:pt x="60" y="182"/>
                    <a:pt x="182" y="60"/>
                    <a:pt x="332" y="60"/>
                  </a:cubicBezTo>
                  <a:cubicBezTo>
                    <a:pt x="482" y="60"/>
                    <a:pt x="604" y="182"/>
                    <a:pt x="604" y="333"/>
                  </a:cubicBezTo>
                  <a:cubicBezTo>
                    <a:pt x="604" y="394"/>
                    <a:pt x="563" y="467"/>
                    <a:pt x="524" y="538"/>
                  </a:cubicBezTo>
                  <a:cubicBezTo>
                    <a:pt x="506" y="571"/>
                    <a:pt x="488" y="603"/>
                    <a:pt x="474" y="636"/>
                  </a:cubicBezTo>
                  <a:close/>
                  <a:moveTo>
                    <a:pt x="332" y="152"/>
                  </a:moveTo>
                  <a:cubicBezTo>
                    <a:pt x="232" y="152"/>
                    <a:pt x="150" y="233"/>
                    <a:pt x="150" y="334"/>
                  </a:cubicBezTo>
                  <a:cubicBezTo>
                    <a:pt x="150" y="342"/>
                    <a:pt x="157" y="348"/>
                    <a:pt x="166" y="348"/>
                  </a:cubicBezTo>
                  <a:cubicBezTo>
                    <a:pt x="174" y="348"/>
                    <a:pt x="180" y="342"/>
                    <a:pt x="180" y="334"/>
                  </a:cubicBezTo>
                  <a:cubicBezTo>
                    <a:pt x="180" y="250"/>
                    <a:pt x="249" y="182"/>
                    <a:pt x="332" y="182"/>
                  </a:cubicBezTo>
                  <a:cubicBezTo>
                    <a:pt x="340" y="182"/>
                    <a:pt x="347" y="175"/>
                    <a:pt x="347" y="167"/>
                  </a:cubicBezTo>
                  <a:cubicBezTo>
                    <a:pt x="347" y="158"/>
                    <a:pt x="340" y="152"/>
                    <a:pt x="332" y="152"/>
                  </a:cubicBezTo>
                  <a:close/>
                  <a:moveTo>
                    <a:pt x="332" y="908"/>
                  </a:moveTo>
                  <a:cubicBezTo>
                    <a:pt x="302" y="908"/>
                    <a:pt x="287" y="904"/>
                    <a:pt x="272" y="870"/>
                  </a:cubicBezTo>
                  <a:lnTo>
                    <a:pt x="400" y="854"/>
                  </a:lnTo>
                  <a:cubicBezTo>
                    <a:pt x="381" y="904"/>
                    <a:pt x="368" y="908"/>
                    <a:pt x="332" y="908"/>
                  </a:cubicBezTo>
                  <a:close/>
                  <a:moveTo>
                    <a:pt x="233" y="754"/>
                  </a:moveTo>
                  <a:cubicBezTo>
                    <a:pt x="228" y="736"/>
                    <a:pt x="222" y="717"/>
                    <a:pt x="215" y="696"/>
                  </a:cubicBezTo>
                  <a:lnTo>
                    <a:pt x="450" y="696"/>
                  </a:lnTo>
                  <a:cubicBezTo>
                    <a:pt x="446" y="707"/>
                    <a:pt x="442" y="718"/>
                    <a:pt x="439" y="728"/>
                  </a:cubicBezTo>
                  <a:cubicBezTo>
                    <a:pt x="439" y="728"/>
                    <a:pt x="233" y="754"/>
                    <a:pt x="233" y="754"/>
                  </a:cubicBezTo>
                  <a:close/>
                  <a:moveTo>
                    <a:pt x="411" y="822"/>
                  </a:moveTo>
                  <a:lnTo>
                    <a:pt x="261" y="841"/>
                  </a:lnTo>
                  <a:cubicBezTo>
                    <a:pt x="256" y="826"/>
                    <a:pt x="250" y="808"/>
                    <a:pt x="243" y="784"/>
                  </a:cubicBezTo>
                  <a:cubicBezTo>
                    <a:pt x="242" y="784"/>
                    <a:pt x="242" y="783"/>
                    <a:pt x="242" y="783"/>
                  </a:cubicBezTo>
                  <a:lnTo>
                    <a:pt x="429" y="759"/>
                  </a:lnTo>
                  <a:cubicBezTo>
                    <a:pt x="426" y="768"/>
                    <a:pt x="424" y="778"/>
                    <a:pt x="421" y="786"/>
                  </a:cubicBezTo>
                  <a:cubicBezTo>
                    <a:pt x="417" y="800"/>
                    <a:pt x="414" y="812"/>
                    <a:pt x="411" y="822"/>
                  </a:cubicBezTo>
                  <a:close/>
                  <a:moveTo>
                    <a:pt x="332" y="0"/>
                  </a:moveTo>
                  <a:cubicBezTo>
                    <a:pt x="149" y="0"/>
                    <a:pt x="0" y="149"/>
                    <a:pt x="0" y="333"/>
                  </a:cubicBezTo>
                  <a:cubicBezTo>
                    <a:pt x="0" y="455"/>
                    <a:pt x="111" y="584"/>
                    <a:pt x="152" y="698"/>
                  </a:cubicBezTo>
                  <a:cubicBezTo>
                    <a:pt x="212" y="867"/>
                    <a:pt x="206" y="968"/>
                    <a:pt x="332" y="968"/>
                  </a:cubicBezTo>
                  <a:cubicBezTo>
                    <a:pt x="461" y="968"/>
                    <a:pt x="452" y="867"/>
                    <a:pt x="513" y="699"/>
                  </a:cubicBezTo>
                  <a:cubicBezTo>
                    <a:pt x="553" y="584"/>
                    <a:pt x="665" y="454"/>
                    <a:pt x="665" y="333"/>
                  </a:cubicBezTo>
                  <a:cubicBezTo>
                    <a:pt x="665" y="149"/>
                    <a:pt x="516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67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65878" y="1545949"/>
            <a:ext cx="4849224" cy="697838"/>
            <a:chOff x="1465878" y="2203684"/>
            <a:chExt cx="4849224" cy="697838"/>
          </a:xfrm>
        </p:grpSpPr>
        <p:grpSp>
          <p:nvGrpSpPr>
            <p:cNvPr id="46" name="Group 45"/>
            <p:cNvGrpSpPr/>
            <p:nvPr/>
          </p:nvGrpSpPr>
          <p:grpSpPr>
            <a:xfrm>
              <a:off x="1465878" y="2203684"/>
              <a:ext cx="4368800" cy="558305"/>
              <a:chOff x="1633525" y="2641813"/>
              <a:chExt cx="3246224" cy="591168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633525" y="2641813"/>
                <a:ext cx="3246224" cy="336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fontAlgn="base"/>
                <a:r>
                  <a:rPr lang="en-US" altLang="zh-CN" sz="1467" b="1" dirty="0" smtClean="0">
                    <a:solidFill>
                      <a:schemeClr val="accent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Html &amp; </a:t>
                </a:r>
                <a:r>
                  <a:rPr lang="en-US" altLang="zh-CN" sz="1467" b="1" dirty="0" err="1">
                    <a:solidFill>
                      <a:schemeClr val="accent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C</a:t>
                </a:r>
                <a:r>
                  <a:rPr lang="en-US" altLang="zh-CN" sz="1467" b="1" dirty="0" err="1" smtClean="0">
                    <a:solidFill>
                      <a:schemeClr val="accent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ss</a:t>
                </a:r>
                <a:endParaRPr lang="en-US" sz="1467" b="1" dirty="0">
                  <a:solidFill>
                    <a:schemeClr val="accent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633525" y="2939677"/>
                <a:ext cx="3246222" cy="293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fontAlgn="base"/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View </a:t>
                </a:r>
                <a:r>
                  <a:rPr lang="zh-CN" alt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rPr>
                  <a:t>层信息展示，承载页面数据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86" name="Freeform 54"/>
            <p:cNvSpPr>
              <a:spLocks noEditPoints="1"/>
            </p:cNvSpPr>
            <p:nvPr/>
          </p:nvSpPr>
          <p:spPr bwMode="auto">
            <a:xfrm>
              <a:off x="5914553" y="2500975"/>
              <a:ext cx="400549" cy="400547"/>
            </a:xfrm>
            <a:custGeom>
              <a:avLst/>
              <a:gdLst>
                <a:gd name="T0" fmla="*/ 524 w 762"/>
                <a:gd name="T1" fmla="*/ 428 h 761"/>
                <a:gd name="T2" fmla="*/ 428 w 762"/>
                <a:gd name="T3" fmla="*/ 401 h 761"/>
                <a:gd name="T4" fmla="*/ 419 w 762"/>
                <a:gd name="T5" fmla="*/ 409 h 761"/>
                <a:gd name="T6" fmla="*/ 393 w 762"/>
                <a:gd name="T7" fmla="*/ 436 h 761"/>
                <a:gd name="T8" fmla="*/ 347 w 762"/>
                <a:gd name="T9" fmla="*/ 481 h 761"/>
                <a:gd name="T10" fmla="*/ 333 w 762"/>
                <a:gd name="T11" fmla="*/ 515 h 761"/>
                <a:gd name="T12" fmla="*/ 333 w 762"/>
                <a:gd name="T13" fmla="*/ 571 h 761"/>
                <a:gd name="T14" fmla="*/ 286 w 762"/>
                <a:gd name="T15" fmla="*/ 571 h 761"/>
                <a:gd name="T16" fmla="*/ 238 w 762"/>
                <a:gd name="T17" fmla="*/ 618 h 761"/>
                <a:gd name="T18" fmla="*/ 238 w 762"/>
                <a:gd name="T19" fmla="*/ 666 h 761"/>
                <a:gd name="T20" fmla="*/ 182 w 762"/>
                <a:gd name="T21" fmla="*/ 666 h 761"/>
                <a:gd name="T22" fmla="*/ 148 w 762"/>
                <a:gd name="T23" fmla="*/ 680 h 761"/>
                <a:gd name="T24" fmla="*/ 115 w 762"/>
                <a:gd name="T25" fmla="*/ 714 h 761"/>
                <a:gd name="T26" fmla="*/ 48 w 762"/>
                <a:gd name="T27" fmla="*/ 713 h 761"/>
                <a:gd name="T28" fmla="*/ 47 w 762"/>
                <a:gd name="T29" fmla="*/ 646 h 761"/>
                <a:gd name="T30" fmla="*/ 325 w 762"/>
                <a:gd name="T31" fmla="*/ 369 h 761"/>
                <a:gd name="T32" fmla="*/ 325 w 762"/>
                <a:gd name="T33" fmla="*/ 369 h 761"/>
                <a:gd name="T34" fmla="*/ 360 w 762"/>
                <a:gd name="T35" fmla="*/ 334 h 761"/>
                <a:gd name="T36" fmla="*/ 333 w 762"/>
                <a:gd name="T37" fmla="*/ 238 h 761"/>
                <a:gd name="T38" fmla="*/ 524 w 762"/>
                <a:gd name="T39" fmla="*/ 48 h 761"/>
                <a:gd name="T40" fmla="*/ 714 w 762"/>
                <a:gd name="T41" fmla="*/ 238 h 761"/>
                <a:gd name="T42" fmla="*/ 524 w 762"/>
                <a:gd name="T43" fmla="*/ 428 h 761"/>
                <a:gd name="T44" fmla="*/ 590 w 762"/>
                <a:gd name="T45" fmla="*/ 261 h 761"/>
                <a:gd name="T46" fmla="*/ 500 w 762"/>
                <a:gd name="T47" fmla="*/ 171 h 761"/>
                <a:gd name="T48" fmla="*/ 551 w 762"/>
                <a:gd name="T49" fmla="*/ 118 h 761"/>
                <a:gd name="T50" fmla="*/ 642 w 762"/>
                <a:gd name="T51" fmla="*/ 209 h 761"/>
                <a:gd name="T52" fmla="*/ 590 w 762"/>
                <a:gd name="T53" fmla="*/ 261 h 761"/>
                <a:gd name="T54" fmla="*/ 662 w 762"/>
                <a:gd name="T55" fmla="*/ 195 h 761"/>
                <a:gd name="T56" fmla="*/ 565 w 762"/>
                <a:gd name="T57" fmla="*/ 99 h 761"/>
                <a:gd name="T58" fmla="*/ 544 w 762"/>
                <a:gd name="T59" fmla="*/ 96 h 761"/>
                <a:gd name="T60" fmla="*/ 477 w 762"/>
                <a:gd name="T61" fmla="*/ 163 h 761"/>
                <a:gd name="T62" fmla="*/ 476 w 762"/>
                <a:gd name="T63" fmla="*/ 171 h 761"/>
                <a:gd name="T64" fmla="*/ 480 w 762"/>
                <a:gd name="T65" fmla="*/ 185 h 761"/>
                <a:gd name="T66" fmla="*/ 576 w 762"/>
                <a:gd name="T67" fmla="*/ 281 h 761"/>
                <a:gd name="T68" fmla="*/ 597 w 762"/>
                <a:gd name="T69" fmla="*/ 284 h 761"/>
                <a:gd name="T70" fmla="*/ 665 w 762"/>
                <a:gd name="T71" fmla="*/ 217 h 761"/>
                <a:gd name="T72" fmla="*/ 666 w 762"/>
                <a:gd name="T73" fmla="*/ 209 h 761"/>
                <a:gd name="T74" fmla="*/ 662 w 762"/>
                <a:gd name="T75" fmla="*/ 195 h 761"/>
                <a:gd name="T76" fmla="*/ 524 w 762"/>
                <a:gd name="T77" fmla="*/ 0 h 761"/>
                <a:gd name="T78" fmla="*/ 286 w 762"/>
                <a:gd name="T79" fmla="*/ 238 h 761"/>
                <a:gd name="T80" fmla="*/ 303 w 762"/>
                <a:gd name="T81" fmla="*/ 324 h 761"/>
                <a:gd name="T82" fmla="*/ 13 w 762"/>
                <a:gd name="T83" fmla="*/ 613 h 761"/>
                <a:gd name="T84" fmla="*/ 0 w 762"/>
                <a:gd name="T85" fmla="*/ 642 h 761"/>
                <a:gd name="T86" fmla="*/ 0 w 762"/>
                <a:gd name="T87" fmla="*/ 713 h 761"/>
                <a:gd name="T88" fmla="*/ 47 w 762"/>
                <a:gd name="T89" fmla="*/ 761 h 761"/>
                <a:gd name="T90" fmla="*/ 119 w 762"/>
                <a:gd name="T91" fmla="*/ 761 h 761"/>
                <a:gd name="T92" fmla="*/ 148 w 762"/>
                <a:gd name="T93" fmla="*/ 748 h 761"/>
                <a:gd name="T94" fmla="*/ 182 w 762"/>
                <a:gd name="T95" fmla="*/ 713 h 761"/>
                <a:gd name="T96" fmla="*/ 238 w 762"/>
                <a:gd name="T97" fmla="*/ 713 h 761"/>
                <a:gd name="T98" fmla="*/ 286 w 762"/>
                <a:gd name="T99" fmla="*/ 666 h 761"/>
                <a:gd name="T100" fmla="*/ 286 w 762"/>
                <a:gd name="T101" fmla="*/ 618 h 761"/>
                <a:gd name="T102" fmla="*/ 333 w 762"/>
                <a:gd name="T103" fmla="*/ 618 h 761"/>
                <a:gd name="T104" fmla="*/ 381 w 762"/>
                <a:gd name="T105" fmla="*/ 571 h 761"/>
                <a:gd name="T106" fmla="*/ 381 w 762"/>
                <a:gd name="T107" fmla="*/ 515 h 761"/>
                <a:gd name="T108" fmla="*/ 437 w 762"/>
                <a:gd name="T109" fmla="*/ 458 h 761"/>
                <a:gd name="T110" fmla="*/ 524 w 762"/>
                <a:gd name="T111" fmla="*/ 476 h 761"/>
                <a:gd name="T112" fmla="*/ 762 w 762"/>
                <a:gd name="T113" fmla="*/ 238 h 761"/>
                <a:gd name="T114" fmla="*/ 524 w 762"/>
                <a:gd name="T115" fmla="*/ 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2" h="761">
                  <a:moveTo>
                    <a:pt x="524" y="428"/>
                  </a:moveTo>
                  <a:cubicBezTo>
                    <a:pt x="488" y="428"/>
                    <a:pt x="456" y="418"/>
                    <a:pt x="428" y="401"/>
                  </a:cubicBezTo>
                  <a:lnTo>
                    <a:pt x="419" y="409"/>
                  </a:lnTo>
                  <a:lnTo>
                    <a:pt x="393" y="436"/>
                  </a:lnTo>
                  <a:lnTo>
                    <a:pt x="347" y="481"/>
                  </a:lnTo>
                  <a:cubicBezTo>
                    <a:pt x="338" y="490"/>
                    <a:pt x="333" y="503"/>
                    <a:pt x="333" y="515"/>
                  </a:cubicBezTo>
                  <a:lnTo>
                    <a:pt x="333" y="571"/>
                  </a:lnTo>
                  <a:lnTo>
                    <a:pt x="286" y="571"/>
                  </a:lnTo>
                  <a:cubicBezTo>
                    <a:pt x="260" y="571"/>
                    <a:pt x="238" y="592"/>
                    <a:pt x="238" y="618"/>
                  </a:cubicBezTo>
                  <a:lnTo>
                    <a:pt x="238" y="666"/>
                  </a:lnTo>
                  <a:lnTo>
                    <a:pt x="182" y="666"/>
                  </a:lnTo>
                  <a:cubicBezTo>
                    <a:pt x="170" y="666"/>
                    <a:pt x="158" y="671"/>
                    <a:pt x="148" y="680"/>
                  </a:cubicBezTo>
                  <a:lnTo>
                    <a:pt x="115" y="714"/>
                  </a:lnTo>
                  <a:lnTo>
                    <a:pt x="48" y="713"/>
                  </a:lnTo>
                  <a:lnTo>
                    <a:pt x="47" y="646"/>
                  </a:lnTo>
                  <a:lnTo>
                    <a:pt x="325" y="369"/>
                  </a:lnTo>
                  <a:cubicBezTo>
                    <a:pt x="325" y="369"/>
                    <a:pt x="325" y="369"/>
                    <a:pt x="325" y="369"/>
                  </a:cubicBezTo>
                  <a:lnTo>
                    <a:pt x="360" y="334"/>
                  </a:lnTo>
                  <a:cubicBezTo>
                    <a:pt x="344" y="306"/>
                    <a:pt x="333" y="273"/>
                    <a:pt x="333" y="238"/>
                  </a:cubicBezTo>
                  <a:cubicBezTo>
                    <a:pt x="333" y="133"/>
                    <a:pt x="419" y="48"/>
                    <a:pt x="524" y="48"/>
                  </a:cubicBezTo>
                  <a:cubicBezTo>
                    <a:pt x="629" y="48"/>
                    <a:pt x="714" y="133"/>
                    <a:pt x="714" y="238"/>
                  </a:cubicBezTo>
                  <a:cubicBezTo>
                    <a:pt x="714" y="343"/>
                    <a:pt x="629" y="428"/>
                    <a:pt x="524" y="428"/>
                  </a:cubicBezTo>
                  <a:close/>
                  <a:moveTo>
                    <a:pt x="590" y="261"/>
                  </a:moveTo>
                  <a:cubicBezTo>
                    <a:pt x="555" y="236"/>
                    <a:pt x="525" y="205"/>
                    <a:pt x="500" y="171"/>
                  </a:cubicBezTo>
                  <a:cubicBezTo>
                    <a:pt x="509" y="145"/>
                    <a:pt x="526" y="128"/>
                    <a:pt x="551" y="118"/>
                  </a:cubicBezTo>
                  <a:cubicBezTo>
                    <a:pt x="586" y="144"/>
                    <a:pt x="617" y="174"/>
                    <a:pt x="642" y="209"/>
                  </a:cubicBezTo>
                  <a:cubicBezTo>
                    <a:pt x="632" y="235"/>
                    <a:pt x="615" y="252"/>
                    <a:pt x="590" y="261"/>
                  </a:cubicBezTo>
                  <a:close/>
                  <a:moveTo>
                    <a:pt x="662" y="195"/>
                  </a:moveTo>
                  <a:cubicBezTo>
                    <a:pt x="635" y="158"/>
                    <a:pt x="602" y="126"/>
                    <a:pt x="565" y="99"/>
                  </a:cubicBezTo>
                  <a:cubicBezTo>
                    <a:pt x="559" y="95"/>
                    <a:pt x="551" y="94"/>
                    <a:pt x="544" y="96"/>
                  </a:cubicBezTo>
                  <a:cubicBezTo>
                    <a:pt x="511" y="108"/>
                    <a:pt x="489" y="131"/>
                    <a:pt x="477" y="163"/>
                  </a:cubicBezTo>
                  <a:cubicBezTo>
                    <a:pt x="476" y="166"/>
                    <a:pt x="476" y="168"/>
                    <a:pt x="476" y="171"/>
                  </a:cubicBezTo>
                  <a:cubicBezTo>
                    <a:pt x="476" y="176"/>
                    <a:pt x="477" y="180"/>
                    <a:pt x="480" y="185"/>
                  </a:cubicBezTo>
                  <a:cubicBezTo>
                    <a:pt x="507" y="222"/>
                    <a:pt x="539" y="254"/>
                    <a:pt x="576" y="281"/>
                  </a:cubicBezTo>
                  <a:cubicBezTo>
                    <a:pt x="583" y="285"/>
                    <a:pt x="590" y="286"/>
                    <a:pt x="597" y="284"/>
                  </a:cubicBezTo>
                  <a:cubicBezTo>
                    <a:pt x="630" y="272"/>
                    <a:pt x="653" y="250"/>
                    <a:pt x="665" y="217"/>
                  </a:cubicBezTo>
                  <a:cubicBezTo>
                    <a:pt x="665" y="214"/>
                    <a:pt x="666" y="212"/>
                    <a:pt x="666" y="209"/>
                  </a:cubicBezTo>
                  <a:cubicBezTo>
                    <a:pt x="666" y="204"/>
                    <a:pt x="664" y="200"/>
                    <a:pt x="662" y="195"/>
                  </a:cubicBezTo>
                  <a:close/>
                  <a:moveTo>
                    <a:pt x="524" y="0"/>
                  </a:moveTo>
                  <a:cubicBezTo>
                    <a:pt x="392" y="0"/>
                    <a:pt x="286" y="106"/>
                    <a:pt x="286" y="238"/>
                  </a:cubicBezTo>
                  <a:cubicBezTo>
                    <a:pt x="286" y="268"/>
                    <a:pt x="292" y="297"/>
                    <a:pt x="303" y="324"/>
                  </a:cubicBezTo>
                  <a:lnTo>
                    <a:pt x="13" y="613"/>
                  </a:lnTo>
                  <a:cubicBezTo>
                    <a:pt x="5" y="621"/>
                    <a:pt x="0" y="629"/>
                    <a:pt x="0" y="642"/>
                  </a:cubicBezTo>
                  <a:lnTo>
                    <a:pt x="0" y="713"/>
                  </a:lnTo>
                  <a:cubicBezTo>
                    <a:pt x="0" y="739"/>
                    <a:pt x="22" y="761"/>
                    <a:pt x="47" y="761"/>
                  </a:cubicBezTo>
                  <a:lnTo>
                    <a:pt x="119" y="761"/>
                  </a:lnTo>
                  <a:cubicBezTo>
                    <a:pt x="132" y="761"/>
                    <a:pt x="140" y="756"/>
                    <a:pt x="148" y="748"/>
                  </a:cubicBezTo>
                  <a:lnTo>
                    <a:pt x="182" y="713"/>
                  </a:lnTo>
                  <a:lnTo>
                    <a:pt x="238" y="713"/>
                  </a:lnTo>
                  <a:cubicBezTo>
                    <a:pt x="264" y="713"/>
                    <a:pt x="286" y="692"/>
                    <a:pt x="286" y="666"/>
                  </a:cubicBezTo>
                  <a:lnTo>
                    <a:pt x="286" y="618"/>
                  </a:lnTo>
                  <a:lnTo>
                    <a:pt x="333" y="618"/>
                  </a:lnTo>
                  <a:cubicBezTo>
                    <a:pt x="359" y="618"/>
                    <a:pt x="381" y="597"/>
                    <a:pt x="381" y="571"/>
                  </a:cubicBezTo>
                  <a:lnTo>
                    <a:pt x="381" y="515"/>
                  </a:lnTo>
                  <a:lnTo>
                    <a:pt x="437" y="458"/>
                  </a:lnTo>
                  <a:cubicBezTo>
                    <a:pt x="464" y="469"/>
                    <a:pt x="493" y="476"/>
                    <a:pt x="524" y="476"/>
                  </a:cubicBezTo>
                  <a:cubicBezTo>
                    <a:pt x="655" y="476"/>
                    <a:pt x="762" y="369"/>
                    <a:pt x="762" y="238"/>
                  </a:cubicBezTo>
                  <a:cubicBezTo>
                    <a:pt x="762" y="106"/>
                    <a:pt x="655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67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87" name="Freeform 58"/>
          <p:cNvSpPr>
            <a:spLocks noEditPoints="1"/>
          </p:cNvSpPr>
          <p:nvPr/>
        </p:nvSpPr>
        <p:spPr bwMode="auto">
          <a:xfrm>
            <a:off x="5815879" y="5015443"/>
            <a:ext cx="400549" cy="402861"/>
          </a:xfrm>
          <a:custGeom>
            <a:avLst/>
            <a:gdLst>
              <a:gd name="T0" fmla="*/ 528 w 762"/>
              <a:gd name="T1" fmla="*/ 571 h 765"/>
              <a:gd name="T2" fmla="*/ 712 w 762"/>
              <a:gd name="T3" fmla="*/ 395 h 765"/>
              <a:gd name="T4" fmla="*/ 49 w 762"/>
              <a:gd name="T5" fmla="*/ 395 h 765"/>
              <a:gd name="T6" fmla="*/ 234 w 762"/>
              <a:gd name="T7" fmla="*/ 571 h 765"/>
              <a:gd name="T8" fmla="*/ 49 w 762"/>
              <a:gd name="T9" fmla="*/ 395 h 765"/>
              <a:gd name="T10" fmla="*/ 225 w 762"/>
              <a:gd name="T11" fmla="*/ 216 h 765"/>
              <a:gd name="T12" fmla="*/ 49 w 762"/>
              <a:gd name="T13" fmla="*/ 370 h 765"/>
              <a:gd name="T14" fmla="*/ 393 w 762"/>
              <a:gd name="T15" fmla="*/ 370 h 765"/>
              <a:gd name="T16" fmla="*/ 514 w 762"/>
              <a:gd name="T17" fmla="*/ 224 h 765"/>
              <a:gd name="T18" fmla="*/ 393 w 762"/>
              <a:gd name="T19" fmla="*/ 370 h 765"/>
              <a:gd name="T20" fmla="*/ 504 w 762"/>
              <a:gd name="T21" fmla="*/ 562 h 765"/>
              <a:gd name="T22" fmla="*/ 393 w 762"/>
              <a:gd name="T23" fmla="*/ 395 h 765"/>
              <a:gd name="T24" fmla="*/ 504 w 762"/>
              <a:gd name="T25" fmla="*/ 562 h 765"/>
              <a:gd name="T26" fmla="*/ 597 w 762"/>
              <a:gd name="T27" fmla="*/ 636 h 765"/>
              <a:gd name="T28" fmla="*/ 518 w 762"/>
              <a:gd name="T29" fmla="*/ 593 h 765"/>
              <a:gd name="T30" fmla="*/ 393 w 762"/>
              <a:gd name="T31" fmla="*/ 568 h 765"/>
              <a:gd name="T32" fmla="*/ 394 w 762"/>
              <a:gd name="T33" fmla="*/ 715 h 765"/>
              <a:gd name="T34" fmla="*/ 393 w 762"/>
              <a:gd name="T35" fmla="*/ 715 h 765"/>
              <a:gd name="T36" fmla="*/ 166 w 762"/>
              <a:gd name="T37" fmla="*/ 636 h 765"/>
              <a:gd name="T38" fmla="*/ 326 w 762"/>
              <a:gd name="T39" fmla="*/ 711 h 765"/>
              <a:gd name="T40" fmla="*/ 368 w 762"/>
              <a:gd name="T41" fmla="*/ 543 h 765"/>
              <a:gd name="T42" fmla="*/ 222 w 762"/>
              <a:gd name="T43" fmla="*/ 395 h 765"/>
              <a:gd name="T44" fmla="*/ 368 w 762"/>
              <a:gd name="T45" fmla="*/ 395 h 765"/>
              <a:gd name="T46" fmla="*/ 368 w 762"/>
              <a:gd name="T47" fmla="*/ 246 h 765"/>
              <a:gd name="T48" fmla="*/ 222 w 762"/>
              <a:gd name="T49" fmla="*/ 370 h 765"/>
              <a:gd name="T50" fmla="*/ 235 w 762"/>
              <a:gd name="T51" fmla="*/ 193 h 765"/>
              <a:gd name="T52" fmla="*/ 326 w 762"/>
              <a:gd name="T53" fmla="*/ 55 h 765"/>
              <a:gd name="T54" fmla="*/ 368 w 762"/>
              <a:gd name="T55" fmla="*/ 50 h 765"/>
              <a:gd name="T56" fmla="*/ 258 w 762"/>
              <a:gd name="T57" fmla="*/ 201 h 765"/>
              <a:gd name="T58" fmla="*/ 368 w 762"/>
              <a:gd name="T59" fmla="*/ 50 h 765"/>
              <a:gd name="T60" fmla="*/ 611 w 762"/>
              <a:gd name="T61" fmla="*/ 143 h 765"/>
              <a:gd name="T62" fmla="*/ 436 w 762"/>
              <a:gd name="T63" fmla="*/ 55 h 765"/>
              <a:gd name="T64" fmla="*/ 504 w 762"/>
              <a:gd name="T65" fmla="*/ 201 h 765"/>
              <a:gd name="T66" fmla="*/ 393 w 762"/>
              <a:gd name="T67" fmla="*/ 50 h 765"/>
              <a:gd name="T68" fmla="*/ 367 w 762"/>
              <a:gd name="T69" fmla="*/ 715 h 765"/>
              <a:gd name="T70" fmla="*/ 368 w 762"/>
              <a:gd name="T71" fmla="*/ 568 h 765"/>
              <a:gd name="T72" fmla="*/ 367 w 762"/>
              <a:gd name="T73" fmla="*/ 715 h 765"/>
              <a:gd name="T74" fmla="*/ 712 w 762"/>
              <a:gd name="T75" fmla="*/ 370 h 765"/>
              <a:gd name="T76" fmla="*/ 536 w 762"/>
              <a:gd name="T77" fmla="*/ 216 h 765"/>
              <a:gd name="T78" fmla="*/ 712 w 762"/>
              <a:gd name="T79" fmla="*/ 370 h 765"/>
              <a:gd name="T80" fmla="*/ 0 w 762"/>
              <a:gd name="T81" fmla="*/ 382 h 765"/>
              <a:gd name="T82" fmla="*/ 762 w 762"/>
              <a:gd name="T83" fmla="*/ 382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62" h="765">
                <a:moveTo>
                  <a:pt x="615" y="618"/>
                </a:moveTo>
                <a:cubicBezTo>
                  <a:pt x="588" y="599"/>
                  <a:pt x="559" y="583"/>
                  <a:pt x="528" y="571"/>
                </a:cubicBezTo>
                <a:cubicBezTo>
                  <a:pt x="550" y="518"/>
                  <a:pt x="563" y="458"/>
                  <a:pt x="565" y="395"/>
                </a:cubicBezTo>
                <a:lnTo>
                  <a:pt x="712" y="395"/>
                </a:lnTo>
                <a:cubicBezTo>
                  <a:pt x="709" y="482"/>
                  <a:pt x="673" y="561"/>
                  <a:pt x="615" y="618"/>
                </a:cubicBezTo>
                <a:close/>
                <a:moveTo>
                  <a:pt x="49" y="395"/>
                </a:moveTo>
                <a:lnTo>
                  <a:pt x="197" y="395"/>
                </a:lnTo>
                <a:cubicBezTo>
                  <a:pt x="198" y="458"/>
                  <a:pt x="211" y="518"/>
                  <a:pt x="234" y="571"/>
                </a:cubicBezTo>
                <a:cubicBezTo>
                  <a:pt x="203" y="583"/>
                  <a:pt x="173" y="599"/>
                  <a:pt x="147" y="618"/>
                </a:cubicBezTo>
                <a:cubicBezTo>
                  <a:pt x="89" y="561"/>
                  <a:pt x="53" y="482"/>
                  <a:pt x="49" y="395"/>
                </a:cubicBezTo>
                <a:close/>
                <a:moveTo>
                  <a:pt x="134" y="162"/>
                </a:moveTo>
                <a:cubicBezTo>
                  <a:pt x="161" y="183"/>
                  <a:pt x="192" y="201"/>
                  <a:pt x="225" y="216"/>
                </a:cubicBezTo>
                <a:cubicBezTo>
                  <a:pt x="208" y="263"/>
                  <a:pt x="198" y="316"/>
                  <a:pt x="197" y="370"/>
                </a:cubicBezTo>
                <a:lnTo>
                  <a:pt x="49" y="370"/>
                </a:lnTo>
                <a:cubicBezTo>
                  <a:pt x="53" y="290"/>
                  <a:pt x="84" y="218"/>
                  <a:pt x="134" y="162"/>
                </a:cubicBezTo>
                <a:close/>
                <a:moveTo>
                  <a:pt x="393" y="370"/>
                </a:moveTo>
                <a:lnTo>
                  <a:pt x="393" y="246"/>
                </a:lnTo>
                <a:cubicBezTo>
                  <a:pt x="436" y="245"/>
                  <a:pt x="476" y="237"/>
                  <a:pt x="514" y="224"/>
                </a:cubicBezTo>
                <a:cubicBezTo>
                  <a:pt x="529" y="269"/>
                  <a:pt x="539" y="318"/>
                  <a:pt x="541" y="370"/>
                </a:cubicBezTo>
                <a:cubicBezTo>
                  <a:pt x="541" y="370"/>
                  <a:pt x="393" y="370"/>
                  <a:pt x="393" y="370"/>
                </a:cubicBezTo>
                <a:close/>
                <a:moveTo>
                  <a:pt x="393" y="370"/>
                </a:moveTo>
                <a:close/>
                <a:moveTo>
                  <a:pt x="504" y="562"/>
                </a:moveTo>
                <a:cubicBezTo>
                  <a:pt x="469" y="551"/>
                  <a:pt x="432" y="545"/>
                  <a:pt x="393" y="543"/>
                </a:cubicBezTo>
                <a:lnTo>
                  <a:pt x="393" y="395"/>
                </a:lnTo>
                <a:lnTo>
                  <a:pt x="541" y="395"/>
                </a:lnTo>
                <a:cubicBezTo>
                  <a:pt x="539" y="455"/>
                  <a:pt x="526" y="512"/>
                  <a:pt x="504" y="562"/>
                </a:cubicBezTo>
                <a:close/>
                <a:moveTo>
                  <a:pt x="518" y="593"/>
                </a:moveTo>
                <a:cubicBezTo>
                  <a:pt x="546" y="605"/>
                  <a:pt x="573" y="618"/>
                  <a:pt x="597" y="636"/>
                </a:cubicBezTo>
                <a:cubicBezTo>
                  <a:pt x="552" y="674"/>
                  <a:pt x="496" y="700"/>
                  <a:pt x="436" y="711"/>
                </a:cubicBezTo>
                <a:cubicBezTo>
                  <a:pt x="468" y="678"/>
                  <a:pt x="497" y="638"/>
                  <a:pt x="518" y="593"/>
                </a:cubicBezTo>
                <a:close/>
                <a:moveTo>
                  <a:pt x="393" y="715"/>
                </a:moveTo>
                <a:lnTo>
                  <a:pt x="393" y="568"/>
                </a:lnTo>
                <a:cubicBezTo>
                  <a:pt x="429" y="569"/>
                  <a:pt x="462" y="575"/>
                  <a:pt x="495" y="585"/>
                </a:cubicBezTo>
                <a:cubicBezTo>
                  <a:pt x="470" y="637"/>
                  <a:pt x="436" y="680"/>
                  <a:pt x="394" y="715"/>
                </a:cubicBezTo>
                <a:cubicBezTo>
                  <a:pt x="394" y="715"/>
                  <a:pt x="393" y="715"/>
                  <a:pt x="393" y="715"/>
                </a:cubicBezTo>
                <a:close/>
                <a:moveTo>
                  <a:pt x="393" y="715"/>
                </a:moveTo>
                <a:close/>
                <a:moveTo>
                  <a:pt x="326" y="711"/>
                </a:moveTo>
                <a:cubicBezTo>
                  <a:pt x="266" y="700"/>
                  <a:pt x="211" y="674"/>
                  <a:pt x="166" y="636"/>
                </a:cubicBezTo>
                <a:cubicBezTo>
                  <a:pt x="190" y="618"/>
                  <a:pt x="216" y="605"/>
                  <a:pt x="244" y="593"/>
                </a:cubicBezTo>
                <a:cubicBezTo>
                  <a:pt x="266" y="638"/>
                  <a:pt x="293" y="678"/>
                  <a:pt x="326" y="711"/>
                </a:cubicBezTo>
                <a:close/>
                <a:moveTo>
                  <a:pt x="368" y="395"/>
                </a:moveTo>
                <a:lnTo>
                  <a:pt x="368" y="543"/>
                </a:lnTo>
                <a:cubicBezTo>
                  <a:pt x="330" y="545"/>
                  <a:pt x="292" y="551"/>
                  <a:pt x="257" y="562"/>
                </a:cubicBezTo>
                <a:cubicBezTo>
                  <a:pt x="236" y="512"/>
                  <a:pt x="223" y="455"/>
                  <a:pt x="222" y="395"/>
                </a:cubicBezTo>
                <a:cubicBezTo>
                  <a:pt x="222" y="395"/>
                  <a:pt x="368" y="395"/>
                  <a:pt x="368" y="395"/>
                </a:cubicBezTo>
                <a:close/>
                <a:moveTo>
                  <a:pt x="368" y="395"/>
                </a:moveTo>
                <a:close/>
                <a:moveTo>
                  <a:pt x="248" y="224"/>
                </a:moveTo>
                <a:cubicBezTo>
                  <a:pt x="286" y="237"/>
                  <a:pt x="327" y="245"/>
                  <a:pt x="368" y="246"/>
                </a:cubicBezTo>
                <a:lnTo>
                  <a:pt x="368" y="370"/>
                </a:lnTo>
                <a:lnTo>
                  <a:pt x="222" y="370"/>
                </a:lnTo>
                <a:cubicBezTo>
                  <a:pt x="223" y="318"/>
                  <a:pt x="232" y="269"/>
                  <a:pt x="248" y="224"/>
                </a:cubicBezTo>
                <a:close/>
                <a:moveTo>
                  <a:pt x="235" y="193"/>
                </a:moveTo>
                <a:cubicBezTo>
                  <a:pt x="205" y="181"/>
                  <a:pt x="176" y="163"/>
                  <a:pt x="150" y="143"/>
                </a:cubicBezTo>
                <a:cubicBezTo>
                  <a:pt x="198" y="98"/>
                  <a:pt x="259" y="66"/>
                  <a:pt x="326" y="55"/>
                </a:cubicBezTo>
                <a:cubicBezTo>
                  <a:pt x="288" y="93"/>
                  <a:pt x="257" y="139"/>
                  <a:pt x="235" y="193"/>
                </a:cubicBezTo>
                <a:close/>
                <a:moveTo>
                  <a:pt x="368" y="50"/>
                </a:moveTo>
                <a:lnTo>
                  <a:pt x="368" y="222"/>
                </a:lnTo>
                <a:cubicBezTo>
                  <a:pt x="330" y="220"/>
                  <a:pt x="292" y="213"/>
                  <a:pt x="258" y="201"/>
                </a:cubicBezTo>
                <a:cubicBezTo>
                  <a:pt x="283" y="141"/>
                  <a:pt x="321" y="89"/>
                  <a:pt x="367" y="50"/>
                </a:cubicBezTo>
                <a:cubicBezTo>
                  <a:pt x="367" y="50"/>
                  <a:pt x="368" y="50"/>
                  <a:pt x="368" y="50"/>
                </a:cubicBezTo>
                <a:close/>
                <a:moveTo>
                  <a:pt x="436" y="55"/>
                </a:moveTo>
                <a:cubicBezTo>
                  <a:pt x="504" y="66"/>
                  <a:pt x="564" y="98"/>
                  <a:pt x="611" y="143"/>
                </a:cubicBezTo>
                <a:cubicBezTo>
                  <a:pt x="586" y="163"/>
                  <a:pt x="558" y="181"/>
                  <a:pt x="528" y="193"/>
                </a:cubicBezTo>
                <a:cubicBezTo>
                  <a:pt x="505" y="139"/>
                  <a:pt x="473" y="93"/>
                  <a:pt x="436" y="55"/>
                </a:cubicBezTo>
                <a:close/>
                <a:moveTo>
                  <a:pt x="394" y="50"/>
                </a:moveTo>
                <a:cubicBezTo>
                  <a:pt x="441" y="89"/>
                  <a:pt x="479" y="141"/>
                  <a:pt x="504" y="201"/>
                </a:cubicBezTo>
                <a:cubicBezTo>
                  <a:pt x="469" y="213"/>
                  <a:pt x="432" y="220"/>
                  <a:pt x="393" y="222"/>
                </a:cubicBezTo>
                <a:lnTo>
                  <a:pt x="393" y="50"/>
                </a:lnTo>
                <a:cubicBezTo>
                  <a:pt x="393" y="50"/>
                  <a:pt x="394" y="50"/>
                  <a:pt x="394" y="50"/>
                </a:cubicBezTo>
                <a:close/>
                <a:moveTo>
                  <a:pt x="367" y="715"/>
                </a:moveTo>
                <a:cubicBezTo>
                  <a:pt x="327" y="680"/>
                  <a:pt x="292" y="637"/>
                  <a:pt x="267" y="585"/>
                </a:cubicBezTo>
                <a:cubicBezTo>
                  <a:pt x="299" y="575"/>
                  <a:pt x="334" y="569"/>
                  <a:pt x="368" y="568"/>
                </a:cubicBezTo>
                <a:lnTo>
                  <a:pt x="368" y="715"/>
                </a:lnTo>
                <a:cubicBezTo>
                  <a:pt x="368" y="715"/>
                  <a:pt x="367" y="715"/>
                  <a:pt x="367" y="715"/>
                </a:cubicBezTo>
                <a:close/>
                <a:moveTo>
                  <a:pt x="367" y="715"/>
                </a:moveTo>
                <a:close/>
                <a:moveTo>
                  <a:pt x="712" y="370"/>
                </a:moveTo>
                <a:lnTo>
                  <a:pt x="565" y="370"/>
                </a:lnTo>
                <a:cubicBezTo>
                  <a:pt x="563" y="316"/>
                  <a:pt x="554" y="263"/>
                  <a:pt x="536" y="216"/>
                </a:cubicBezTo>
                <a:cubicBezTo>
                  <a:pt x="570" y="201"/>
                  <a:pt x="600" y="183"/>
                  <a:pt x="629" y="162"/>
                </a:cubicBezTo>
                <a:cubicBezTo>
                  <a:pt x="679" y="218"/>
                  <a:pt x="710" y="290"/>
                  <a:pt x="712" y="370"/>
                </a:cubicBezTo>
                <a:close/>
                <a:moveTo>
                  <a:pt x="381" y="0"/>
                </a:moveTo>
                <a:cubicBezTo>
                  <a:pt x="171" y="0"/>
                  <a:pt x="0" y="171"/>
                  <a:pt x="0" y="382"/>
                </a:cubicBezTo>
                <a:cubicBezTo>
                  <a:pt x="0" y="593"/>
                  <a:pt x="171" y="765"/>
                  <a:pt x="381" y="765"/>
                </a:cubicBezTo>
                <a:cubicBezTo>
                  <a:pt x="592" y="765"/>
                  <a:pt x="762" y="593"/>
                  <a:pt x="762" y="382"/>
                </a:cubicBezTo>
                <a:cubicBezTo>
                  <a:pt x="762" y="171"/>
                  <a:pt x="592" y="0"/>
                  <a:pt x="3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25367" y="1803401"/>
            <a:ext cx="2533651" cy="969433"/>
            <a:chOff x="8225368" y="1803401"/>
            <a:chExt cx="2533650" cy="969435"/>
          </a:xfrm>
        </p:grpSpPr>
        <p:grpSp>
          <p:nvGrpSpPr>
            <p:cNvPr id="2" name="Group 1"/>
            <p:cNvGrpSpPr/>
            <p:nvPr/>
          </p:nvGrpSpPr>
          <p:grpSpPr>
            <a:xfrm>
              <a:off x="8225368" y="1803401"/>
              <a:ext cx="2533650" cy="969435"/>
              <a:chOff x="6169025" y="1352549"/>
              <a:chExt cx="1900237" cy="727076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532562" y="1352549"/>
                <a:ext cx="1536700" cy="7270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169025" y="1352550"/>
                <a:ext cx="727075" cy="727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6249988" y="1433513"/>
                <a:ext cx="563563" cy="5651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6375400" y="1558925"/>
                <a:ext cx="312738" cy="312738"/>
              </a:xfrm>
              <a:custGeom>
                <a:avLst/>
                <a:gdLst>
                  <a:gd name="T0" fmla="*/ 470 w 683"/>
                  <a:gd name="T1" fmla="*/ 383 h 681"/>
                  <a:gd name="T2" fmla="*/ 384 w 683"/>
                  <a:gd name="T3" fmla="*/ 359 h 681"/>
                  <a:gd name="T4" fmla="*/ 376 w 683"/>
                  <a:gd name="T5" fmla="*/ 366 h 681"/>
                  <a:gd name="T6" fmla="*/ 352 w 683"/>
                  <a:gd name="T7" fmla="*/ 390 h 681"/>
                  <a:gd name="T8" fmla="*/ 312 w 683"/>
                  <a:gd name="T9" fmla="*/ 431 h 681"/>
                  <a:gd name="T10" fmla="*/ 299 w 683"/>
                  <a:gd name="T11" fmla="*/ 461 h 681"/>
                  <a:gd name="T12" fmla="*/ 299 w 683"/>
                  <a:gd name="T13" fmla="*/ 511 h 681"/>
                  <a:gd name="T14" fmla="*/ 256 w 683"/>
                  <a:gd name="T15" fmla="*/ 511 h 681"/>
                  <a:gd name="T16" fmla="*/ 214 w 683"/>
                  <a:gd name="T17" fmla="*/ 554 h 681"/>
                  <a:gd name="T18" fmla="*/ 214 w 683"/>
                  <a:gd name="T19" fmla="*/ 596 h 681"/>
                  <a:gd name="T20" fmla="*/ 164 w 683"/>
                  <a:gd name="T21" fmla="*/ 596 h 681"/>
                  <a:gd name="T22" fmla="*/ 133 w 683"/>
                  <a:gd name="T23" fmla="*/ 609 h 681"/>
                  <a:gd name="T24" fmla="*/ 103 w 683"/>
                  <a:gd name="T25" fmla="*/ 639 h 681"/>
                  <a:gd name="T26" fmla="*/ 43 w 683"/>
                  <a:gd name="T27" fmla="*/ 639 h 681"/>
                  <a:gd name="T28" fmla="*/ 43 w 683"/>
                  <a:gd name="T29" fmla="*/ 578 h 681"/>
                  <a:gd name="T30" fmla="*/ 292 w 683"/>
                  <a:gd name="T31" fmla="*/ 330 h 681"/>
                  <a:gd name="T32" fmla="*/ 292 w 683"/>
                  <a:gd name="T33" fmla="*/ 330 h 681"/>
                  <a:gd name="T34" fmla="*/ 323 w 683"/>
                  <a:gd name="T35" fmla="*/ 299 h 681"/>
                  <a:gd name="T36" fmla="*/ 299 w 683"/>
                  <a:gd name="T37" fmla="*/ 213 h 681"/>
                  <a:gd name="T38" fmla="*/ 470 w 683"/>
                  <a:gd name="T39" fmla="*/ 42 h 681"/>
                  <a:gd name="T40" fmla="*/ 641 w 683"/>
                  <a:gd name="T41" fmla="*/ 213 h 681"/>
                  <a:gd name="T42" fmla="*/ 470 w 683"/>
                  <a:gd name="T43" fmla="*/ 383 h 681"/>
                  <a:gd name="T44" fmla="*/ 529 w 683"/>
                  <a:gd name="T45" fmla="*/ 234 h 681"/>
                  <a:gd name="T46" fmla="*/ 448 w 683"/>
                  <a:gd name="T47" fmla="*/ 153 h 681"/>
                  <a:gd name="T48" fmla="*/ 494 w 683"/>
                  <a:gd name="T49" fmla="*/ 106 h 681"/>
                  <a:gd name="T50" fmla="*/ 576 w 683"/>
                  <a:gd name="T51" fmla="*/ 187 h 681"/>
                  <a:gd name="T52" fmla="*/ 529 w 683"/>
                  <a:gd name="T53" fmla="*/ 234 h 681"/>
                  <a:gd name="T54" fmla="*/ 593 w 683"/>
                  <a:gd name="T55" fmla="*/ 175 h 681"/>
                  <a:gd name="T56" fmla="*/ 507 w 683"/>
                  <a:gd name="T57" fmla="*/ 89 h 681"/>
                  <a:gd name="T58" fmla="*/ 488 w 683"/>
                  <a:gd name="T59" fmla="*/ 86 h 681"/>
                  <a:gd name="T60" fmla="*/ 428 w 683"/>
                  <a:gd name="T61" fmla="*/ 146 h 681"/>
                  <a:gd name="T62" fmla="*/ 427 w 683"/>
                  <a:gd name="T63" fmla="*/ 153 h 681"/>
                  <a:gd name="T64" fmla="*/ 431 w 683"/>
                  <a:gd name="T65" fmla="*/ 165 h 681"/>
                  <a:gd name="T66" fmla="*/ 517 w 683"/>
                  <a:gd name="T67" fmla="*/ 251 h 681"/>
                  <a:gd name="T68" fmla="*/ 535 w 683"/>
                  <a:gd name="T69" fmla="*/ 254 h 681"/>
                  <a:gd name="T70" fmla="*/ 596 w 683"/>
                  <a:gd name="T71" fmla="*/ 194 h 681"/>
                  <a:gd name="T72" fmla="*/ 597 w 683"/>
                  <a:gd name="T73" fmla="*/ 187 h 681"/>
                  <a:gd name="T74" fmla="*/ 593 w 683"/>
                  <a:gd name="T75" fmla="*/ 175 h 681"/>
                  <a:gd name="T76" fmla="*/ 470 w 683"/>
                  <a:gd name="T77" fmla="*/ 0 h 681"/>
                  <a:gd name="T78" fmla="*/ 256 w 683"/>
                  <a:gd name="T79" fmla="*/ 213 h 681"/>
                  <a:gd name="T80" fmla="*/ 272 w 683"/>
                  <a:gd name="T81" fmla="*/ 290 h 681"/>
                  <a:gd name="T82" fmla="*/ 12 w 683"/>
                  <a:gd name="T83" fmla="*/ 549 h 681"/>
                  <a:gd name="T84" fmla="*/ 0 w 683"/>
                  <a:gd name="T85" fmla="*/ 575 h 681"/>
                  <a:gd name="T86" fmla="*/ 0 w 683"/>
                  <a:gd name="T87" fmla="*/ 639 h 681"/>
                  <a:gd name="T88" fmla="*/ 43 w 683"/>
                  <a:gd name="T89" fmla="*/ 681 h 681"/>
                  <a:gd name="T90" fmla="*/ 107 w 683"/>
                  <a:gd name="T91" fmla="*/ 681 h 681"/>
                  <a:gd name="T92" fmla="*/ 133 w 683"/>
                  <a:gd name="T93" fmla="*/ 670 h 681"/>
                  <a:gd name="T94" fmla="*/ 164 w 683"/>
                  <a:gd name="T95" fmla="*/ 639 h 681"/>
                  <a:gd name="T96" fmla="*/ 214 w 683"/>
                  <a:gd name="T97" fmla="*/ 639 h 681"/>
                  <a:gd name="T98" fmla="*/ 256 w 683"/>
                  <a:gd name="T99" fmla="*/ 596 h 681"/>
                  <a:gd name="T100" fmla="*/ 256 w 683"/>
                  <a:gd name="T101" fmla="*/ 554 h 681"/>
                  <a:gd name="T102" fmla="*/ 299 w 683"/>
                  <a:gd name="T103" fmla="*/ 554 h 681"/>
                  <a:gd name="T104" fmla="*/ 342 w 683"/>
                  <a:gd name="T105" fmla="*/ 511 h 681"/>
                  <a:gd name="T106" fmla="*/ 342 w 683"/>
                  <a:gd name="T107" fmla="*/ 461 h 681"/>
                  <a:gd name="T108" fmla="*/ 392 w 683"/>
                  <a:gd name="T109" fmla="*/ 410 h 681"/>
                  <a:gd name="T110" fmla="*/ 470 w 683"/>
                  <a:gd name="T111" fmla="*/ 426 h 681"/>
                  <a:gd name="T112" fmla="*/ 683 w 683"/>
                  <a:gd name="T113" fmla="*/ 213 h 681"/>
                  <a:gd name="T114" fmla="*/ 470 w 683"/>
                  <a:gd name="T115" fmla="*/ 0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3" h="681">
                    <a:moveTo>
                      <a:pt x="470" y="383"/>
                    </a:moveTo>
                    <a:cubicBezTo>
                      <a:pt x="438" y="383"/>
                      <a:pt x="409" y="374"/>
                      <a:pt x="384" y="359"/>
                    </a:cubicBezTo>
                    <a:lnTo>
                      <a:pt x="376" y="366"/>
                    </a:lnTo>
                    <a:lnTo>
                      <a:pt x="352" y="390"/>
                    </a:lnTo>
                    <a:lnTo>
                      <a:pt x="312" y="431"/>
                    </a:lnTo>
                    <a:cubicBezTo>
                      <a:pt x="303" y="439"/>
                      <a:pt x="299" y="450"/>
                      <a:pt x="299" y="461"/>
                    </a:cubicBezTo>
                    <a:lnTo>
                      <a:pt x="299" y="511"/>
                    </a:lnTo>
                    <a:lnTo>
                      <a:pt x="256" y="511"/>
                    </a:lnTo>
                    <a:cubicBezTo>
                      <a:pt x="233" y="511"/>
                      <a:pt x="214" y="530"/>
                      <a:pt x="214" y="554"/>
                    </a:cubicBezTo>
                    <a:lnTo>
                      <a:pt x="214" y="596"/>
                    </a:lnTo>
                    <a:lnTo>
                      <a:pt x="164" y="596"/>
                    </a:lnTo>
                    <a:cubicBezTo>
                      <a:pt x="152" y="596"/>
                      <a:pt x="142" y="601"/>
                      <a:pt x="133" y="609"/>
                    </a:cubicBezTo>
                    <a:lnTo>
                      <a:pt x="103" y="639"/>
                    </a:lnTo>
                    <a:lnTo>
                      <a:pt x="43" y="639"/>
                    </a:lnTo>
                    <a:lnTo>
                      <a:pt x="43" y="578"/>
                    </a:lnTo>
                    <a:lnTo>
                      <a:pt x="292" y="330"/>
                    </a:lnTo>
                    <a:cubicBezTo>
                      <a:pt x="292" y="330"/>
                      <a:pt x="292" y="330"/>
                      <a:pt x="292" y="330"/>
                    </a:cubicBezTo>
                    <a:lnTo>
                      <a:pt x="323" y="299"/>
                    </a:lnTo>
                    <a:cubicBezTo>
                      <a:pt x="308" y="274"/>
                      <a:pt x="299" y="244"/>
                      <a:pt x="299" y="213"/>
                    </a:cubicBezTo>
                    <a:cubicBezTo>
                      <a:pt x="299" y="118"/>
                      <a:pt x="375" y="42"/>
                      <a:pt x="470" y="42"/>
                    </a:cubicBezTo>
                    <a:cubicBezTo>
                      <a:pt x="564" y="42"/>
                      <a:pt x="641" y="118"/>
                      <a:pt x="641" y="213"/>
                    </a:cubicBezTo>
                    <a:cubicBezTo>
                      <a:pt x="641" y="307"/>
                      <a:pt x="564" y="383"/>
                      <a:pt x="470" y="383"/>
                    </a:cubicBezTo>
                    <a:close/>
                    <a:moveTo>
                      <a:pt x="529" y="234"/>
                    </a:moveTo>
                    <a:cubicBezTo>
                      <a:pt x="498" y="211"/>
                      <a:pt x="471" y="184"/>
                      <a:pt x="448" y="153"/>
                    </a:cubicBezTo>
                    <a:cubicBezTo>
                      <a:pt x="456" y="130"/>
                      <a:pt x="472" y="114"/>
                      <a:pt x="494" y="106"/>
                    </a:cubicBezTo>
                    <a:cubicBezTo>
                      <a:pt x="526" y="129"/>
                      <a:pt x="553" y="156"/>
                      <a:pt x="576" y="187"/>
                    </a:cubicBezTo>
                    <a:cubicBezTo>
                      <a:pt x="567" y="210"/>
                      <a:pt x="552" y="225"/>
                      <a:pt x="529" y="234"/>
                    </a:cubicBezTo>
                    <a:close/>
                    <a:moveTo>
                      <a:pt x="593" y="175"/>
                    </a:moveTo>
                    <a:cubicBezTo>
                      <a:pt x="569" y="142"/>
                      <a:pt x="540" y="113"/>
                      <a:pt x="507" y="89"/>
                    </a:cubicBezTo>
                    <a:cubicBezTo>
                      <a:pt x="501" y="85"/>
                      <a:pt x="494" y="84"/>
                      <a:pt x="488" y="86"/>
                    </a:cubicBezTo>
                    <a:cubicBezTo>
                      <a:pt x="459" y="96"/>
                      <a:pt x="438" y="117"/>
                      <a:pt x="428" y="146"/>
                    </a:cubicBezTo>
                    <a:cubicBezTo>
                      <a:pt x="427" y="148"/>
                      <a:pt x="427" y="151"/>
                      <a:pt x="427" y="153"/>
                    </a:cubicBezTo>
                    <a:cubicBezTo>
                      <a:pt x="427" y="157"/>
                      <a:pt x="428" y="161"/>
                      <a:pt x="431" y="165"/>
                    </a:cubicBezTo>
                    <a:cubicBezTo>
                      <a:pt x="454" y="198"/>
                      <a:pt x="484" y="227"/>
                      <a:pt x="517" y="251"/>
                    </a:cubicBezTo>
                    <a:cubicBezTo>
                      <a:pt x="522" y="255"/>
                      <a:pt x="529" y="256"/>
                      <a:pt x="535" y="254"/>
                    </a:cubicBezTo>
                    <a:cubicBezTo>
                      <a:pt x="565" y="243"/>
                      <a:pt x="585" y="223"/>
                      <a:pt x="596" y="194"/>
                    </a:cubicBezTo>
                    <a:cubicBezTo>
                      <a:pt x="597" y="192"/>
                      <a:pt x="597" y="189"/>
                      <a:pt x="597" y="187"/>
                    </a:cubicBezTo>
                    <a:cubicBezTo>
                      <a:pt x="597" y="183"/>
                      <a:pt x="595" y="178"/>
                      <a:pt x="593" y="175"/>
                    </a:cubicBezTo>
                    <a:close/>
                    <a:moveTo>
                      <a:pt x="470" y="0"/>
                    </a:moveTo>
                    <a:cubicBezTo>
                      <a:pt x="352" y="0"/>
                      <a:pt x="256" y="95"/>
                      <a:pt x="256" y="213"/>
                    </a:cubicBezTo>
                    <a:cubicBezTo>
                      <a:pt x="256" y="240"/>
                      <a:pt x="262" y="266"/>
                      <a:pt x="272" y="290"/>
                    </a:cubicBezTo>
                    <a:lnTo>
                      <a:pt x="12" y="549"/>
                    </a:lnTo>
                    <a:cubicBezTo>
                      <a:pt x="5" y="556"/>
                      <a:pt x="0" y="563"/>
                      <a:pt x="0" y="575"/>
                    </a:cubicBezTo>
                    <a:lnTo>
                      <a:pt x="0" y="639"/>
                    </a:lnTo>
                    <a:cubicBezTo>
                      <a:pt x="0" y="662"/>
                      <a:pt x="20" y="681"/>
                      <a:pt x="43" y="681"/>
                    </a:cubicBezTo>
                    <a:lnTo>
                      <a:pt x="107" y="681"/>
                    </a:lnTo>
                    <a:cubicBezTo>
                      <a:pt x="119" y="681"/>
                      <a:pt x="126" y="677"/>
                      <a:pt x="133" y="670"/>
                    </a:cubicBezTo>
                    <a:lnTo>
                      <a:pt x="164" y="639"/>
                    </a:lnTo>
                    <a:lnTo>
                      <a:pt x="214" y="639"/>
                    </a:lnTo>
                    <a:cubicBezTo>
                      <a:pt x="237" y="639"/>
                      <a:pt x="256" y="620"/>
                      <a:pt x="256" y="596"/>
                    </a:cubicBezTo>
                    <a:lnTo>
                      <a:pt x="256" y="554"/>
                    </a:lnTo>
                    <a:lnTo>
                      <a:pt x="299" y="554"/>
                    </a:lnTo>
                    <a:cubicBezTo>
                      <a:pt x="322" y="554"/>
                      <a:pt x="342" y="535"/>
                      <a:pt x="342" y="511"/>
                    </a:cubicBezTo>
                    <a:lnTo>
                      <a:pt x="342" y="461"/>
                    </a:lnTo>
                    <a:lnTo>
                      <a:pt x="392" y="410"/>
                    </a:lnTo>
                    <a:cubicBezTo>
                      <a:pt x="416" y="420"/>
                      <a:pt x="442" y="426"/>
                      <a:pt x="470" y="426"/>
                    </a:cubicBezTo>
                    <a:cubicBezTo>
                      <a:pt x="588" y="426"/>
                      <a:pt x="683" y="330"/>
                      <a:pt x="683" y="213"/>
                    </a:cubicBezTo>
                    <a:cubicBezTo>
                      <a:pt x="683" y="95"/>
                      <a:pt x="588" y="0"/>
                      <a:pt x="4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8981960" y="1956950"/>
              <a:ext cx="1580717" cy="74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en-US" sz="4267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50%</a:t>
              </a:r>
              <a:endParaRPr lang="en-US" sz="4267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8070008" y="2979942"/>
            <a:ext cx="158071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267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25%</a:t>
            </a:r>
            <a:endParaRPr lang="en-US" sz="4267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438218" y="4044951"/>
            <a:ext cx="158071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267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25%</a:t>
            </a:r>
            <a:endParaRPr lang="en-US" sz="4267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43343" y="5112426"/>
            <a:ext cx="158071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267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405521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F4192BB-6B91-457C-B5AD-EC8E7559E2B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NeyIk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XsiJJIi0P4usEAACMGAAAJwAAAHVuaXZlcnNhbC9mbGFzaF9wdWJsaXNoaW5nX3NldHRpbmdzLnhtbM1Z624aORT+z1NYs+rPcsmtSQREJBkUVBhYmGxarVbIzBjGG489a3ug9Nc+zT7YPskeM+EWAjHtEkVRlYx9vu8c+1x87JavvsUMjYlUVPCKU8oXHUR4IELKRxXn3q9/PHeQ0piHmAlOKg4XDrqq5spJOmBURT2iNYgqBDRcXSa64kRaJ5eFwmQyyVOVSDMrWKqBX+UDERcSSRThmshCwvAUfulpQpTzxGBBAP9iwZ9g1VwOoXLG1BJhygiiIVjOqVkUZnWGVeQUMrEBDh5HUqQ8vBFMSCRHg4rzy3nN/MxlMqpbGhNu9kRVYdAM60schtRYgVmPficoInQUgbml4omDJjTUUcU5Lh4ZHpAvbPLM2LPFY8NzI2AXuH5SEBONQ6xx9plplGRIJLiDqKqWKQHStbEVSU2+6cVANhROOY5p4MMMMntVcW79ftetu13Xu3H7991mZqo1wm/4TdcK02s2bt2+1/bdXv/ObzX3BvnuF38P0L6WWdN3um7P9Xy3279utPdE2Bu1xLitWqO5J+bBve41/H01ebXWvpDOXduzw9x97bjdZsP73Pfb7abf6CxRsxheidZyYT3wy5AgIpWr4a2jNB5wTBkUm2cxroiGcsWwHBFf1Clk4xAzRRz0Z0JGv6aYUT01GQpV7ZGQpKYSEuiuyb6KYzLKWdJlhGAYpOQit08vFqn96Xxt6YVM+3JZL1pZXhS7TiS0eGPrS8XThfkXJ7vN32JoeUxDIjws5axkbS7gVROOltWxdHx2ttuKLdrKWGscRFBK9bwSro7MpYaCrwWI+UYDwcLFxpJ4QEIPx2TlhOg9Ul4HyZKDhhDKDLa8JilmDqIaXBAswCodKE317CSqr0oi4IIjk6BWb8MlQYSlWovbxeaZUyCo/u4JTdQf2V5kQ9tEXR6iW4kncCLaiHcItxG7A08x4y0irYyQWO0hiWqM2Qh352lvI9zC8pFI5AvBrOQ78+BGDT4UVrbHkMk2gg9koKgmNqLX1Er1g0hZiKYiRYw+EqQFAuvTGP6KCFrtH9BQing2Cj2ORopB8qAxJRMSXtko+goq4hSQ0FAljOhMw18p/Y4GZCgk8BI8hmCDcaoy/vxexAlWakmK5zZ+yE7hhnfrfvlgFojDMYaOZj9yqAAkTvRB+PEUcaHnONiOAKcQy8YpIQ1nczZry/+4GxSNU5a5+f92xgr1AV1yGC37OOZVC6zVRng8S0STXDNqSEEKLsk4YSKA84PylNgSBpgjwdkU4QBKnjJpPaYiVTCSJXBGrX7cwgyPKJ99jeCsA40yJNKKslg6Oj45Pft0fnGZL/z79z8fd4KeesAOw0Zd1gTe7Lw5WCOf3VJewW25Ddihnt0JXgFtvRlY4/Y1c8ctwRr5wl3BGvv8xmAN3Lg3vILccXvYwNaFjE3VCTf8+fJF8qnp3OzKygXTLb7cPM567ffYO/bcWvfmDsFO3zf93qVNZnsCiqgOIqgNQ/MQYomZNeY2su17H1znWtEaD1m1b133NytCcLZVwbRT67WtFvzZsr01LVxnpX2zMgGO/FF2hMGhz2gMrWb4ZgX8Z8rptvQ7ZCU+WIV6kyrzU1fUrEQdqMoQLIMIguhggffuq/ght/c97Vj2tXiaW3uLW7wRrT9em5mYchrDPpqec/HiXT09KZYLL0/lcsC2/j8I1dx/UEsDBBQAAgAIANeyIknmAaj1tAIAAE4KAAAhAAAAdW5pdmVyc2FsL2ZsYXNoX3NraW5fc2V0dGluZ3MueG1slVbbbtswDH3fVwTZe91d0wFugDbNgALdWqxF32WbsYXIkiHJ6fL3E2WplpI49kIUiMhzxItIpqnaUr78MJuluWBCPoPWlJcKNV43o8X1PGu1FvwiF1wD1xdcyJqw+fLjT/tJE4scY4kdyKmcDcmhd7OwnykU5+PbAmWIkIu6IXz/IEpxkZF8W0rR8mI0tGrfgGSUbw3y8sditR50wKjS9xrqKKb1Fco0SiNBKcCQvq9RRlmMZMC8p0v7mcjpXZ3P/oC2o4pqS7v5hDJEa0gJcZGvblCG8dzcHr/KAuU8QcNfbaBfPqMMQhnZg4wvv/uKMsgQTdv8T480UpRY0Jhz/hHfOUyQwowfRnWJMkrAhNDR6Cu48thc7wKQ+xrOfYrjKgV7wroeLAR89IzBUssW0sSfOpuqxNtjq818wHJDmDKAUNWDnkzQT6RV/ppY1+P+wBvlRQByih7xKlhbw6qLNwDG+h6/Wt3aVRHG964LApSwc8ogwl7ZI3+bsh4hA2WPfGa0gEfO9kfwQ0vH8U98S9xjnq++sQIn5ujr5U/eip4ecHBV4NopPKYWBSwVhvNCa8BXSxOr60JKjmJKOdnRkmgq+C/EZXubjEqTA4PrtNN9lWqqGZxqNxujWdLhe9nzeDd2vwl9bt15ps0Kv54TrUle1eY3Sc1njmdmxFwzT04zcEkaOMh7vhETOTWRW5AvQrCpXrjQEGJt2kNg0Q3WEDxNghKkyekap+6SU8XnbZ2BXJs3o+CbJtZ1uIqWFTN/+pXCGxQxYcDYMXVlruOEvvdkoHANAETmle/Y7tBZ6pZpymAHfu4DhU14KLNUmQ4darYb/QAbHbab00zqR7cm+kYJcbHhBOHVxCXihRMaxltek0zZxKKh9/u3vzjayH6RYeeFO8yeXSNFFxv7cQGNEv+P/AdQSwMEFAACAAgA17IiSeKz1eG9BAAAnRcAACYAAAB1bml2ZXJzYWwvaHRtbF9wdWJsaXNoaW5nX3NldHRpbmdzLnhtbM1Y63LiNhT+n6fQuLM/F0Jum2SADEmcCbMEKDjN7nQ6jLAFViNLriTDsr/6NH2wPkmPULiFQORtSDuZTGL5fN85OjcfqXzxLWFoRKSigle8UmHfQ4SHIqJ8WPHug5uPpx5SGvMIM8FJxePCQxfVvXKa9RlVcZdoDaIKAQ1X56mueLHW6XmxOB6PC1Sl0rwVLNPArwqhSIqpJIpwTWQxZXgCf/QkJcp7YnAggN9E8CdYdW8PobJluhNRxgiiEVjOqdkUZrc6YV7RSvVx+DiUIuPRlWBCIjnsV7yfTmvmZyZjma5pQrhxiarColnW5ziKqDECsy79TlBM6DAGa0v7Rx4a00jHFe9w/8DwgHxxnWfKbveODc+VACdw/aQgIRpHWGP7aDVKMiASokFUVcuMAOnK2pKkJt/0fMEuRROOExoG8AYZV1W866DX8W/8jt+88nv3nYY11RkR1IOG74TpNurXfq/ZCvxu7za4a+QGBf6XIAcor2XO9O2O3/Wbgd/pXdZbORHuRi0w/l2t3siJefAvu/Ugr6Zm7S4vpH3barphbr+2/U6j3vzcC1qtRlBvL1DTHF7K1nJxNfHLUCAik8vpreMs6XNMGfSaZzmuiIZuxbAckkDcUKjGAWaKeOj3lAx/zjCjemIqFJraIyFpTaUk1B1TfRXPVJS3oLOEYBiU5Ly2j8/mpf3pdGXrRat9sa0XrSzPe107Flq8s/Wl/eO5+WdH283fYGh5RCMimljKacta38CrJhwsumPp8ORkuxUbtJWx1jiMoZXqWSdcXplJDQRfSRDzjPqCRXPHDiBXGfi0JilmHqIafBzO32oTCX1DGWSxwZYKA67XnBzGWKqVTJy7w/T1sPprU2iifrO7s0ubRH0eoWuJx/CJcxFvE+4idgu+Z8b/RDoZIbHKIYlqjLkId2aF7CJ8h+UjkSgQgjnJt2fpiup8IJxsT6A2XQQfSF9RTVxEL6mT6geRsQhNRIYYfSRICwTWZwn8FxO0PBGggRTJdJVhpZFiUA5oRMmYRBcuir6CiiQDJExIKSPaavgjo99RnwyEBF6CR5BssE6V5S/kIk6xUgtSPLPxg/2u1pvX/pcPZoM4GmGYUfKRQ02TJNU74ccTxIWe4cAdIc4gl01QIhpN37nsrfDjYVA0yZgN81sHY4l6hyHZjZY8gXnVAme1MR5NC9EU15QaSpBCSCwnvAih/1OeEVfCEHMkOJsgHELLU6asR1RkClZsAVtq9eMWWjyifPo0hOMNaJQRkU6U+6WDw6Pjk0+nZ+eF4t9//vVxK+hpqmszbNTZse5q61nAGfns3PEKbsN874Z6NuW/Ato46zvj8pq5Ze53Rr4w/Ttjn58BnIFrJ4FXkFvOA2vYGyET03WitXi+fDR8GiPXp7Jy0cxwL4+D0+n5fabBrl/rXN0i8N19I+ieu9RqU0Bb1GEM1T4wlxWOmOnw7CLbug8gGL4TrfG500DW8X9xIoTwObVAN7XNltOGPzsOrGYoay8NZE4mwEd8aD9K8BlnNIHhMXq3lvxvGuSmgtplb91Zz3mXvrH9GGm7ylv1DYJlGENa7CyV/vtO+6YO+z/5wD7Nr7hW7rTmdy2rl8B7sL56pV7d+wdQSwMEFAACAAgA17IiSb4PNj+fAQAAKwYAAB8AAAB1bml2ZXJzYWwvaHRtbF9za2luX3NldHRpbmdzLmpzjZRNT8MwDIbv/IoqXNE0PgfcJjakSTsgwQ1xyDqvq5bGUZKVDcR/p84Ga1oXFl+at09fx66cz5OkWiIVyX3yGZ7D/ineBw1I83YNZ7GuOvSCdOFUPoeXvACVaxANpPz59Ff+OhCcsdDBdLZ9JltX8xNIbxZSuTpuGAvLaI7RSkZ7Z7QNl/gjqmxf1a6iWptna+9R91LUHrTvabSFDIw4fQyrXmADxhLsP+hCphCZDsLqIg+O1wOKOpdiYaTeTjHD3kymq8ziWs+78i+3Bmz1w1c7oH83eBhHdip3fuKhaCYe31J0k8aCc7DPezOmYGElZ6Bqvv2w/kAj43ZBDbrMXe5/6OE5RZ02MoNWl26HFDGmK69WNwcUbc7Dxu+IywuKiFByC7ZlNbqiiEA0a3PEDzQWM+pIC233/BdVKOe5zvap+xQsR4cl267uHQoNxx+JaISwMUJLZiKLrovjiKn37OC6RtYpN/OKE7m8yGiG+7hkD+ObtwjtXxMhvZfpsqguh+pipIaDq57BTvQCSSikXYF9QVRVOW//HbyR++TrG1BLAwQUAAIACADXsiJ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DXsiJJMoEB+GYAAABqAAAAHAAAAHVuaXZlcnNhbC9sb2NhbF9zZXR0aW5ncy54bWwNyjEOgzAMAMCdV1ieYGiBjYHAxsgCfYAVLITk2IikqPy+2W64fvwFgZuveJg6bN8NAqu37dDd4WedXh1CTKQbiSk7VEMYh6IX8yQLp5RjhFPo4WvlkJF4ppDn9BWB0tv5VFgPxR9QSwMEFAACAAgA95JT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17IiSY3nm71PCQAAW1sAACkAAAB1bml2ZXJzYWwvc2tpbl9jdXN0b21pemF0aW9uX3NldHRpbmdzLnhtbO1c227byBm+36cYqFhgFyisA3VyoaigyJFNRKa0Im0nLQqBFscWYYqjJUdKvNBFX6QXvSn6Fn2XXuxz9J8haZGyLJNO0m2aMTfB8p//NPMfZoYfnF507wXaOmJ06f3iMI8GFmHMC+6i/ncI9ebUp+EkJBFhUXVHufYCl34wglvKaUCNmBO4TuhqfDTq19BQ/KBuR+3qXXhrDpoN1GniBu4iHbc0GDtV9FNFgzG9Udd61T0Vsd6QzEnADmvtVXOjTwWMICIhMwKXfOwree7sUH4GZ6HjesAX9dtN/mxTq1u9yR/UrLc6LbxtqIqitJHW0ut6bdvpnHbUOsK1ZqumbAfdhtJQUL3Vqp+2t/VOo6XA2/C0DVqa+LSNmp1ms6FvG7gB0khVB3pD23aU03pdBWu4e6pth8NBp1ZD9XpdaerbVlsZDmoIuBXQoSpdvoCKrgyU9lYdqPWugobacDBsbrGO21oLdRu4Xattm4OBUqvtFnc3u+xy7aiFp5Mu5wsKD4bg4CjPreqB5OrN12EIzDZZrnyHERQ4S/KmMlz7PvphTlcPP1aSxBRJnLKl/uSpMRHIXEn/13/+/de//atXFS/piHAhWwNZOvLcN5WbNWM0OJnTgIFfJwENl45f6f8uTpNkEkUk6YaEZeRunTnZmeuIn6JiiS1IXXiOCc3pcuUEDyN6R09unPn9XUjXgVvIzcXDioS+F9wDd+20o+GjhnwvYgYjy5x/uMuf4mIraE0R4e61MX8KSfrODfFTizXxU0JuZ/LlFdkT3XiRx4SoWufPMdGVc0fyAeiq/DkuE4CVfNQ6/HlZiJGPDNgVXumNo+y+80DCvJG4Mx6Voqv1qmw+rUJ6xxc7L/dyoB/lfAqNJrjjHtb4U0iIT5AbLBSlZNnE/PU9xuR1v5f0lmAFgpttLglJqJwMZtr4YqKa72ej8dl4NjDOKn0trkrEy/KHRrv7sd5q/9irJnIFNVkX6miU14WEslatmC7Tno5HM1CIRzMTv7Mrff53adHxpT0yTFzpJ/9TWsFkiq8qff53EdHL6RSb9swaGTqeGdbMHNtiXUbYxnql/56u0cLZEMQo2njkA2ILgqA9eyFBke+5YoC3bC9YkwL29PGFapizKbbsqaHZxtis9C0ahg+/F5qdNVtA8iycCLle5Nz4xBVmIUXEOG8vYF0cxRD8xxYecNKl4wUnRaxP1WvDPJvZ4/HImmFTTymVPg5cpIcOt1Re0VS18BR0hA5s2a8Tn4nsExqQ6vullZwbZ+cj+GNzR869u4UPf9grvJlgCMmEBAUEIXHwFLLOsq7HU52vIRhEDlo5UfSBhm4uabKhK6DbMLUxpKZmZ/TbXE2qGwLvBXNIHTJnBfRdYMtSz/BsMH4HOQ61OS4pNH4LJfm2pNB7bEENYauAmKleGWcqrwhehmmBpDU4d3i++w/Imc9Bjq/mxqPrCCh8haFMRDVGJ6UtWfinSwikoY6eqfZYMSy2eLvzNgRcCV3Y5grYgjakYZ1n10+Xxp9mQ9UYYX0G6aaPr2e26JLc6NJ5QAFlyHE3TjAn6IbMnTVUwgOMuZ4rxnjkhQs/r71fkMOS/vN90rpMHb/7/hUu5RreAc/giAzG4JiyYi9Z58uWzOCVjvBcf9aLIgvwahcsDZvq1Bh/nhBF3nLtx136cwTq0bmywXrRj09fr+Jh+wLOWHELHhjQ0QYeLSWEYSfmWw5snn4pQcMcgrlJ3M+h4fPLaCkF5jjRYVL0CWquYOVyjlzBipZTcY0HlmHDYeua3PDbRwFhUatx1A7Hm98RfQJ38cdSvSG3FM5LPnE28UEG9i4R/iJRzhyVcluLbdgjcNwEnXdxUoFW31vyO1QxtZcXOF2KeDfIzeearn1XVLfv3YsdAdZ5vSRPz2G3IV0Kqu9EaV7Hm9IfP9GReIrT2O6k3AHisUALxypTn58UMQurU+18pqmmhvmNgtezX1wOqoOvyci2ZiN1wDVAmSwdNl/ALnzL73nFdcU3Ah0PVdCXTN4iTjhf/Puv/yiuZs+fmIoS6h/K6oHi510TP+r7s0kZif5SQI+tDvKi4qWgYHKhSkWL369sAxL0s1xZnHhbWtIl/8RVyDSUQBJG1bZV7fwCqsQSRUHXIZwFSyq5UKdvofGJs36lf+GE99A4bUr9sorEyvPcZKV92F1x18z3AlJS/JN3Ij5525jMVF0Xd3+oUd+b38fbrwsXmOQzH/LpXRl92rlqQnfeU0lcj5XXKTa3tGtBS4jfdw1hc3CveyTsPqj4DvRwlvs+E7CQ+hP+Zevpp1xg4B/iII37LORX+vQtyxEt6Ickdv1bx4+ALUvaZ52ADxN+WExU5mn73FNeO25Wb0LZZ7yiPuwLWjydLH9+YF9M0wbi02/GmUfSE8/hmpUMZfRnqPsCJvnIngpkqPsCFt9VxnCzeyq1P5QVTT/IDZwwSy8SPeAhgehTCU/6lufhHoz4h9kos1AJIc+5pC7pi93R9pYkKWhOyzpcfcbjXvB4gLngMjcPFiOriOMOOfouf6vHE7jHPOaT57NbTANqMDsr/nqoApJgHCqBGD7YX4qYitjDirypwEXEmS94p48qKNHxpsLNxqDMc3KrtJ/xdlZKcinauejmGTkxi+OCAe/i5URoXOzHhXrVJ+vUqx4LUC9R+3z8gvXyhoQYUsAjaWrmaVnuRfol7EocSFOWJLDPjGYVsAXoDuCKlNrKEHJpJU5VaVLFL9lxOFoyzycb4ic8GUJmbY5PvxdBkR1PbZWNyC3LtpGEcrAGMmxPiiDpdLtU3GuBmYFnxcSN7KBcPFJu22HOTSRmf6BVpXvPrqoP7EZpk+bZnuvPlO2FvXrAFvA+t/y9anabhRZ1AFgtgLYmmK0EXSXoKkFXCbpK0FWCrhJ0laCrBF0l6CpBVwm6StBVgq4SdJWgqwRdJegqQVcJukrQVYKuvy3oulNdEHPNGCgCumZcL4S57vhLQK47oW8VcRWXTQm5/qaQ68umvj3ENRGSkOsXhlyPFN3/Meaa+S1ZibhKxFUirhJx/WoQ1+8k5CohVwm5SshVQq4ScpWQq4RcJeQqIVcJuUrIVUKuEnKVkKuEXCXk+pVArjtWibhKxPVzI67H0KaX8/8rQlxflvvWfsc1FpO/4vpfwVtzbfN/5TdcM735y4Ot+zQQBX3P/vvZ/wFQSwMEFAACAAgA2LIiSYDsyE46MAAA/VsAABcAAAB1bml2ZXJzYWwvdW5pdmVyc2FsLnBuZ+28C1RT17o/and3tXsXtba7RyKP1GrVagtChIBA0tYKtRapIkaPQLQRqA8SQ+QRyaM97mrVwCoqBgySuvEJSqpUkkBItNQsJEBEpdGuhIiLECWEmMS8WHncBG21tnvc/xn3nDvGHVfGYCRZmfP7vvk9f9/KXHPvZytSJv99xt8nTJgwednHH62aMOEl7IQJL1Jenui/8rJ49EX/ywu0VSkfTmjsCb3v//DXvA9SP5gw4TzwinvjS/7Pf9v+8TrahAlT2gP/L4CU05smTFh/YNlHH6wuyTZqKMC5PLqWmZ2e/X72+7Nrf1i1rx53xn22viblvbc+SF2+981VIXOnZcw4Ne3NmTfmLD2z96N/3j38yaKv6r/5Yc1Hn2zdVf/ld//4ND3k5Ygdowh25IaY4aqCa9aVKu9fbHQxTgD2rjHs1lxTfK/3fC4SRuCx3DCa2OYdMxDw7oGpAs+dSfgJgb8SiHMuujXHrsincHjiCy2YwMVL4o7y+JZwLPthHboS+9fApTjsbYwA7PY5fF4iPbDyCV/SKrOsYazQsMAH0aLbMVozl+3i6irH6erntw4l1C8Yf99zlGoN0uHzfSnshym6wlC+lh2YD0WRa2fCP7cPOdD+j3eKajtErmNTmfdScZ77aSF54e37qAbA5wS0d9drx9bQoVkihd7xdSRjYMxOdHUSOg0maJ/Wx+Cz7r7OnydQ6LBZ2IMg8zpRmMg1ui4UDltDLcEUlSmwogfOAPF0vC2dIHvwiuyB/M4DGt5BI6Ql2W5eHLY/XMNZ7xvhe5oM0xbPymZ5nCCexby9P1K6tt9rfNALsB7unZzmUpOta4nIL6pGSulDKkbbdB7NsLIi8LZSrIN5XclMIHu7lO4uGy3EhB8V0dHK6X7Ga/V7y3jIV2/Ouqr0jiizp+ZBiur1MeRRsDWIh/qHkNt2lJzwcb88H71AePXa+ixhZ72fMh+hLjQBL1BLXfkax9q43d3DLenB2Bf8OrqggUQoVJr81YoK6yn22CkBJQT1mdxYkNWPVuVP4gKMwVmUzHD61/dEESYKfrQkhtDf87Ll8lTWg7FYl0i8LQgLX6Bq0/kQk94q75bwFVZ7yVI9xfMzJYt4+Pxirs44UwUgQy1UyH2E8H65wRID9VMkixc5rlYtzo5paSOX8s2JreBtvCpTepFZI/EgMh9CSVyB8/q8Wh/yHp9I5iEcsOwN2BRYyHpkGo2h3RapdNx0Wvmmg+akw/oqSIcwErNZYcokGVHscTI780H4J2d2ffhcLqGg1WwWWraYh8/DzXkd9ihLZj0+JeCQdDEXvRwIegkVK//u0FfbE3bn71FmYuXfmEnnUaEFWkkSmWtorhsUZfWXm89bi5K/pUJ+qYr60cqZaAqn6lSikAoh329Rd8neqxZ0f3uZwmgk3VMsrDRYxHmDiperDNatjWiVzug+YvAa2B6ByqQ3qtnIJx2Z2PA8BifzsMHCKNCIjCVuCZMHopSF6tytyFp6An9rLWWUfzkanaDSxUIb31XpmmFrT6GrBB4bZwfeYgFDKjddqXN5r+bQE7RTYZZrhl4Kt0iORu1I1JpFrsU6FnweRGCq3EFiTa0HxctiyEPnhVqIzjHfcjnpI7dRB8Bg/Qcjk7IDYZKY1EvF7Hp/966OhhPyWzETKzgvt4vyG5Wnv525MWjKkol71eTSdf3K7UeEIKncUIBEfT5olhvfckD4NaOlw7TWtAZ5dxtnD/wGF/WgeQlJLsvkn/+i481Fu2VqPHzdmYQuYEZo+yOBBG9dEp1DhcxxsEdyFNIOUZuVFy8wzxohc7WSMVR2OZoL6A8Jhbu2cFYWlt4+2Fyg7nIYS05sYnXzPZlStF3+MkpMiQih6Eu/UEeY9FFWT5On6VvTlUxc+Cx5/MqknlSLxA7nRoS0D307MwZgQphNQcfFHq9yoX+Z26WjOvA65vNtxBMx8v2cV0vFuFnXgz+Sxx34amPCmil0tpriowqFyvxmh0aGrxlT2wHr7HMzsMIXtf2sktAXP4+AOhdWGTD7cr/sgst7o7j6WLoN9rJQF+zoWQU+IwTHDxUV02vajCQj3qHGW4oi0MBFZmlHDqQvQa8p56FeAh1bWN0qDBfA+1xNtTO3M4DB0nkUfYu5DROOsbDC85B9+g4m6Fv5fSW0GqAdVOf5mDUKO1FAbd1YmtWvtNET0MVqrPJtZRJXJx6dlB6wnlsNycTVFRskn8/ftYzcFPaS1S5SOgszY7N730C9DjLfAuIjILba+O159AfR10aIlysNmA01FrU839QeX86DK3kQNLj1wEqMQBQKVCosyFFQCaESwQmLB3Hi0Qh4KAudR0HWIkrPSSoGkPmwsdbObk9O2i+dVJrkqGlX0E46nguYKch8sEOVIEQLQyhTYeos7QLYkMn06ZTLGgXh+jmIydBBMrF9NO/gBah2Jj0cFg/RdbF0L4S8EMjt+n55d9BLYoZk7J32q0WbbpWHoaY1t4MlfaoSTlTmph0d+SDYSeIcI2UW3xBVgx02saaEzYn3R6HZy4wDqZi6NaMYKQu1yPr3bg4T9QJN4xRiwHwaT40TKvILsljdiBCFBRe8nxawkL7Vn1tnYGctGXJiavQVXxWr7dKz4VirPondA37BV4CiakOzNoSe4OhWJQkVENxyy5/6ahipQi3bFWPSG7L8vlZPpfluwZ5EMJEVXuquLQcSauESqUsNWlFAVM+kgG0YSRX+yGoP/o/m6OBNdzogMcvdkbdtUnsmd+bGTGFYevS7OTuCVWUVn6spmVxED5cZrE4ISk6uMMeJPSU9p3BC5MLn6k5VbtDXlYx+hPBJOZsSDd8JDgcL6aWZ0+GtIagXQR3qFRA8h5PbHds4h0mL2hTwSD5e69HXIoCepxAClQ7MF37hkLi0H/3FzejYJgUt3mB7gcsZ3gHBSrZUJXfsqCU2hsC675lqzn46m9OucWi9VPIqJhFMBcI0qAtMKX2EylOzkODx1LnzLXhO2s/7qPutuseVlsPL6xDZvnd5AusWhcFDqGhy0jaWL2BcMiii7+asn8r7rUj/JVDDp18V/S3wmjkbnhN43V7B4Y1DhaXR/25AvzlQogjjEIAr/29P/28OUEgeXl9OEEgsnX1bBW1Fby+Lf6VgzuC20z0c1PiE73/iSh+eaEB7H+wB5kxeNtZQEDvIOd1TXk59PVCn70Z670aGdwcfePhzQfLqvBRwnNu7M5c11TfVkdQBDHT42+Pr+m73PlLI8o+vnx0euTdelr98e/bmNYVFO8YFuvTagUUNixMWy1P9Hzb8bdmRjKNhYY8k+Ofs7vrfGH54IDfjOZv/HTb3onfa+giCWrbX1eCQ6JNU/bbG4qw261FT4gL6CtilEw/FG4KfUDpmjZw1cCMNnzVln/5d5e1LdM4Twtdcji6M8hA88HYHTaUjPJGrR0ZzT3sIddLwJ6Znlwz0rl+85+lZhLLd3MHGnFuJOlaL7OkvhOhXIruzZrQPZZlOIeeeLPooGzq2fYFvqWU6kWHuPdcvzWa5dAb9qiRQlA9ttEY4bnh+x914R1hIzlBGkW+wbkmMnh9OPtHsDq8xRTagrq8lddXv7obUaYanVKgnxriviDOSwHstm28FHU17Sm3uht2yOGG9PhjbN5l3zHrmaeH6HkzXr7GF1m2J3ba759TTvDLaiTXr+2gcphAVu0Sf/sSmi331A5E954bj5c3QlH9Dj7SDuxGzA/e0LQQzvHcDsh9v/XeT4EP/Zg4MX3OtflpJW5z7aQ07y4E/lws35U+X74z7bxE3B/yDq7zH+DMlf3wqqGYx/3eOMZlNDdgtuTgsrvBPF76tVXHpzJ9rS5s/acWfmyxDiPo35NQ3t925+aeS9/ZN/jfC5WoWbR/+0wWJUvueFQ7ppZR4XXq05q7R9PX07Hl8krrZ8+wg6LLpNc0J4x8uH3vwmuZi1DPMtP5g9By+/GDVoJi/auIzKy4dFes7Bx68Nig2WBqentQgkO603UxPq4QH4hW0nt+Ha0Qd559+SIMopplDdeIZsUD6/y9SaZJY6uqmZLc57+6nmF8dT4t4lfs/YxrThG1Hn47jh4M7/Xpt7Hf1FEuvpKclFdosikh8Sx+9Uu+e3TnP1VjcZhh26fnsHVd5CpCuLO2neYqkc7CTq8SJKoPkKfnTGqPIZMU97srIdm28ffaen/Jq6UPD90/xWQ/7eYpLyI+vRGbKNG0FN0T02qf8dS4hhnxSyRylqbj6Pp6r18ZhiN8VogUbugR0docxGfUXGp+qYQWrs7mEFWQBGohpVIJhOk+igMq7mQQwahhT4BamOAIQtqV1ksigxgOT0TTGuWRXpiW+zAC+v/gXFjlKWrvzwu+Yyi/627Q3uQqMZGn2lWD60jy5JOrvOGSkSQVENaJn5WRPdnkdMt9Yi3n+NWrWbpmEbyjw+RuicouoAvSDVU9wHGjtFqD+lqechU4w6VVG8NZh/RGErFiw2FpVx+BEfTgk5iAcoNqQ4oqDxxJXNIbgx2r1MbWkRjSfjZuadPupADy44EUo+BVhtKgMreo5zYW2EcVV57dn4mfsyuo0gpeqCuj+Nll3Xti+MRwrRMMDJbg6dSyacsiQ0qSvMGAWFuV0dDOT4XgyXmu0QuXn3mnXlayAt15swwF8ZJDq4C/vpGmIJ0HB0x4SfTaHoxA1VyrAuPiJrfkwTqz5tiKKe8J95INIweddIiH7LIcBIUPNrhjdWNTsk/4ODpvPV+TXgiVq3gzSUIltU63JDp8w18hfbaVkHgYq/Z3ZXL5BxLYx6gWCcNnTXjaDlEmIkeo8krcKEu4u3X25N/hvNEgSHQ1gwreyZR2F76gAYXojVF4G6aNLw/1twA07eI3GN+or5LQZSrZW9C56q6RgR2T7aSot66m0cLXyWH7s2Qx4/USJZ0IV+ko5pwR5IbIuO/tKfLZL5KkwHUIbwwU1XTZhGLZVX0FOIA+RAAJlSMWE43UZtYgejzt1SH/BM81xCBmMH1QFnUbQBwWjdb9X1YowLE1mBAr8Zp5QZZAvmJnOWs3gcFChVhaZGz2qs8Mec1ydmoIn5waF1Q2kKmdpitSfwuBtobL0B2YX52AFgBYTG9PoeGVewobcm2FKPFBhAEk5wRpW/sPB30VR0H5o4Pv5uzYW8oIKULa3dmnsbxwSp2WXxTVqy4tREzDOMkNBa9SKk4yzRoSuNt6pGlgoRAl6RmpTRoVM2QKAC2pk9Yvy+Te8LpNst1gTnDhLpcPVMWoSlZlcZduMdJvzOQJ9zua/yya71Hgxxfr17LaLNdOeDBnvvvBjvcB4D0XQbetArfyNZxdX5tY1BKovMBS0rKUF93pB7Oo8OWdciAmij8fFnHDnLVSAw4Qv928al2FCxIH/oQFrhxcQXZ19xTJE06Dyy3+kX20QyLxy1RziKZ8Z701xFUr2K9leK0GGtMpKbYG70MMElo7Q2O8ZLUavwclm8mk4x/DWH6MeKSEn+uf7o4F76KKd909wOwX3u/bg3QMFf2XM60f6HdnsyfWCyVzlI7WaLwqYxt7Vp9IX59zpWhDTcNk0s7MhrkEwjdv9aEAFdQVAYG3yLCeOrXLZNEi31t1dMFjagbOdSaskLojg/poRTrq/YNtsmp0DX0/vpJqOKYDTBGLkk68bI9kuhU5VEjfGXnSPmuhzW3UqjmLTb5XFx9psiyl3qy43rAT4HYCBQMRGHPxtsl8v59wzwCU+QZ1WPl3mvGLZCup+S65FN4CTMhPTtGBSkncfOhU/5XFPfYZp5WklO81Xpgt0xnyBdGzYpouUuS11y1nXvRb34vC6AxAANPmCIbkxBXGkYDWN15mSRgobgSiuGfwx9GtjfURPnwGt8l4huq+szwpHu+9MEgj2q0dPGuaLccC6LOw2/JDXbPHaYU2GN/W6R1X+65pEW+mFmlZ/b9dQLLUepVhGmpS4litpye2Z9lp/29f7Nn4zm87S4OTZZJ+apsySHSVStqhZi/qVp0XGk1BGC6CyjfkdQbe1ZkAww5orf9n9dSTjmISBiOhIJSFbLGWsx3mDZ/seTPU96D1R6BfnRgwud3eXgO0xABGeBpa+mKUv0+/Y54aOIwI093EgUbnR23KdClG1mRJM0ge/TvHXGjscVbtz+IzB4MdC1dgIRcNc69YIpQBbaSD55bF2NuD9uiEzJOcSVemlfp/qfxjDMpVq10+hYyCClLynyyOqJnxRjkNuK7OBQ1FyMKrcT7PFHOwqzDxsmJUzL4xLKSPklc8szKwFKqQ+jwn/84I4K+UgWVaUOeextfIV1+KSuwIYyy/9Mjqem/fdp/5yKCwjUEdTrgSViRNl/asbgd4SfLNgXtv9orQWI3Ay79XGZAl0q5yHmu/gAlQapwoVC+a/NYskl/+ADsV8fNLd0sbg8FzBkELY/OI9u4UhFWu94IDpLV/sfecvVPHjjCTMl2yhBVUh8gWRGPJRhSi+9obTgaG0ZOGG+uEfPL0P/UG3RPdNcQjpp1DBgVC8pc0vmeCXs9lR8dkrXVfTWJZUrlLeHXSSXrqVc9gV5Yg6Uk4oGRoD6VeG1mT3tnownb/6q7o5KnpN+6Zfyg+u1NhPKm4wOTz4jRMwrNnR2gkfRqf67k6XrS0vFsYkd3GOoF6f1X63SM1ZaQvGllU1UZvmo4vVEUv0TDePV6H/zLNOV/A485Ght8t59z3+PGaDSPfOkrG11p8D5Ng16GWA8ZtqQvZJ9z3XPmpTqW7Ia6cX3iu615WDQJqM3QPDygXcy4+9A5LHiXzAw+MSvDepR3KUupDCbxfFe89dM88axmpGlzlgtM85nn46B0abm2fl9qNfvOuMsmXWEgrK61dSE+Up/kSLzcKF+PVzXe3HoDIPKbckFfG1IO9EBxHY2eKgR4l/b+uiiT+6p3cLdZ5Madh74PY4+cVFZMLkSocfapuDm6Ck+3ZYm2UEu6MSy+U6WNvX5aw+T1Pj8W/VyoEmQAFT5d2M7DojXE7gDin77PZTHQslvqZO3cLHij4RlA2/ccTfrD20vVlNtLIitFOqSWc5kjambOy86bZo3VXm9RL2D2x8mX6dpjE6HKHuVBMWjoLdwYLyT2FLEAciFA6xIO3+Ye3lmjIeNoasZUrAsMI9gWys46/r4T++PdeoA3uES3TBf3Hg62vt7Zsmyrfc+lTpx+k2eFvKhUO+gqIIwSBuswT/i4xvofq9KifRDh8ifLqmTpNfxibSEEpWbkco6a5Xe0k9hf9OO8lm2pQ8UZkoZzm7jCBMkButifIFySmoRP7N71GBu4QKfFMN/nHNHBXOjbcnLfIHJNL5+8tmtIreYenUDCvf0z/O58cQig9tHbBbKF+uYZPjKY+LsIbtGyZ6GgpEpNE2E5Pi0h+25j7OzR6u79W0GDU1gT9281QnvrUm8jGDnx9+NZXxXeholbXu/q/Z5VgM097Ef29PAlm/n+j+3KXnWn/N8Uey6brKgh/gosCdL4syUn/18ZRCj5XtVSoGysXjQcYn9vya+A1jP06XfjalWF2OTpWF/ooXfnH8slWQ5Uv/e2Tbw1V0ctevCOP+SZazHZ3NvL+cOF/5BES0eO9Gev+V+L+DN1qy2R5bg4nlaH10d9fn5vtej6tiUPSliVrDUy3ADo/AZ5M1Sh1tpizPgz14xo69x2dVmowMQF/a9gQN7W2UXFh+3cxjCgi/idKboz4Unjz+/Z23ClHYE3sqxgUWfZwlT72/8ZF+I1Zxqek7g8chxpf7bz47xWqK9FkiBdkM85UGrc+jZbefwnvuNwSKMkCOegQGMo83zo0hszwGIrsdWodj7X7z/jwP32dlN+IsFUBmkr/tPMEOLKNuvf1XPrY4ODf5J7wXxkvD10ZLN226KqB/fRtamfxdItc9P+wYA9Ah89mNsgdfR0o2i5R8q2QnRsUcwvDpO+53/45IF2cBFH1p0zZ6QvZlV5+AZduZWVl+3clq2SxRl/ObTPHjFtte0RKep+6SIVwCeVShg9ivLKxbnnzkli/kK7rttiii+cXURoUR9ICFqB3RZ0fRkSY9yV/OtRHotJYfaktHxYbLLGRfN9OFYfEIlBm/CiASqLtOHyBSZhCjWbnfoUgkMt9MPUQ4urQxRBimo2JubVJf/aL6PGbJin6lDjZb9nUfggbPy0EFMjNri8vK5OHbheKjv1oFwJBPGmViMToes3ioxSj7qhoC0DnKhggH/ufajQWSX6Jf9KdNh5KkhzlRGF2UvCGFpilJKCP8sIx7ZJxIyYOW8OJAa/YT5qOhyoNwZTVEWDkFtaF51qcTO4w21Ga5qBqhsEcSKfoL9UHfiU32jGN0CY8cmfWhy8rDqzTACcD3+saEEcKvOi4cFlUPbEf2dfU6K8yHLue4nc6f7ZXVKErBuolHzKTRd0g9rJtXjZQZ2wt8QWeg6H/1TETfr1E45E5cfacDDH5f2M6q/HWBp/z1Nj06eVRxLXp3lQf4Nu+bq2sPrvxhxiz/MjLyJl5Ts9c3KvKT6TWZseHF+Ak6f8cv3bG3zFzgXofO6epyfNa4X00u9eB+Nam/ccXMzmV0AfvyvuGYOxXmzi536RHS9r3GB9XQkBfuy3XFOMJgXdG9UF1GFenVsPahEonnQXw4JcE+KF4DiNuIZD7Ulf3S3HPz2XOsbYuSu1Zgt894aukv5ATVQBtzfJ90G+c1hU1LH8U3KjqqLtMkMxYJNd5S3uYgAMbRR6IGB41R9ScTgShGuaUKUVhKIH0NeGvqd9fjD+FPuZriB5UF0pRm7S7qjUubH8ed6gx88rh1niC6f0oNRPiIghkP+OlnFKJ3slikO5LNtz79fxa7fz5FtUAgKbD5k7Wpt/RA+VopaG3rf5LYPlL5oSPLdo7CNIxlZF2K0j2Tjv4/0gJ+/rND5vM0sP1Fy9gnc0733R3muw+yC2z9Dul00XZXdo9jh1RoTcI9nUED+J0QSMmCWtbY5jvfWZJqTbbGp3I2zn4eqCS9vP1dV7bpCa9/KRpiBzZ2OHYSnkiZ1ffyX0LTf3dhwh8uvMY2CjwxUxrHmPpbLU8Uca9+4rcdTttRE2PPrrHBufh1Xilt29MVIePFj4OxQLfItbDwiS57Mya/uVGdGAsPtd98ypyEmC//SbXe4vCmPstc3k3CkHGfPif8nPBzwv+GcGkN1UpCI7cuDre0+exaL7SeEYAgcIvHmMfyqNhtEvcc11qZWyFjeOypaFMEX/lgtFiGlIGafh/a284uyWe7xPeeyhUNM97/UUTf5i+EfOdPcxt9asZwOn++QLscNVson1eiOha9qtCVGv1FOUC7ASr0BZAy71Z/XsIXZHz/O0Cp9pk0sZAcDr0DD7FdkT7dsNLnVgrYbcYvVB4UVL6L/jU8vgVu6i44o4IU2oWIs8gH64Gj0OBYJhdEcU2gnErH5UZoWTXUrAhFISzmKPaosUBCeKkB0nrtfXq8z2WARtDFpa1G+Nyf6GxFYDdLhKMua25+Slvwro2dAvG7dRs2Lexa6AyUlzHSINhpLYpQgGlij5300cQrUS25X2q89xARs1PgcpL+yVmE40uiY9CRDjQQgzPNdKAdmvIqeoJQSRqMhS3qucr30LTMw8KGgYfSP1qyGXRhscI6zaczBAWh8rVVlq1ycJFcytmFehEkrd51L3viVbOI9HI31Ceq1ks9woWYVeXKuXWwtyXYNBUSXLYbjWAIV+867l48KvPFNez4I4dKOLeQzjFET8z9RygXICTnft+lg6ZtV+dF4vfVElLLCZvKZ56fgRVyr9itZ37BCYdxkFAIJEUokQwYt+BPRKaFY4UFWcmKqO3liHp2XW62q7oCYyLAuXKlUaYQexjy/Nxmx20p84aIfkMv/M8/cckDcO7EK0ZkvYZ/nqphuRXOqg9oEj56pXJDtfBG8NQ9ZpKW9H0XcFyfwae3zsCCQBtAKM59OUzJdrcehcE7/o5QphVXQhzCN0NGqo8hGdaqu6woZaTqhPFSyyd/GgQYwb/U3tMl8p942dW32j6nZnIRyqSfOGzUGyliTXAIBkfWoi2MZNRroFUBk32ebiqSiSPzKgrUOIAHRNXv7u5YWA0qvhV7dm7q6tKJWaX02nZnTbOScvHp+lr/wmwOD7THwXO4DU8X5i0T/gYPnUdh0Sf/ODpXzaj6Y1TwqNaNw38MO3n3njPPCT8n/Jzw/zHhvRxeqErrDGHXuZ+BqTsdrdqs8jcvnR/8/Y0IgDlC0r36l9DlUlXrU8PH7EKZsY+3fbsrXPk7rNzkdftL17CK7VEpVv5VtM3V3+Nw/m91GXEn2D6TL2nS3PwnmyzuHopmMfUJ2oHvcK6rabixo4dZq55wPLUpABpO2p8QpH4yjjm2EJ8Pej7o/2BQQo7aPYSV0W2BPSJJDjVNFdgEl6JSq/U4h7gh0KkSTHRlaWPgThnQSEc6rVKF9VY/Ttb/kK63tg4+5b5v++P8aDQZZ7uZroKH9kdKS5LI/bldpWP3TwkmXVbPtRTJe4RNiUBrUAUE5d1iBLbGaPsdPcVSa+967rrfy9rcWs5DOQO/3aSYPMdvV3EJO4diXYVQ0dquz+J2Kz0L3qLJeI0hXAo6YZdBpCwp/cETR70hqgYw2dWLk7uMRswoGV2cmE1u9ezcxkfsdn3mMwxADxaLsWiG+gC6LpfMRadpuR8sFEzstqFeFwqGQ1U5n3UXmnaqWvuD51ntokQh3evSC0wHqVHoSK6eWqCZh57luAp2eBr0tdOiVWX6A0Lw43gyn2hldRrloAKc4QdD1yVJtaRRTC0c/2Rj1E/voLCAkSrv5hSjrHbBybOdb8YnXwpiibXBkzDfkid1BO0Vp7K6mQWeefAXuOyJ7UYdaeRTMQXX/wWnTJw6im3ZXNU9QeypcKkpQfV9onVJjkPARV8JBNVufdJo1BwIoOAwLPhZMW9j03zBN10vV3218MXc/v4Q0t3gacIMrh4HEVNgD6MmuAzUcmdi6gZLcvTBK4VCNFq2k2M2F9D7+xMcf7Rv7kgIvp7JK0CG8eGLWIdK8YvJIbPuzqPozQUue4oa8zGZKBbnS/iETbmrwzLaB6XqOUoMmlaKmCWWmA4bJAchvGP5kz1pe9Oj/a1CFthtJqlQf8eoJ8MtW46HtsMlL23qXBg/8boHEFIEIfi3aoXpE9sZHI+OfkIXHEHxw0cQ5bjqaaBigIth79Jaza5RsPuQfvHunxnlUFQhEmp125fci1/zjOIb/WZpDSotfQceKCklTpQGlaK8b9Vp7Sm/gN9VG+z40drzVDUF6VQYdXSJ2bRtlN9u93AAutu8FgJDdNRmZYxDmUNfAdtdhYmge3E4DV+V+40G3yP+g4m9uz5cnPuMSTi8X54Z1y06w/y/HWSk+vVDDNIW39At9v3RJmTf1jvYtqO+xaKIpifVacXVQDvH4WEncyFFGY+7/o8hNv6Dzvb47BPxyV28iDQl3ue26cxeh0wLnOXTnxEr3FHJaxISA7tkhX5lObSBTb6yc9azz9iSCfCU/lzSF9jU5jF8H5ZQyHom7ayPIg+BvUI4lxH4NVuarSc8IxoSjiWWDHzdENjJNmZ8ONwgmIFVSp5dWjmvjx13uiWRNHQjDc/0oF/rPF1tEJJO9Qj+qAQX8Bedtqtru9gjxFBaEnWyqlp/7zB4k/6spg9R08HG36+IR01HnlE6CntR8HzQ80H/S4M6RVepnlO+h/xwz4rl+DPP90k9Z/OczXM2z9k8Z/OczXM2z9k8Z/OczXM2z9k8Z/OczXM2/2+x2Rt4mKeXMXMZ5b28j54MiWx7eL0PYD2sS8Hsnu3JiA95+kQHqy6S7RpGtD5vXfySA42Nyn/WTO6rjiL9Dz9y9CcDHpYHnm35Hz8P4/hBeff47mj2g0ns7bYQmTmEgHZemjT+7BL/aKIgUZaoTNQOW8elcW8TntriEP+D7jWXyhylxb+cKoDUeWrZzpHlFXo2H1EfBbspDDiEIHPul63F3aZV6nn6LCYuMLkGELBsDXnI5y1gBXM+f70tnqKL5Ta3aZJZaRSrS9vnnwuw3bDu9cRien+f3irCmfemZTY0QsjXROfXDQKGbgFF7Aa894BG3MNjU7OQjhSc5bBBjI+UOu+GEJE09tgNSgsZQQ5A+QKo03RbpBFKbeewWdgImdFkSGUn1/4EVmlGd6HdGxA6rtHoM9hne1OGbxLySsMDB9MsiFxR+ho7ZTFhfAO/snSB8Mxo6V9dbczrke9LrCL6GQW1ttjmSiznfIS3peMLk4IzVKYk2810ivjd9i8ilN/+B96KwdM8Bm+RGmAYMVuGtnoDB4VRgmpQr4Kmpe4RpXekrH3HKJdI06rJmVz8dFQQTVNSWqr9xJY3uIzBGS1yZVqdrqYag9BRumoUeUNLH4FCy2sn+U3n6nwlJvATksUUn7KKObq+j1k+WwamWZbGF4djG+YWvlOv1K9G7YqO1qk4S/vym6M5Ge3p2WeEYYcsa4X0xHCidBQ6tlDwn13fVQsdL27YPeLO1hmDrsOObZw6uMhlXZh9lXd+OzJfwffe50dMuj5wEj/rFIvDmAIb/WLVgHw9MgNLkNxFYgU99sTAwWwE1mvnxpDu3tV8ZE0hv+6qqdAm5v8oov/LDLcKw2ZhyvMn1fNKdEOLXUm3ff05f+0SIL3xFICQkftlKPx58o9UXjA7PDp0lPh1taNVC/G8nJqxKEuRt6aHjE3uMeak/cKUfkLtAE/j7If1/ijYXmuhRK1hC+P/NWzV1o/SFrkSDAfHHNgyHrA5KLWvcD09R22vpFUGbYH7vlLLhh1kDg85FkkxTfoxWIiWk9YI+WV7sB4UXQ1QIai7VguflqJNS2znhfWIes8wiZLhEE/tAycGzqtzTdPN8iXwSvtUGxpalNN04I0Gpa+R8ysnhLp5wa41jdhtjRme/rajcK7NuVEtafuNRr9fvHSZNUGW3u+NrQcm+4Unl7vR186sJu46N4xLsQXCR6e6E/ErxSWsm86T0KZbXbLCtZ71+9UC9xeuos/6vTyemOG+R9/m6+4+p2a51xZz2FMx3DJwRgub1oRgLCI03CwsbfWHjj9jEdhjp9g7A4/e8xPvZaBL/ZIz/crzG6ceRMXWjd0KePkgjY9kuhzVsxqkUwJONJLmHUzrFLTnt+XDQ1Io2xHndySqJlfdtT3eW9bTFpQL4wejR1LmjqZIe1AuuSmVFSn/stq8UBaJ4oMTkuQ97sXJl4xMSxzUu3DXXTsO+Yq61Z43eAiowHOL6REUlcjVIBtrIBB9Yyo0U+g7jne349+lJKQzR/yqwGCTuKuzwsdV1mS6Kbi8xnbeb+ueK1ipuextX+p/0dKZ7zXXI6HrvEGDyg9tF0WT4SFS52eLkut4I+zZJcH4cim2NLG2hnHOStJGybuoWROvULOy34uP0HonfS1/EE8WetpClmyKUAo026u0jmFLnI00GAVu2MnTX598FmgYY3FCNwQeDqkzPWwwCBsIZJblIF8ijeAW+9oJ40Jir4JXacv6bNjfBA2UANuD9Rp78yPrRlgoEWvYXHGZ5M1NkfhpcY1KLVWo0pkqZS6ezHVYlpdPaaqUscvB06z6CKDSYDF4W6qHt57P0OTNUb7Nh+0XzKFW+qCHEU6XHTBYbQoIEpAGqTS6t1bSpux/h7h/gOr1pMJztpvqTWAwvLHzg7WaORZ4GJI++DryUDvR78V2oWzZlEHO/jpjIewxbz0xdstv32SXOpk+RVPlV/e2wLGL37K3nh8r7crX3Ax2WhwtvE5tVB5wUCYYGjMXt3u03fK0N8sHHkTUC0C/21T3Fm3o0jYJufm+KdJIld50ezNS3Bt0dDMjqaVFptLKz/i8J6mvi4r7HCQvum7lxLbh2PZU49QefyDkU1pVF2Uau+qT8QA7bvZNJMtiXeiu9En+r1+cMEGi8foT4ll3QlfW8SjR0uRuYw5Jrfa2RS0ZdN6/HPXJSSM8Ujb9u23EN6qRk25mfikE1Uvn+JeUm+xyy3P8YQ+PdYrScCZ31g5OKzKtmMFsFWjeseTVjR3xF/NLbQ1SNNgQRXtQBGuc7L3J8Wtpt9b4TGvHNaUdnqEiyNbUA21+C/hIU1zsLotYfgZfmz2uJiF00CmoO+X5PjY7tVrYQMWMPzpJxE2U3Zy8A+7jQDNpQWcQGahZY4u5XT+Kacpn9Jzi8KKk5bAdEWxUq0TV+JA+1XE/MBjNsnniOn3fr1ZNhdA3Vmh8mDXjPrVEJZKOXVw1/r7SDdw70567Gh3iL7LGNR6PrnGVl1VV8Z78i+rp3wyOGZ2HqRF2IQpIvxj2UN6QBGqVcmcxEZ9D8LuPjtZNU+i50/+qWUQehaYeIl1LhQj/RdaoRKhxCba5HT6vVlDLtN824F9dL35XleF4ob9+jBWa4Zt6bU0j2nfafLola/V4vrgW0yhgnXv0Pl8XVB8heFoo8hY3uF3ujN199VBvJH6pyFPaJ0qcpfnZnlFN+ke3QEw54rFuOTq89ULArXV0QJnA16fCQ3Yrx7O/vBlfXmsQqibLu33ax3nm1IGBaPZaPmvsfgPRqyP69UFELmJdJ4hjJxpk1mJvjy2fU7OQwMSX2/fcS5X7qo4Pjz1KaMe2ZhI9/3lm/D3U4SsZYm+wC4Yk9/uOjifwklbmnRfR83xTaNM3I53dUXcmkxghkadRS7Re03ebY6+VEaKHTCQ45brDt9TcevqRW113JsrT3h/yLJLGwh6jZz7ETo7I97X1bmQw+Q9/M6g6cMYJzebw9mtbwxdaJ9nmyDyQjMnkqWMdZ8Jfce4dRqih9di2n5gUyQhetkaVMu7/QVkIlM9+rNkuJ7r8h7A469Z+rRY3nkAeFCFdebh0b9hQxCrsWSPYHcwWqH2q6xTMtXziCzshGdh/fOzItgxH9TLYektqidbkqEN9X0HqooThUeJqGhHO9W5bTTxYTqXNFXS5XXyfq+Da2cFmcZpt7aW01VoA8r3ltLO3zXdlh2T4gN7PHvmd2XevrFlV5gAFlY9qV5lR9a4PPuAAfRsyhAJcrB94xDvLtM4yiylKWNmy8Vxgp+uhU1HOE+62+cBF7Oh0+A3e/Wb8VyUHhw3j2Syfb7WbehEqDYmfgoq02q6q3rIUjWJwJs8rZaMkdRd/77DBD5jVJYHHvtlqRkJ2v1w7tp5tGNa6eWyaLfBA29CP7lGTd9SGx1/qLriUoY0sXsnEy+0+V8vmO12OW8EPLFsdU2MJ47pMLfgMANZnsW/oVo6vSXgxLE6YITz3WPbRYlmphf3t3Oj6wlkkbwQPGjR9BikwP+ss5uJrEuZBoyfaXqYAHxTXP5ZfudVn6wBO6S3mekUmHrenTT2HeFDSxl7ZW1Lj9jAyY6VSIOHhFFfTt/jX+1QkuUhc4fvsM29Zt3E7ytXtmeobwGcqIMQQOBoAJPjuoT11BYmwO2NXOGUNU6ZeavMExweBX1ZZfH/VlW4L9vWA87SUPjhovLDcuDpwpL2lJSKD+8hr1EulsUg9lDEeg5nu23zPOldxdV2D9D8CpXv0Uem+ki/xl27o2Bij2Tuq9bSqBD//MoW7rsFBWhsB9c+J5Hl4bCtFqivK3L2lC+6uN3H9Ho/e48Znw9ok8Zmg7+Cch0d/B13WIx+UrNY0PwYMU713pnbKlKHrbIW3/F9uQvucoMIPGFBYbOCpdGzZ4ZVlG8/LNESfgd0mCdMLZlhLmoYRXYS/Up2TfBjtO3XZDt5M71cuV1OQA77fcQrBTuadaWE+qvndGGViuvfo0Ol6PwzwI8pOdpjnJjoFzeGFBDZMPkUWeeS/jmPjNW50yeP5AcwA+hFhZKotJiDqaqJnmKAQXM4KxmLr0cuVsnwhur3gtj2W9a7nQgbpkUWu7PNVdP4OZEY8BTI/8nc1+s5x7Bcis2+VrfGDCq9GhhRTgjbSS9lM764P8T4r3nfyMkexsowuWWfzFEx3OTD1pqtz78f6kveME5WucWfdD30MlOkH2HltVpH47hspjoFYwedjbj2enTQ4AiqqZR6hz94nc3N9F0J74ijjPiQMoktua30IW+Zmifcj3mm7EotwyX73SJzqr1TWw/zyc95a2j9c2DkNj3uWf7iSGnGmdA1dLbn5hqd5/wO8c5LvzjCXdZ/bOa3pADSE6yO9wH7bVy5nuoHV4daI38QcRa68SRFCI+kprJcMTEmwvgceets7s1UxfXQrEfnFJmtzSR1tglDMHq3XqJVKU8k8ZDUQOK76kmbwpZCU0DhKa1pY4Z1u/Q50pFxsFaEctn11yPbOhqroNUNabRcAD6k837vSfPfxbV6qJjPvVqDvLbkQsbm0pax1NH2qxyrb7+9J99zF8F1dfZPwzssNp/xellqwrrFh/NDsCWc3/rteuQ0OPESreHxudEZRd7HEO2Z4+kzpwEHWXMJ4C1zTMHLEJBrzWYcfzV61SfmpCs4dk/kcvsOPj62efjsqhcLh3Q88Mt83le1st6wYp0Xhjhy+Hemrb2jwTR07kYHK6bSIAteXLV3xUeOHG/7r/wJQSwMEFAACAAgA2LIiSWigejpNAAAAawAAABsAAAB1bml2ZXJzYWwvdW5pdmVyc2FsLnBuZy54bWyzsa/IzVEoSy0qzszPs1Uy1DNQsrfj5bIpKEoty0wtV6gAihnpGUCAkkKlrZIJErc8M6UkA6jCwNgYIZiRmpmeUWKrZG5uChfUB5oJAFBLAQIAABQAAgAIANeyIkkVDq0oZAQAAAcRAAAdAAAAAAAAAAEAAAAAAAAAAAB1bml2ZXJzYWwvY29tbW9uX21lc3NhZ2VzLmxuZ1BLAQIAABQAAgAIANeyIkkiLQ/i6wQAAIwYAAAnAAAAAAAAAAEAAAAAAJ8EAAB1bml2ZXJzYWwvZmxhc2hfcHVibGlzaGluZ19zZXR0aW5ncy54bWxQSwECAAAUAAIACADXsiJJ5gGo9bQCAABOCgAAIQAAAAAAAAABAAAAAADPCQAAdW5pdmVyc2FsL2ZsYXNoX3NraW5fc2V0dGluZ3MueG1sUEsBAgAAFAACAAgA17IiSeKz1eG9BAAAnRcAACYAAAAAAAAAAQAAAAAAwgwAAHVuaXZlcnNhbC9odG1sX3B1Ymxpc2hpbmdfc2V0dGluZ3MueG1sUEsBAgAAFAACAAgA17IiSb4PNj+fAQAAKwYAAB8AAAAAAAAAAQAAAAAAwxEAAHVuaXZlcnNhbC9odG1sX3NraW5fc2V0dGluZ3MuanNQSwECAAAUAAIACADXsiJJPTwv0cEAAADlAQAAGgAAAAAAAAABAAAAAACfEwAAdW5pdmVyc2FsL2kxOG5fcHJlc2V0cy54bWxQSwECAAAUAAIACADXsiJJMoEB+GYAAABqAAAAHAAAAAAAAAABAAAAAACYFAAAdW5pdmVyc2FsL2xvY2FsX3NldHRpbmdzLnhtbFBLAQIAABQAAgAIAPeSU0cjtE77+wIAALAIAAAUAAAAAAAAAAEAAAAAADgVAAB1bml2ZXJzYWwvcGxheWVyLnhtbFBLAQIAABQAAgAIANeyIkmN55u9TwkAAFtbAAApAAAAAAAAAAEAAAAAAGUYAAB1bml2ZXJzYWwvc2tpbl9jdXN0b21pemF0aW9uX3NldHRpbmdzLnhtbFBLAQIAABQAAgAIANiyIkmA7MhOOjAAAP1bAAAXAAAAAAAAAAAAAAAAAPshAAB1bml2ZXJzYWwvdW5pdmVyc2FsLnBuZ1BLAQIAABQAAgAIANiyIklooHo6TQAAAGsAAAAbAAAAAAAAAAEAAAAAAGpSAAB1bml2ZXJzYWwvdW5pdmVyc2FsLnBuZy54bWxQSwUGAAAAAAsACwBJAwAA8FIAAAAA"/>
  <p:tag name="ISPRING_PRESENTATION_TITLE" val="15"/>
</p:tagLst>
</file>

<file path=ppt/theme/theme1.xml><?xml version="1.0" encoding="utf-8"?>
<a:theme xmlns:a="http://schemas.openxmlformats.org/drawingml/2006/main" name="Office 主题​​">
  <a:themeElements>
    <a:clrScheme name="自定义 426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F55055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标准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655</Words>
  <Application>Microsoft Office PowerPoint</Application>
  <PresentationFormat>自定义</PresentationFormat>
  <Paragraphs>162</Paragraphs>
  <Slides>22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</dc:title>
  <dc:creator>ColourPPT</dc:creator>
  <cp:keywords>51PPT模板网</cp:keywords>
  <cp:lastModifiedBy>!N</cp:lastModifiedBy>
  <cp:revision>73</cp:revision>
  <dcterms:created xsi:type="dcterms:W3CDTF">2016-07-26T12:55:30Z</dcterms:created>
  <dcterms:modified xsi:type="dcterms:W3CDTF">2019-07-12T08:03:28Z</dcterms:modified>
</cp:coreProperties>
</file>