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95688a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95688a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095688a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095688a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095688a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095688a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095688a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095688a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95688a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095688a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05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Основные фишки и смешные истории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8" y="551800"/>
            <a:ext cx="9107226" cy="249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9950" y="58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220">
                <a:solidFill>
                  <a:srgbClr val="38761D"/>
                </a:solidFill>
              </a:rPr>
              <a:t>Что это за кролик такой?</a:t>
            </a:r>
            <a:endParaRPr b="1" sz="3220">
              <a:solidFill>
                <a:srgbClr val="38761D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80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38761D"/>
                </a:solidFill>
              </a:rPr>
              <a:t>Apache Jackrabbit - это популярный Java-репозиторий контента с открытым исходным кодом, который предоставляет масштабируемое и постоянное решение для хранения иерархических данных.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38761D"/>
                </a:solidFill>
              </a:rPr>
              <a:t>В нем реализован API Content Repository for Java Technology (JCR), который позволяет разработчикам взаимодействовать с хранилищами контента единообразным и стандартизированным способом.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38761D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500" y="103262"/>
            <a:ext cx="3054951" cy="15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6500" y="9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220">
                <a:solidFill>
                  <a:srgbClr val="38761D"/>
                </a:solidFill>
              </a:rPr>
              <a:t>История развития</a:t>
            </a:r>
            <a:endParaRPr b="1" sz="3220">
              <a:solidFill>
                <a:srgbClr val="38761D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86500" y="745975"/>
            <a:ext cx="8832900" cy="4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665">
                <a:solidFill>
                  <a:srgbClr val="38761D"/>
                </a:solidFill>
              </a:rPr>
              <a:t>Apache Jackrabbit имеет долгую и легендарную историю, которая берет свое начало в 2004 году. Первоначально проект разрабатывался </a:t>
            </a:r>
            <a:r>
              <a:rPr lang="ru" sz="1665">
                <a:solidFill>
                  <a:srgbClr val="38761D"/>
                </a:solidFill>
              </a:rPr>
              <a:t>швейцарской компанией Day Software </a:t>
            </a:r>
            <a:r>
              <a:rPr lang="ru" sz="1665">
                <a:solidFill>
                  <a:srgbClr val="38761D"/>
                </a:solidFill>
              </a:rPr>
              <a:t>в Apache Software Foundation и был переименован из "Slide" в "Jackrabbit" в сентябре 2004 года. </a:t>
            </a:r>
            <a:endParaRPr sz="166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665">
                <a:solidFill>
                  <a:srgbClr val="38761D"/>
                </a:solidFill>
              </a:rPr>
              <a:t>В 2006 году Apache Jackrabbit окончил инкубатор и стал проектом Apache высшего уровня.</a:t>
            </a:r>
            <a:endParaRPr sz="166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665">
                <a:solidFill>
                  <a:srgbClr val="38761D"/>
                </a:solidFill>
              </a:rPr>
              <a:t>В 2010 году компания Adobe Systems приобрела Day Software, но Apache Jackrabbit остался независимым проектом с открытым исходным кодом. </a:t>
            </a:r>
            <a:r>
              <a:rPr lang="ru" sz="1665">
                <a:solidFill>
                  <a:srgbClr val="38761D"/>
                </a:solidFill>
              </a:rPr>
              <a:t>За прошедшие годы Jackrabbit претерпел значительные изменения и усовершенствования, включая выпуск Apache Jackrabbit 1.5 в декабре 2008 года. </a:t>
            </a:r>
            <a:endParaRPr sz="166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665">
                <a:solidFill>
                  <a:srgbClr val="38761D"/>
                </a:solidFill>
              </a:rPr>
              <a:t>Проект продолжал развиваться, и в 2012 году был выпущен Apache Jackrabbit Oak, который был разработан для преодоления ограничений Jackrabbit 2 и обеспечения более масштабируемого и гибкого решения для современных систем управления веб-контентом.</a:t>
            </a:r>
            <a:endParaRPr sz="166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>
              <a:solidFill>
                <a:srgbClr val="38761D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823" y="29723"/>
            <a:ext cx="2381576" cy="7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92600" y="2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rgbClr val="38761D"/>
                </a:solidFill>
                <a:highlight>
                  <a:schemeClr val="lt1"/>
                </a:highlight>
              </a:rPr>
              <a:t>Ключевые особенности</a:t>
            </a:r>
            <a:endParaRPr b="1" sz="4200">
              <a:solidFill>
                <a:srgbClr val="38761D"/>
              </a:solidFill>
              <a:highlight>
                <a:schemeClr val="lt1"/>
              </a:highlight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-20875" y="1225875"/>
            <a:ext cx="91134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ru">
                <a:solidFill>
                  <a:srgbClr val="38761D"/>
                </a:solidFill>
              </a:rPr>
              <a:t>Масштабируемость: Jackrabbit предназначен для работы с большими объемами данных и может масштабироваться по горизонтали для удовлетворения потребностей веб-сайтов с высокой посещаемостью.</a:t>
            </a:r>
            <a:endParaRPr>
              <a:solidFill>
                <a:srgbClr val="38761D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ru">
                <a:solidFill>
                  <a:srgbClr val="38761D"/>
                </a:solidFill>
              </a:rPr>
              <a:t>Гибкость: Он поддерживает широкий спектр форматов данных и может использоваться с различными языками программирования, позволяя разработчикам создавать пользовательские структуры данных, соответствующие конкретным потребностям их приложений.</a:t>
            </a:r>
            <a:endParaRPr>
              <a:solidFill>
                <a:srgbClr val="38761D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ru">
                <a:solidFill>
                  <a:srgbClr val="38761D"/>
                </a:solidFill>
              </a:rPr>
              <a:t>Безопасность: Jackrabbit предоставляет надежные функции безопасности, включая поддержку механизмов аутентификации и авторизации, таких как LDAP и Kerberos.</a:t>
            </a:r>
            <a:endParaRPr>
              <a:solidFill>
                <a:srgbClr val="38761D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ru">
                <a:solidFill>
                  <a:srgbClr val="38761D"/>
                </a:solidFill>
              </a:rPr>
              <a:t>Поддержка кэширования: Jackrabbit предоставляет различные стратегии кэширования, которые помогают улучшить производительность и снизить нагрузку на базу данных.</a:t>
            </a:r>
            <a:endParaRPr>
              <a:solidFill>
                <a:srgbClr val="38761D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ru">
                <a:solidFill>
                  <a:srgbClr val="38761D"/>
                </a:solidFill>
              </a:rPr>
              <a:t>Поддержка транзакций: Jackrabbit поддерживает транзакции на уровне JCR, что обеспечивает целостность данных и позволяет откатывать изменения при необходимости.</a:t>
            </a:r>
            <a:endParaRPr>
              <a:solidFill>
                <a:srgbClr val="38761D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ru">
                <a:solidFill>
                  <a:srgbClr val="38761D"/>
                </a:solidFill>
              </a:rPr>
              <a:t>Встроенный поиск: Jackrabbit предоставляет мощный встроенный механизм поиска, основанный на Lucene, который позволяет выполнять сложные запросы и фильтровать контент.</a:t>
            </a:r>
            <a:endParaRPr>
              <a:solidFill>
                <a:srgbClr val="38761D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ru">
                <a:solidFill>
                  <a:srgbClr val="38761D"/>
                </a:solidFill>
              </a:rPr>
              <a:t>Поддержка версий и разветвлений: Jackrabbit поддерживает управление версиями и разветвлениями контента, что позволяет отслеживать изменения и управлять параллельными изменениями.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400" y="27700"/>
            <a:ext cx="2373500" cy="13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2600" y="568600"/>
            <a:ext cx="658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rPr lang="ru" sz="1300">
                <a:solidFill>
                  <a:srgbClr val="38761D"/>
                </a:solidFill>
              </a:rPr>
              <a:t>В отличие от традиционных СУБД, Apache Jackrabbit разработана специально для управления иерархическим контентом. СУБД предлагает расширенные функции, которые обычно отсутствуют в традиционных СУБД: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1725" y="0"/>
            <a:ext cx="85206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520">
                <a:solidFill>
                  <a:srgbClr val="38761D"/>
                </a:solidFill>
              </a:rPr>
              <a:t>Фан факт!</a:t>
            </a:r>
            <a:endParaRPr b="1" sz="3520">
              <a:solidFill>
                <a:srgbClr val="38761D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46075" y="714675"/>
            <a:ext cx="6087600" cy="4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8761D"/>
                </a:solidFill>
              </a:rPr>
              <a:t>Название "Jackrabbit" было придумано из-за скорости и ловкости этого животного, что отражает нацеленность проекта на производительность и адаптивность.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На логотипе Apache Jackrabbit изображен бегущий кролик, что символизирует цель проекта - помочь разработчикам эффективно и быстро собирать контент в БД.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">
                <a:solidFill>
                  <a:srgbClr val="38761D"/>
                </a:solidFill>
              </a:rPr>
              <a:t>Заяц-апач имеет богатую историю, и на его развитие повлияли различные факторы, включая племена апачей, </a:t>
            </a:r>
            <a:r>
              <a:rPr lang="ru">
                <a:solidFill>
                  <a:srgbClr val="38761D"/>
                </a:solidFill>
              </a:rPr>
              <a:t>известных своим мастерством и храбростью в бою</a:t>
            </a:r>
            <a:r>
              <a:rPr lang="ru">
                <a:solidFill>
                  <a:srgbClr val="38761D"/>
                </a:solidFill>
              </a:rPr>
              <a:t>. Аналогичным образом, разработка Apache Jackrabbit была отмечена стремлением к гибкости, масштабируемости и безопасности.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675" y="604775"/>
            <a:ext cx="2742250" cy="403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>
                <a:solidFill>
                  <a:srgbClr val="38761D"/>
                </a:solidFill>
              </a:rPr>
              <a:t>Подводя итоги</a:t>
            </a:r>
            <a:endParaRPr b="1" sz="3020">
              <a:solidFill>
                <a:srgbClr val="38761D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38761D"/>
                </a:solidFill>
              </a:rPr>
              <a:t>Apache Jackrabbit - это мощное и универсальное хранилище контента Java с уникальными функциями, которые отличают его от традиционных СУБД.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38761D"/>
                </a:solidFill>
              </a:rPr>
              <a:t>Соответствие стандартам, возможности управления версиями, функциональность поиска и расширяемость делают его идеальным выбором для систем управления контентом.</a:t>
            </a:r>
            <a:endParaRPr sz="19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7363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" sz="1900">
                <a:solidFill>
                  <a:srgbClr val="38761D"/>
                </a:solidFill>
              </a:rPr>
              <a:t>Благодаря своей интересной истории и забавному талисману, Apache Jackrabbit продолжает оставаться популярным проектом с открытым исходным кодом в Java-сообществе.</a:t>
            </a:r>
            <a:endParaRPr sz="19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