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image.freepik.com/vector-gratis/plazas-olas-azules-y-los-puntos-de-fondo_293-70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20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1F2630-5FF2-4573-B980-40D15F8587EC}" type="datetimeFigureOut">
              <a:rPr lang="es-MX" smtClean="0"/>
              <a:t>29/03/2016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45C3E5-D407-4C26-AC41-ED2428A13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64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440 Grupo"/>
          <p:cNvGrpSpPr/>
          <p:nvPr/>
        </p:nvGrpSpPr>
        <p:grpSpPr>
          <a:xfrm>
            <a:off x="33542" y="4553132"/>
            <a:ext cx="9076916" cy="2276260"/>
            <a:chOff x="18714" y="4524901"/>
            <a:chExt cx="9192320" cy="2305199"/>
          </a:xfrm>
        </p:grpSpPr>
        <p:grpSp>
          <p:nvGrpSpPr>
            <p:cNvPr id="442" name="441 Grupo"/>
            <p:cNvGrpSpPr/>
            <p:nvPr userDrawn="1"/>
          </p:nvGrpSpPr>
          <p:grpSpPr>
            <a:xfrm>
              <a:off x="18714" y="4524901"/>
              <a:ext cx="5829276" cy="2301363"/>
              <a:chOff x="91266" y="3273925"/>
              <a:chExt cx="8965308" cy="3539448"/>
            </a:xfrm>
          </p:grpSpPr>
          <p:grpSp>
            <p:nvGrpSpPr>
              <p:cNvPr id="603" name="602 Grupo"/>
              <p:cNvGrpSpPr/>
              <p:nvPr userDrawn="1"/>
            </p:nvGrpSpPr>
            <p:grpSpPr>
              <a:xfrm>
                <a:off x="91266" y="6459318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847" name="846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8" name="847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9" name="848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0" name="849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1" name="850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2" name="851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3" name="852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4" name="853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5" name="854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6" name="855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7" name="856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8" name="857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59" name="858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0" name="859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1" name="860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2" name="861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3" name="862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4" name="863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5" name="864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6" name="865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7" name="866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8" name="867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69" name="868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70" name="869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71" name="870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72" name="871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4" name="603 Grupo"/>
              <p:cNvGrpSpPr/>
              <p:nvPr userDrawn="1"/>
            </p:nvGrpSpPr>
            <p:grpSpPr>
              <a:xfrm>
                <a:off x="91266" y="6105261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821" name="820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2" name="821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3" name="822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4" name="823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5" name="824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6" name="825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7" name="826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8" name="827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9" name="828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0" name="829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1" name="830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2" name="831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3" name="832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4" name="833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5" name="834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6" name="835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7" name="836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8" name="837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9" name="838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0" name="839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1" name="840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2" name="841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3" name="842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4" name="843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5" name="844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46" name="845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5" name="604 Grupo"/>
              <p:cNvGrpSpPr/>
              <p:nvPr userDrawn="1"/>
            </p:nvGrpSpPr>
            <p:grpSpPr>
              <a:xfrm>
                <a:off x="91266" y="5751206"/>
                <a:ext cx="8965308" cy="354055"/>
                <a:chOff x="100335" y="6379038"/>
                <a:chExt cx="9361040" cy="360040"/>
              </a:xfrm>
              <a:solidFill>
                <a:srgbClr val="6893C6"/>
              </a:solidFill>
            </p:grpSpPr>
            <p:sp>
              <p:nvSpPr>
                <p:cNvPr id="795" name="794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6" name="795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7" name="796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8" name="797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9" name="798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0" name="799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1" name="800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2" name="801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3" name="802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4" name="803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5" name="804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6" name="805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7" name="806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8" name="807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09" name="808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0" name="809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1" name="810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2" name="811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3" name="812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4" name="813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5" name="814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6" name="815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7" name="816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8" name="817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9" name="818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0" name="819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6" name="605 Grupo"/>
              <p:cNvGrpSpPr/>
              <p:nvPr userDrawn="1"/>
            </p:nvGrpSpPr>
            <p:grpSpPr>
              <a:xfrm>
                <a:off x="91266" y="5397149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769" name="768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0" name="769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1" name="770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2" name="771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3" name="772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4" name="773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5" name="774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6" name="775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7" name="776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8" name="777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9" name="778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0" name="779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1" name="780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2" name="781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3" name="782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4" name="783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5" name="784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6" name="785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7" name="786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8" name="787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89" name="788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0" name="789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1" name="790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2" name="791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3" name="792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4" name="793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7" name="606 Grupo"/>
              <p:cNvGrpSpPr/>
              <p:nvPr userDrawn="1"/>
            </p:nvGrpSpPr>
            <p:grpSpPr>
              <a:xfrm>
                <a:off x="91266" y="5043094"/>
                <a:ext cx="8965308" cy="354055"/>
                <a:chOff x="100335" y="6379038"/>
                <a:chExt cx="9361040" cy="360040"/>
              </a:xfrm>
              <a:solidFill>
                <a:srgbClr val="B7CBE3"/>
              </a:solidFill>
            </p:grpSpPr>
            <p:sp>
              <p:nvSpPr>
                <p:cNvPr id="743" name="742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4" name="743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5" name="744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6" name="745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7" name="746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8" name="747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9" name="748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0" name="749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1" name="750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2" name="751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3" name="752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4" name="753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5" name="754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6" name="755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7" name="756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8" name="757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9" name="758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0" name="759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1" name="760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2" name="761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3" name="762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4" name="763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5" name="764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6" name="765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7" name="766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68" name="767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8" name="607 Grupo"/>
              <p:cNvGrpSpPr/>
              <p:nvPr userDrawn="1"/>
            </p:nvGrpSpPr>
            <p:grpSpPr>
              <a:xfrm>
                <a:off x="91266" y="4689039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717" name="716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8" name="717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9" name="718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0" name="719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1" name="720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2" name="721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3" name="722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4" name="723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5" name="724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6" name="725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7" name="726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8" name="727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29" name="728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0" name="729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1" name="730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2" name="731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3" name="732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4" name="733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5" name="734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6" name="735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7" name="736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8" name="737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9" name="738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0" name="739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1" name="740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2" name="741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09" name="608 Grupo"/>
              <p:cNvGrpSpPr/>
              <p:nvPr userDrawn="1"/>
            </p:nvGrpSpPr>
            <p:grpSpPr>
              <a:xfrm>
                <a:off x="91266" y="4334982"/>
                <a:ext cx="8965308" cy="354055"/>
                <a:chOff x="100335" y="6379038"/>
                <a:chExt cx="9361040" cy="360040"/>
              </a:xfrm>
              <a:solidFill>
                <a:srgbClr val="CAD9EC"/>
              </a:solidFill>
            </p:grpSpPr>
            <p:sp>
              <p:nvSpPr>
                <p:cNvPr id="691" name="690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2" name="691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3" name="692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4" name="693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5" name="694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6" name="695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7" name="696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8" name="697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9" name="698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0" name="699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1" name="700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2" name="701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3" name="702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4" name="703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5" name="704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6" name="705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7" name="706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8" name="707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9" name="708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0" name="709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1" name="710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2" name="711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3" name="712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4" name="713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5" name="714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16" name="715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10" name="609 Grupo"/>
              <p:cNvGrpSpPr/>
              <p:nvPr userDrawn="1"/>
            </p:nvGrpSpPr>
            <p:grpSpPr>
              <a:xfrm>
                <a:off x="91266" y="3980925"/>
                <a:ext cx="8965308" cy="354055"/>
                <a:chOff x="100335" y="6379038"/>
                <a:chExt cx="9361040" cy="36004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65" name="664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6" name="665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7" name="666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8" name="667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9" name="668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0" name="669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1" name="670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2" name="671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3" name="672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4" name="673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5" name="674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6" name="675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7" name="676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8" name="677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9" name="678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0" name="679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1" name="680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2" name="681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3" name="682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4" name="683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5" name="684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6" name="685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7" name="686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8" name="687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89" name="688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90" name="689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11" name="610 Grupo"/>
              <p:cNvGrpSpPr/>
              <p:nvPr userDrawn="1"/>
            </p:nvGrpSpPr>
            <p:grpSpPr>
              <a:xfrm>
                <a:off x="91266" y="3627977"/>
                <a:ext cx="8965308" cy="354055"/>
                <a:chOff x="100335" y="6379038"/>
                <a:chExt cx="9361040" cy="360040"/>
              </a:xfrm>
              <a:solidFill>
                <a:srgbClr val="E9EFF7"/>
              </a:solidFill>
            </p:grpSpPr>
            <p:sp>
              <p:nvSpPr>
                <p:cNvPr id="639" name="638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0" name="639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1" name="640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2" name="641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3" name="642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4" name="643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5" name="644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6" name="645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7" name="646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8" name="647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9" name="648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0" name="649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1" name="650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2" name="651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3" name="652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4" name="653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5" name="654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6" name="655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7" name="656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8" name="657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9" name="658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0" name="659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1" name="660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2" name="661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3" name="662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4" name="663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12" name="611 Grupo"/>
              <p:cNvGrpSpPr/>
              <p:nvPr userDrawn="1"/>
            </p:nvGrpSpPr>
            <p:grpSpPr>
              <a:xfrm>
                <a:off x="91266" y="3273925"/>
                <a:ext cx="8965308" cy="354055"/>
                <a:chOff x="100335" y="6379038"/>
                <a:chExt cx="9361040" cy="360040"/>
              </a:xfrm>
              <a:solidFill>
                <a:srgbClr val="F0F5FA"/>
              </a:solidFill>
            </p:grpSpPr>
            <p:sp>
              <p:nvSpPr>
                <p:cNvPr id="613" name="612 Rectángulo"/>
                <p:cNvSpPr/>
                <p:nvPr userDrawn="1"/>
              </p:nvSpPr>
              <p:spPr>
                <a:xfrm>
                  <a:off x="100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4" name="613 Rectángulo"/>
                <p:cNvSpPr/>
                <p:nvPr userDrawn="1"/>
              </p:nvSpPr>
              <p:spPr>
                <a:xfrm>
                  <a:off x="46037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5" name="614 Rectángulo"/>
                <p:cNvSpPr/>
                <p:nvPr userDrawn="1"/>
              </p:nvSpPr>
              <p:spPr>
                <a:xfrm>
                  <a:off x="82041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6" name="615 Rectángulo"/>
                <p:cNvSpPr/>
                <p:nvPr userDrawn="1"/>
              </p:nvSpPr>
              <p:spPr>
                <a:xfrm>
                  <a:off x="118045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7" name="616 Rectángulo"/>
                <p:cNvSpPr/>
                <p:nvPr userDrawn="1"/>
              </p:nvSpPr>
              <p:spPr>
                <a:xfrm>
                  <a:off x="154049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8" name="617 Rectángulo"/>
                <p:cNvSpPr/>
                <p:nvPr userDrawn="1"/>
              </p:nvSpPr>
              <p:spPr>
                <a:xfrm>
                  <a:off x="190053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9" name="618 Rectángulo"/>
                <p:cNvSpPr/>
                <p:nvPr userDrawn="1"/>
              </p:nvSpPr>
              <p:spPr>
                <a:xfrm>
                  <a:off x="226057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0" name="619 Rectángulo"/>
                <p:cNvSpPr/>
                <p:nvPr userDrawn="1"/>
              </p:nvSpPr>
              <p:spPr>
                <a:xfrm>
                  <a:off x="2620617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1" name="620 Rectángulo"/>
                <p:cNvSpPr/>
                <p:nvPr userDrawn="1"/>
              </p:nvSpPr>
              <p:spPr>
                <a:xfrm>
                  <a:off x="298065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2" name="621 Rectángulo"/>
                <p:cNvSpPr/>
                <p:nvPr userDrawn="1"/>
              </p:nvSpPr>
              <p:spPr>
                <a:xfrm>
                  <a:off x="334069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3" name="622 Rectángulo"/>
                <p:cNvSpPr/>
                <p:nvPr userDrawn="1"/>
              </p:nvSpPr>
              <p:spPr>
                <a:xfrm>
                  <a:off x="370073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4" name="623 Rectángulo"/>
                <p:cNvSpPr/>
                <p:nvPr userDrawn="1"/>
              </p:nvSpPr>
              <p:spPr>
                <a:xfrm>
                  <a:off x="406077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5" name="624 Rectángulo"/>
                <p:cNvSpPr/>
                <p:nvPr userDrawn="1"/>
              </p:nvSpPr>
              <p:spPr>
                <a:xfrm>
                  <a:off x="4420819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6" name="625 Rectángulo"/>
                <p:cNvSpPr/>
                <p:nvPr userDrawn="1"/>
              </p:nvSpPr>
              <p:spPr>
                <a:xfrm>
                  <a:off x="47808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7" name="626 Rectángulo"/>
                <p:cNvSpPr/>
                <p:nvPr userDrawn="1"/>
              </p:nvSpPr>
              <p:spPr>
                <a:xfrm>
                  <a:off x="514090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8" name="627 Rectángulo"/>
                <p:cNvSpPr/>
                <p:nvPr userDrawn="1"/>
              </p:nvSpPr>
              <p:spPr>
                <a:xfrm>
                  <a:off x="55009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9" name="628 Rectángulo"/>
                <p:cNvSpPr/>
                <p:nvPr userDrawn="1"/>
              </p:nvSpPr>
              <p:spPr>
                <a:xfrm>
                  <a:off x="586098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0" name="629 Rectángulo"/>
                <p:cNvSpPr/>
                <p:nvPr userDrawn="1"/>
              </p:nvSpPr>
              <p:spPr>
                <a:xfrm>
                  <a:off x="62210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1" name="630 Rectángulo"/>
                <p:cNvSpPr/>
                <p:nvPr userDrawn="1"/>
              </p:nvSpPr>
              <p:spPr>
                <a:xfrm>
                  <a:off x="6581061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2" name="631 Rectángulo"/>
                <p:cNvSpPr/>
                <p:nvPr userDrawn="1"/>
              </p:nvSpPr>
              <p:spPr>
                <a:xfrm>
                  <a:off x="69411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3" name="632 Rectángulo"/>
                <p:cNvSpPr/>
                <p:nvPr userDrawn="1"/>
              </p:nvSpPr>
              <p:spPr>
                <a:xfrm>
                  <a:off x="730114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4" name="633 Rectángulo"/>
                <p:cNvSpPr/>
                <p:nvPr userDrawn="1"/>
              </p:nvSpPr>
              <p:spPr>
                <a:xfrm>
                  <a:off x="766118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5" name="634 Rectángulo"/>
                <p:cNvSpPr/>
                <p:nvPr userDrawn="1"/>
              </p:nvSpPr>
              <p:spPr>
                <a:xfrm>
                  <a:off x="802122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6" name="635 Rectángulo"/>
                <p:cNvSpPr/>
                <p:nvPr userDrawn="1"/>
              </p:nvSpPr>
              <p:spPr>
                <a:xfrm>
                  <a:off x="838126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7" name="636 Rectángulo"/>
                <p:cNvSpPr/>
                <p:nvPr userDrawn="1"/>
              </p:nvSpPr>
              <p:spPr>
                <a:xfrm>
                  <a:off x="8741303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8" name="637 Rectángulo"/>
                <p:cNvSpPr/>
                <p:nvPr userDrawn="1"/>
              </p:nvSpPr>
              <p:spPr>
                <a:xfrm>
                  <a:off x="9101335" y="6379038"/>
                  <a:ext cx="360040" cy="36004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443" name="442 Grupo"/>
            <p:cNvGrpSpPr/>
            <p:nvPr userDrawn="1"/>
          </p:nvGrpSpPr>
          <p:grpSpPr>
            <a:xfrm>
              <a:off x="5847990" y="6599891"/>
              <a:ext cx="3363044" cy="230209"/>
              <a:chOff x="100332" y="6379038"/>
              <a:chExt cx="5400603" cy="36004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8" name="58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9" name="58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0" name="58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1" name="59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2" name="59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3" name="59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4" name="59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5" name="59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6" name="59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7" name="59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8" name="59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9" name="59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0" name="59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1" name="60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2" name="60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4" name="443 Grupo"/>
            <p:cNvGrpSpPr/>
            <p:nvPr userDrawn="1"/>
          </p:nvGrpSpPr>
          <p:grpSpPr>
            <a:xfrm>
              <a:off x="5847990" y="6369683"/>
              <a:ext cx="3363044" cy="230209"/>
              <a:chOff x="100332" y="6379038"/>
              <a:chExt cx="5400603" cy="36004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73" name="57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4" name="57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5" name="57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6" name="57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7" name="57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8" name="57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9" name="57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0" name="57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1" name="58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2" name="58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3" name="58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4" name="58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5" name="58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6" name="58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7" name="58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5" name="444 Grupo"/>
            <p:cNvGrpSpPr/>
            <p:nvPr userDrawn="1"/>
          </p:nvGrpSpPr>
          <p:grpSpPr>
            <a:xfrm>
              <a:off x="5847990" y="6139474"/>
              <a:ext cx="3363044" cy="230209"/>
              <a:chOff x="100332" y="6379038"/>
              <a:chExt cx="5400603" cy="360040"/>
            </a:xfrm>
            <a:solidFill>
              <a:srgbClr val="6893C6"/>
            </a:solidFill>
          </p:grpSpPr>
          <p:sp>
            <p:nvSpPr>
              <p:cNvPr id="558" name="55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9" name="55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0" name="55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1" name="56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2" name="56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3" name="56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4" name="56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5" name="56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6" name="56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7" name="56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8" name="56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9" name="56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0" name="56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1" name="57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2" name="57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6" name="445 Grupo"/>
            <p:cNvGrpSpPr/>
            <p:nvPr userDrawn="1"/>
          </p:nvGrpSpPr>
          <p:grpSpPr>
            <a:xfrm>
              <a:off x="5847990" y="5909266"/>
              <a:ext cx="3363044" cy="230209"/>
              <a:chOff x="100332" y="6379038"/>
              <a:chExt cx="5400603" cy="36004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43" name="54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4" name="54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5" name="54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6" name="54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7" name="54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8" name="54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9" name="54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0" name="54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1" name="55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2" name="55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3" name="55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4" name="55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5" name="55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6" name="55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7" name="55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7" name="446 Grupo"/>
            <p:cNvGrpSpPr/>
            <p:nvPr userDrawn="1"/>
          </p:nvGrpSpPr>
          <p:grpSpPr>
            <a:xfrm>
              <a:off x="5847990" y="5679057"/>
              <a:ext cx="3363044" cy="230209"/>
              <a:chOff x="100332" y="6379038"/>
              <a:chExt cx="5400603" cy="360040"/>
            </a:xfrm>
            <a:solidFill>
              <a:srgbClr val="B7CBE3"/>
            </a:solidFill>
          </p:grpSpPr>
          <p:sp>
            <p:nvSpPr>
              <p:cNvPr id="528" name="52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9" name="52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0" name="52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1" name="53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2" name="53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3" name="53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4" name="53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5" name="53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6" name="53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7" name="53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8" name="53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9" name="53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0" name="53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1" name="54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42" name="54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8" name="447 Grupo"/>
            <p:cNvGrpSpPr/>
            <p:nvPr userDrawn="1"/>
          </p:nvGrpSpPr>
          <p:grpSpPr>
            <a:xfrm>
              <a:off x="5847990" y="5448850"/>
              <a:ext cx="3363044" cy="230209"/>
              <a:chOff x="100332" y="6379038"/>
              <a:chExt cx="5400603" cy="36004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3" name="51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4" name="51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5" name="51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6" name="51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7" name="51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8" name="51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9" name="51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0" name="51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1" name="52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2" name="52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3" name="52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4" name="52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5" name="52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6" name="52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7" name="52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9" name="448 Grupo"/>
            <p:cNvGrpSpPr/>
            <p:nvPr userDrawn="1"/>
          </p:nvGrpSpPr>
          <p:grpSpPr>
            <a:xfrm>
              <a:off x="5847990" y="5218641"/>
              <a:ext cx="3363044" cy="230209"/>
              <a:chOff x="100332" y="6379038"/>
              <a:chExt cx="5400603" cy="360040"/>
            </a:xfrm>
            <a:solidFill>
              <a:srgbClr val="CAD9EC"/>
            </a:solidFill>
          </p:grpSpPr>
          <p:sp>
            <p:nvSpPr>
              <p:cNvPr id="498" name="49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9" name="49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0" name="49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1" name="50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2" name="50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3" name="50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4" name="50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5" name="50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6" name="50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7" name="50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8" name="50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9" name="50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0" name="50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1" name="51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2" name="51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50" name="449 Grupo"/>
            <p:cNvGrpSpPr/>
            <p:nvPr userDrawn="1"/>
          </p:nvGrpSpPr>
          <p:grpSpPr>
            <a:xfrm>
              <a:off x="5847990" y="4988433"/>
              <a:ext cx="3363044" cy="230209"/>
              <a:chOff x="100332" y="6379038"/>
              <a:chExt cx="5400603" cy="36004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83" name="48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4" name="48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5" name="48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6" name="48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7" name="48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8" name="48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9" name="48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0" name="48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1" name="49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2" name="49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3" name="49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4" name="49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5" name="49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6" name="49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7" name="49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51" name="450 Grupo"/>
            <p:cNvGrpSpPr/>
            <p:nvPr userDrawn="1"/>
          </p:nvGrpSpPr>
          <p:grpSpPr>
            <a:xfrm>
              <a:off x="5847990" y="4758946"/>
              <a:ext cx="3363044" cy="230209"/>
              <a:chOff x="100332" y="6379038"/>
              <a:chExt cx="5400603" cy="360040"/>
            </a:xfrm>
            <a:solidFill>
              <a:srgbClr val="E9EFF7"/>
            </a:solidFill>
          </p:grpSpPr>
          <p:sp>
            <p:nvSpPr>
              <p:cNvPr id="468" name="467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9" name="468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0" name="469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1" name="470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2" name="471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3" name="472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4" name="473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5" name="474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6" name="475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7" name="476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8" name="477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9" name="478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0" name="479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1" name="480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2" name="481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52" name="451 Grupo"/>
            <p:cNvGrpSpPr/>
            <p:nvPr userDrawn="1"/>
          </p:nvGrpSpPr>
          <p:grpSpPr>
            <a:xfrm>
              <a:off x="5847990" y="4528739"/>
              <a:ext cx="3363044" cy="230209"/>
              <a:chOff x="100332" y="6379038"/>
              <a:chExt cx="5400603" cy="360040"/>
            </a:xfrm>
            <a:solidFill>
              <a:srgbClr val="F0F5FA"/>
            </a:solidFill>
          </p:grpSpPr>
          <p:sp>
            <p:nvSpPr>
              <p:cNvPr id="453" name="452 Rectángulo"/>
              <p:cNvSpPr/>
              <p:nvPr userDrawn="1"/>
            </p:nvSpPr>
            <p:spPr>
              <a:xfrm>
                <a:off x="10033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453 Rectángulo"/>
              <p:cNvSpPr/>
              <p:nvPr userDrawn="1"/>
            </p:nvSpPr>
            <p:spPr>
              <a:xfrm>
                <a:off x="46037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5" name="454 Rectángulo"/>
              <p:cNvSpPr/>
              <p:nvPr userDrawn="1"/>
            </p:nvSpPr>
            <p:spPr>
              <a:xfrm>
                <a:off x="820412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455 Rectángulo"/>
              <p:cNvSpPr/>
              <p:nvPr userDrawn="1"/>
            </p:nvSpPr>
            <p:spPr>
              <a:xfrm>
                <a:off x="118045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456 Rectángulo"/>
              <p:cNvSpPr/>
              <p:nvPr userDrawn="1"/>
            </p:nvSpPr>
            <p:spPr>
              <a:xfrm>
                <a:off x="154049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8" name="457 Rectángulo"/>
              <p:cNvSpPr/>
              <p:nvPr userDrawn="1"/>
            </p:nvSpPr>
            <p:spPr>
              <a:xfrm>
                <a:off x="190053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458 Rectángulo"/>
              <p:cNvSpPr/>
              <p:nvPr userDrawn="1"/>
            </p:nvSpPr>
            <p:spPr>
              <a:xfrm>
                <a:off x="226057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0" name="459 Rectángulo"/>
              <p:cNvSpPr/>
              <p:nvPr userDrawn="1"/>
            </p:nvSpPr>
            <p:spPr>
              <a:xfrm>
                <a:off x="2620614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1" name="460 Rectángulo"/>
              <p:cNvSpPr/>
              <p:nvPr userDrawn="1"/>
            </p:nvSpPr>
            <p:spPr>
              <a:xfrm>
                <a:off x="298065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461 Rectángulo"/>
              <p:cNvSpPr/>
              <p:nvPr userDrawn="1"/>
            </p:nvSpPr>
            <p:spPr>
              <a:xfrm>
                <a:off x="33406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462 Rectángulo"/>
              <p:cNvSpPr/>
              <p:nvPr userDrawn="1"/>
            </p:nvSpPr>
            <p:spPr>
              <a:xfrm>
                <a:off x="370073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4" name="463 Rectángulo"/>
              <p:cNvSpPr/>
              <p:nvPr userDrawn="1"/>
            </p:nvSpPr>
            <p:spPr>
              <a:xfrm>
                <a:off x="406077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464 Rectángulo"/>
              <p:cNvSpPr/>
              <p:nvPr userDrawn="1"/>
            </p:nvSpPr>
            <p:spPr>
              <a:xfrm>
                <a:off x="4420817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465 Rectángulo"/>
              <p:cNvSpPr/>
              <p:nvPr userDrawn="1"/>
            </p:nvSpPr>
            <p:spPr>
              <a:xfrm>
                <a:off x="4780860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7" name="466 Rectángulo"/>
              <p:cNvSpPr/>
              <p:nvPr userDrawn="1"/>
            </p:nvSpPr>
            <p:spPr>
              <a:xfrm>
                <a:off x="5140895" y="6379038"/>
                <a:ext cx="360040" cy="3600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873" name="872 Rectángulo"/>
          <p:cNvSpPr/>
          <p:nvPr/>
        </p:nvSpPr>
        <p:spPr>
          <a:xfrm>
            <a:off x="22452" y="4556919"/>
            <a:ext cx="9088006" cy="2268684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76" name="Picture 3" descr="C:\Users\hernandezjj\AppData\Local\Microsoft\Windows\Temporary Internet Files\Content.Outlook\MFXT635R\SkyDev 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38" y="18706"/>
            <a:ext cx="1080120" cy="88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1" name="2050 Conector recto"/>
          <p:cNvCxnSpPr/>
          <p:nvPr/>
        </p:nvCxnSpPr>
        <p:spPr>
          <a:xfrm>
            <a:off x="22452" y="980728"/>
            <a:ext cx="9088006" cy="0"/>
          </a:xfrm>
          <a:prstGeom prst="line">
            <a:avLst/>
          </a:prstGeom>
          <a:ln w="444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4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4032448"/>
          </a:xfrm>
        </p:spPr>
        <p:txBody>
          <a:bodyPr/>
          <a:lstStyle/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Cliente:</a:t>
            </a:r>
            <a:r>
              <a:rPr lang="es-MX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MX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MX" sz="5400" b="1" dirty="0" smtClean="0">
                <a:solidFill>
                  <a:schemeClr val="accent1">
                    <a:lumMod val="50000"/>
                  </a:schemeClr>
                </a:solidFill>
              </a:rPr>
              <a:t>Modas CANDY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Proyecto Propuesta:</a:t>
            </a:r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sz="3200" b="1" dirty="0">
                <a:solidFill>
                  <a:schemeClr val="accent1">
                    <a:lumMod val="75000"/>
                  </a:schemeClr>
                </a:solidFill>
              </a:rPr>
              <a:t>Punto de Venta </a:t>
            </a:r>
            <a:r>
              <a:rPr lang="es-MX" sz="3200" b="1" dirty="0" smtClean="0">
                <a:solidFill>
                  <a:schemeClr val="accent1">
                    <a:lumMod val="75000"/>
                  </a:schemeClr>
                </a:solidFill>
              </a:rPr>
              <a:t>Automatizado</a:t>
            </a:r>
            <a:br>
              <a:rPr lang="es-MX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32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3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a Cargo de:</a:t>
            </a:r>
            <a:r>
              <a:rPr lang="es-MX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MX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MX" sz="3200" b="1" dirty="0" err="1" smtClean="0">
                <a:solidFill>
                  <a:schemeClr val="accent1">
                    <a:lumMod val="50000"/>
                  </a:schemeClr>
                </a:solidFill>
              </a:rPr>
              <a:t>SkyDev</a:t>
            </a:r>
            <a:endParaRPr lang="es-MX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7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2376872" y="171001"/>
            <a:ext cx="4390256" cy="648072"/>
          </a:xfrm>
        </p:spPr>
        <p:txBody>
          <a:bodyPr/>
          <a:lstStyle/>
          <a:p>
            <a:r>
              <a:rPr lang="es-MX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Puntos de Revisión</a:t>
            </a:r>
            <a:endParaRPr lang="es-MX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7975" y="1268760"/>
            <a:ext cx="83768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Topología de Red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Control y Manejo de Ventas de las Sucursales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Manejo de Clientes y Créditos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Manejo de Devoluciones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Manejo de Apartados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200" b="1" dirty="0" smtClean="0">
                <a:solidFill>
                  <a:schemeClr val="tx2">
                    <a:lumMod val="75000"/>
                  </a:schemeClr>
                </a:solidFill>
              </a:rPr>
              <a:t>Manejo de Inventario</a:t>
            </a:r>
          </a:p>
          <a:p>
            <a:pPr marL="342900" indent="-342900">
              <a:buFont typeface="+mj-lt"/>
              <a:buAutoNum type="arabicPeriod"/>
            </a:pPr>
            <a:endParaRPr lang="es-MX" dirty="0" smtClean="0"/>
          </a:p>
          <a:p>
            <a:endParaRPr lang="es-MX" dirty="0"/>
          </a:p>
        </p:txBody>
      </p:sp>
      <p:sp>
        <p:nvSpPr>
          <p:cNvPr id="7" name="AutoShape 2" descr="collaboration, computers, net, networ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31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smtClean="0">
                <a:solidFill>
                  <a:schemeClr val="accent1">
                    <a:lumMod val="50000"/>
                  </a:schemeClr>
                </a:solidFill>
              </a:rPr>
              <a:t>Topología de RED</a:t>
            </a:r>
            <a:endParaRPr lang="es-MX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ommunication, computer, connection, internet, link, media, networ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194421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munication, internet, lan, network, router, wifi, wireless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34" y="3501008"/>
            <a:ext cx="1757531" cy="17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twork, server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68859"/>
            <a:ext cx="18722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40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2376872" y="171001"/>
            <a:ext cx="4390256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Topología de RED</a:t>
            </a:r>
          </a:p>
        </p:txBody>
      </p:sp>
    </p:spTree>
    <p:extLst>
      <p:ext uri="{BB962C8B-B14F-4D97-AF65-F5344CB8AC3E}">
        <p14:creationId xmlns:p14="http://schemas.microsoft.com/office/powerpoint/2010/main" val="167012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accent1">
                    <a:lumMod val="50000"/>
                  </a:schemeClr>
                </a:solidFill>
              </a:rPr>
              <a:t>Control y Manejo de Ventas de las Sucursales</a:t>
            </a:r>
          </a:p>
        </p:txBody>
      </p:sp>
      <p:grpSp>
        <p:nvGrpSpPr>
          <p:cNvPr id="55" name="54 Grupo"/>
          <p:cNvGrpSpPr/>
          <p:nvPr/>
        </p:nvGrpSpPr>
        <p:grpSpPr>
          <a:xfrm>
            <a:off x="1557618" y="2636912"/>
            <a:ext cx="6028764" cy="3158464"/>
            <a:chOff x="992473" y="2384884"/>
            <a:chExt cx="7215931" cy="3780420"/>
          </a:xfrm>
        </p:grpSpPr>
        <p:grpSp>
          <p:nvGrpSpPr>
            <p:cNvPr id="20" name="19 Grupo"/>
            <p:cNvGrpSpPr/>
            <p:nvPr/>
          </p:nvGrpSpPr>
          <p:grpSpPr>
            <a:xfrm>
              <a:off x="992473" y="2384884"/>
              <a:ext cx="1116124" cy="1116124"/>
              <a:chOff x="992473" y="2384884"/>
              <a:chExt cx="1116124" cy="1116124"/>
            </a:xfrm>
          </p:grpSpPr>
          <p:sp>
            <p:nvSpPr>
              <p:cNvPr id="15" name="14 Elipse"/>
              <p:cNvSpPr/>
              <p:nvPr/>
            </p:nvSpPr>
            <p:spPr>
              <a:xfrm>
                <a:off x="992473" y="2384884"/>
                <a:ext cx="1116124" cy="111612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4102" name="Picture 6" descr="stor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74" y="2691204"/>
                <a:ext cx="570322" cy="503486"/>
              </a:xfrm>
              <a:prstGeom prst="rect">
                <a:avLst/>
              </a:prstGeom>
              <a:noFill/>
              <a:effectLst>
                <a:outerShdw dir="21540000" sx="118000" sy="118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6 Conector angular"/>
            <p:cNvCxnSpPr>
              <a:stCxn id="15" idx="6"/>
            </p:cNvCxnSpPr>
            <p:nvPr/>
          </p:nvCxnSpPr>
          <p:spPr>
            <a:xfrm>
              <a:off x="2108597" y="2942946"/>
              <a:ext cx="2175371" cy="688071"/>
            </a:xfrm>
            <a:prstGeom prst="bentConnector3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23 Grupo"/>
            <p:cNvGrpSpPr/>
            <p:nvPr/>
          </p:nvGrpSpPr>
          <p:grpSpPr>
            <a:xfrm>
              <a:off x="7092280" y="2384885"/>
              <a:ext cx="1116124" cy="1116124"/>
              <a:chOff x="992473" y="2384884"/>
              <a:chExt cx="1116124" cy="1116124"/>
            </a:xfrm>
          </p:grpSpPr>
          <p:sp>
            <p:nvSpPr>
              <p:cNvPr id="25" name="24 Elipse"/>
              <p:cNvSpPr/>
              <p:nvPr/>
            </p:nvSpPr>
            <p:spPr>
              <a:xfrm>
                <a:off x="992473" y="2384884"/>
                <a:ext cx="1116124" cy="111612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6" name="Picture 6" descr="stor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74" y="2691204"/>
                <a:ext cx="570322" cy="503486"/>
              </a:xfrm>
              <a:prstGeom prst="rect">
                <a:avLst/>
              </a:prstGeom>
              <a:noFill/>
              <a:effectLst>
                <a:outerShdw dir="21540000" sx="118000" sy="118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7" name="26 Conector angular"/>
            <p:cNvCxnSpPr>
              <a:stCxn id="25" idx="2"/>
            </p:cNvCxnSpPr>
            <p:nvPr/>
          </p:nvCxnSpPr>
          <p:spPr>
            <a:xfrm rot="10800000" flipV="1">
              <a:off x="4860032" y="2942946"/>
              <a:ext cx="2232248" cy="68807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32 Grupo"/>
            <p:cNvGrpSpPr/>
            <p:nvPr/>
          </p:nvGrpSpPr>
          <p:grpSpPr>
            <a:xfrm>
              <a:off x="2108597" y="5049179"/>
              <a:ext cx="1116124" cy="1116124"/>
              <a:chOff x="992473" y="2384884"/>
              <a:chExt cx="1116124" cy="1116124"/>
            </a:xfrm>
          </p:grpSpPr>
          <p:sp>
            <p:nvSpPr>
              <p:cNvPr id="34" name="33 Elipse"/>
              <p:cNvSpPr/>
              <p:nvPr/>
            </p:nvSpPr>
            <p:spPr>
              <a:xfrm>
                <a:off x="992473" y="2384884"/>
                <a:ext cx="1116124" cy="111612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5" name="Picture 6" descr="stor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74" y="2691204"/>
                <a:ext cx="570322" cy="503486"/>
              </a:xfrm>
              <a:prstGeom prst="rect">
                <a:avLst/>
              </a:prstGeom>
              <a:noFill/>
              <a:effectLst>
                <a:outerShdw dir="21540000" sx="118000" sy="118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35 Grupo"/>
            <p:cNvGrpSpPr/>
            <p:nvPr/>
          </p:nvGrpSpPr>
          <p:grpSpPr>
            <a:xfrm>
              <a:off x="5976156" y="5049180"/>
              <a:ext cx="1116124" cy="1116124"/>
              <a:chOff x="992473" y="2384884"/>
              <a:chExt cx="1116124" cy="1116124"/>
            </a:xfrm>
          </p:grpSpPr>
          <p:sp>
            <p:nvSpPr>
              <p:cNvPr id="37" name="36 Elipse"/>
              <p:cNvSpPr/>
              <p:nvPr/>
            </p:nvSpPr>
            <p:spPr>
              <a:xfrm>
                <a:off x="992473" y="2384884"/>
                <a:ext cx="1116124" cy="111612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8" name="Picture 6" descr="stor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374" y="2691204"/>
                <a:ext cx="570322" cy="503486"/>
              </a:xfrm>
              <a:prstGeom prst="rect">
                <a:avLst/>
              </a:prstGeom>
              <a:noFill/>
              <a:effectLst>
                <a:outerShdw dir="21540000" sx="118000" sy="118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9" name="38 Conector angular"/>
            <p:cNvCxnSpPr>
              <a:stCxn id="37" idx="0"/>
            </p:cNvCxnSpPr>
            <p:nvPr/>
          </p:nvCxnSpPr>
          <p:spPr>
            <a:xfrm rot="16200000" flipV="1">
              <a:off x="5247076" y="3762038"/>
              <a:ext cx="900098" cy="1674186"/>
            </a:xfrm>
            <a:prstGeom prst="bentConnector2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angular"/>
            <p:cNvCxnSpPr>
              <a:stCxn id="34" idx="0"/>
            </p:cNvCxnSpPr>
            <p:nvPr/>
          </p:nvCxnSpPr>
          <p:spPr>
            <a:xfrm rot="5400000" flipH="1" flipV="1">
              <a:off x="3025266" y="3790476"/>
              <a:ext cx="900097" cy="1617311"/>
            </a:xfrm>
            <a:prstGeom prst="bentConnector2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0" name="Picture 4" descr="bag, buy, currency, dollar, finance, payment, shopping icon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23" y="3006840"/>
              <a:ext cx="1248354" cy="1248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782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403648" y="260648"/>
            <a:ext cx="6624736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y Manejo de Ventas de las Sucursales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771800" y="1776521"/>
            <a:ext cx="4596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Comunicación entre todas las Sucursales</a:t>
            </a:r>
          </a:p>
        </p:txBody>
      </p:sp>
      <p:pic>
        <p:nvPicPr>
          <p:cNvPr id="3074" name="Picture 2" descr="https://upload.wikimedia.org/wikipedia/commons/5/53/Netzwerktopologie_S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67" y="1261716"/>
            <a:ext cx="1423426" cy="13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775657" y="2696950"/>
            <a:ext cx="459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Registro de Movimientos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(Sucursal, Tipo, 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Descripción, 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Fecha,  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Usuario)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249576" y="2348880"/>
            <a:ext cx="1442104" cy="1296144"/>
            <a:chOff x="390318" y="2320924"/>
            <a:chExt cx="1120043" cy="1120046"/>
          </a:xfrm>
        </p:grpSpPr>
        <p:pic>
          <p:nvPicPr>
            <p:cNvPr id="3080" name="Picture 8" descr="analysis, chart, checklist, clipboard, data, list, report icon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18" y="2320924"/>
              <a:ext cx="917630" cy="91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534" y="3036142"/>
              <a:ext cx="404827" cy="40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2" name="Picture 10" descr="cashbox, regis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21" y="3190505"/>
            <a:ext cx="1306917" cy="13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644008" y="3654052"/>
            <a:ext cx="262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Cortes de Caja</a:t>
            </a:r>
          </a:p>
          <a:p>
            <a:pPr algn="r"/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(Diarios, Semanal, Mensual)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249576" y="4300383"/>
            <a:ext cx="1661402" cy="1445216"/>
            <a:chOff x="336736" y="3601007"/>
            <a:chExt cx="1057555" cy="844501"/>
          </a:xfrm>
        </p:grpSpPr>
        <p:pic>
          <p:nvPicPr>
            <p:cNvPr id="3084" name="Picture 12" descr="account, customer support, employee, man, team, user, work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36" y="3643953"/>
              <a:ext cx="801554" cy="801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keys, password, security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288" y="3601007"/>
              <a:ext cx="512003" cy="51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16 CuadroTexto"/>
          <p:cNvSpPr txBox="1"/>
          <p:nvPr/>
        </p:nvSpPr>
        <p:spPr>
          <a:xfrm>
            <a:off x="1847665" y="4870165"/>
            <a:ext cx="459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Roles de Usuario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(Manejo de seguridad y protección de datos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95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403648" y="260648"/>
            <a:ext cx="6624736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y Manejo de Ventas de las Sucursales</a:t>
            </a:r>
          </a:p>
        </p:txBody>
      </p:sp>
      <p:pic>
        <p:nvPicPr>
          <p:cNvPr id="18" name="Picture 18" descr="http://s3-eu-west-1.amazonaws.com/rankia/images/valoraciones/0020/2056/codigo-descuento.png?14352262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" y="2566003"/>
            <a:ext cx="1996668" cy="19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2096685" y="3140968"/>
            <a:ext cx="499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Descuento Adicional</a:t>
            </a:r>
            <a:endParaRPr lang="es-MX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(Ventas ocasionales no planeadas, permiso de </a:t>
            </a:r>
            <a:r>
              <a:rPr lang="es-MX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1560" y="4681963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Cortes de Caja x Empleado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(Manejo de saldo al iniciar el día, acumulado de ventas x empleado)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6471821" y="3732349"/>
            <a:ext cx="2492667" cy="2000907"/>
            <a:chOff x="7020272" y="2406402"/>
            <a:chExt cx="1882941" cy="1526654"/>
          </a:xfrm>
        </p:grpSpPr>
        <p:pic>
          <p:nvPicPr>
            <p:cNvPr id="21" name="Picture 10" descr="cashbox, regis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084" y="2905318"/>
              <a:ext cx="905905" cy="905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avatar, casual, female, girl, person,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2406402"/>
              <a:ext cx="887609" cy="887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avatar, male, man, person, user, young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3058226"/>
              <a:ext cx="874829" cy="874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24 CuadroTexto"/>
          <p:cNvSpPr txBox="1"/>
          <p:nvPr/>
        </p:nvSpPr>
        <p:spPr>
          <a:xfrm>
            <a:off x="395536" y="1881164"/>
            <a:ext cx="601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Descuento Directo</a:t>
            </a:r>
          </a:p>
          <a:p>
            <a:pPr algn="r"/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(Promociones, clientes distinguidos, necesitara permisos de </a:t>
            </a:r>
            <a:r>
              <a:rPr lang="es-MX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0" descr="http://3.bp.blogspot.com/-rIM0Wm0sLJ4/VJq2PSmIX7I/AAAAAAAAwdU/1d6fPTZA8Co/s1600/Cupon%2BDescuent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1412359"/>
            <a:ext cx="2436584" cy="14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6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1331640" y="1340768"/>
            <a:ext cx="648072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tx2">
                    <a:lumMod val="75000"/>
                  </a:schemeClr>
                </a:solidFill>
              </a:rPr>
              <a:t>Manejo de Clientes y Créditos</a:t>
            </a:r>
          </a:p>
        </p:txBody>
      </p:sp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location, map, pin, profile,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vatar, casual, female, girl, person, u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31" y="2673502"/>
            <a:ext cx="1175031" cy="116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vatar, male, man, person, user, you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11" y="2639719"/>
            <a:ext cx="1243275" cy="123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heck, done, o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51" y="3539868"/>
            <a:ext cx="760266" cy="5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alance spendings, budget, cash, coins, money, resolutions, save money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96" y="2252215"/>
            <a:ext cx="775008" cy="77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ash, coins, hand, income, investment, money, revenu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84" y="3610841"/>
            <a:ext cx="1476431" cy="14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9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 Imagen" descr="C:\respaldo sony betito\Pictures\desvanecid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" y="81355"/>
            <a:ext cx="1473995" cy="82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331640" y="171001"/>
            <a:ext cx="6768752" cy="648072"/>
          </a:xfrm>
        </p:spPr>
        <p:txBody>
          <a:bodyPr/>
          <a:lstStyle/>
          <a:p>
            <a:r>
              <a:rPr lang="es-MX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Manejo de Clientes y Créditos</a:t>
            </a:r>
          </a:p>
        </p:txBody>
      </p:sp>
    </p:spTree>
    <p:extLst>
      <p:ext uri="{BB962C8B-B14F-4D97-AF65-F5344CB8AC3E}">
        <p14:creationId xmlns:p14="http://schemas.microsoft.com/office/powerpoint/2010/main" val="191098425"/>
      </p:ext>
    </p:extLst>
  </p:cSld>
  <p:clrMapOvr>
    <a:masterClrMapping/>
  </p:clrMapOvr>
</p:sld>
</file>

<file path=ppt/theme/theme1.xml><?xml version="1.0" encoding="utf-8"?>
<a:theme xmlns:a="http://schemas.openxmlformats.org/drawingml/2006/main" name="SkyD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SkyDev</Template>
  <TotalTime>99</TotalTime>
  <Words>156</Words>
  <Application>Microsoft Office PowerPoint</Application>
  <PresentationFormat>Presentación en pantalla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SkyDev</vt:lpstr>
      <vt:lpstr>Cliente: Modas CANDY  Proyecto Propuesta: Punto de Venta Automatizado   Desarrollo a Cargo de: SkyDev</vt:lpstr>
      <vt:lpstr>Puntos de Revisión</vt:lpstr>
      <vt:lpstr>Presentación de PowerPoint</vt:lpstr>
      <vt:lpstr>Topología de RED</vt:lpstr>
      <vt:lpstr>Presentación de PowerPoint</vt:lpstr>
      <vt:lpstr>Control y Manejo de Ventas de las Sucursales</vt:lpstr>
      <vt:lpstr>Control y Manejo de Ventas de las Sucursales</vt:lpstr>
      <vt:lpstr>Presentación de PowerPoint</vt:lpstr>
      <vt:lpstr>Manejo de Clientes y 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I.S.C. Julio Josue Hernandez Ramirez</dc:creator>
  <cp:lastModifiedBy>I.S.C. Julio Josue Hernandez Ramirez</cp:lastModifiedBy>
  <cp:revision>68</cp:revision>
  <dcterms:created xsi:type="dcterms:W3CDTF">2016-03-29T18:09:27Z</dcterms:created>
  <dcterms:modified xsi:type="dcterms:W3CDTF">2016-03-29T19:49:12Z</dcterms:modified>
</cp:coreProperties>
</file>