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DB49E-22D3-4F83-9B90-BAB96FB1B33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14AA-28B1-416C-A41B-6D1D774EF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4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2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0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CCE6-92E3-4D4D-935F-A54C6A289B0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B0C8-C0F3-4A4D-88FF-BADF150A5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645" y="972238"/>
            <a:ext cx="9994710" cy="2387600"/>
          </a:xfrm>
        </p:spPr>
        <p:txBody>
          <a:bodyPr/>
          <a:lstStyle/>
          <a:p>
            <a:r>
              <a:rPr lang="zh-CN" altLang="en-US" dirty="0" smtClean="0"/>
              <a:t>智慧食堂系统</a:t>
            </a:r>
            <a:r>
              <a:rPr lang="en-US" altLang="zh-CN" dirty="0" smtClean="0"/>
              <a:t>(Smart Canteen)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776" y="3738515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组长</a:t>
            </a:r>
            <a:r>
              <a:rPr lang="en-US" altLang="zh-CN" dirty="0" smtClean="0"/>
              <a:t>:</a:t>
            </a:r>
            <a:r>
              <a:rPr lang="zh-CN" altLang="en-US" dirty="0" smtClean="0"/>
              <a:t>李鼎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				    </a:t>
            </a:r>
            <a:r>
              <a:rPr lang="zh-CN" altLang="en-US" dirty="0" smtClean="0"/>
              <a:t>组员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朱寒冰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王思启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李登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52681" y="56774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2019/3/28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7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856" y="194754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食堂普遍的痛点</a:t>
            </a:r>
            <a:endParaRPr lang="en-US" altLang="zh-CN" dirty="0" smtClean="0"/>
          </a:p>
          <a:p>
            <a:r>
              <a:rPr lang="zh-CN" altLang="en-US" dirty="0" smtClean="0"/>
              <a:t>我们的解决方案</a:t>
            </a:r>
            <a:endParaRPr lang="en-US" altLang="zh-CN" dirty="0" smtClean="0"/>
          </a:p>
          <a:p>
            <a:r>
              <a:rPr lang="zh-CN" altLang="en-US" dirty="0" smtClean="0"/>
              <a:t>智慧食堂系统的实现方案</a:t>
            </a:r>
            <a:endParaRPr lang="en-US" altLang="zh-CN" dirty="0" smtClean="0"/>
          </a:p>
          <a:p>
            <a:r>
              <a:rPr lang="zh-CN" altLang="en-US" dirty="0" smtClean="0"/>
              <a:t>短期内的目标</a:t>
            </a:r>
            <a:r>
              <a:rPr lang="en-US" altLang="zh-CN" dirty="0" smtClean="0"/>
              <a:t>(3</a:t>
            </a:r>
            <a:r>
              <a:rPr lang="zh-CN" altLang="en-US" dirty="0" smtClean="0"/>
              <a:t>个月内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未来的打算</a:t>
            </a:r>
            <a:r>
              <a:rPr lang="en-US" altLang="zh-CN" dirty="0" smtClean="0"/>
              <a:t>(1-2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食堂普遍的痛点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3" y="2589577"/>
            <a:ext cx="5531287" cy="3538750"/>
          </a:xfrm>
        </p:spPr>
      </p:pic>
      <p:sp>
        <p:nvSpPr>
          <p:cNvPr id="5" name="文本框 4"/>
          <p:cNvSpPr txBox="1"/>
          <p:nvPr/>
        </p:nvSpPr>
        <p:spPr>
          <a:xfrm>
            <a:off x="6698940" y="1373768"/>
            <a:ext cx="4782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浪费问题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餐馆规模越大食物浪费程度越严重</a:t>
            </a:r>
            <a:r>
              <a:rPr lang="en-US" altLang="zh-CN" dirty="0" smtClean="0"/>
              <a:t>”         --2018 </a:t>
            </a:r>
            <a:r>
              <a:rPr lang="zh-CN" altLang="en-US" dirty="0" smtClean="0"/>
              <a:t>中国城市餐饮食物浪费报告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校园餐饮满意度低：学生食物浪费的重要原因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--2018 </a:t>
            </a:r>
            <a:r>
              <a:rPr lang="zh-CN" altLang="en-US" dirty="0" smtClean="0"/>
              <a:t>中国城市餐饮食物浪费报告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7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480" y="35870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食堂普遍的痛点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65827" y="1690688"/>
            <a:ext cx="3568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排队问题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zh-CN" altLang="en-US" dirty="0" smtClean="0"/>
              <a:t>四川大学内的调查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题目</a:t>
            </a:r>
            <a:r>
              <a:rPr lang="en-US" altLang="zh-CN" dirty="0" smtClean="0"/>
              <a:t>:</a:t>
            </a:r>
            <a:r>
              <a:rPr lang="zh-CN" altLang="en-US" dirty="0" smtClean="0"/>
              <a:t>食堂</a:t>
            </a:r>
            <a:r>
              <a:rPr lang="zh-CN" altLang="en-US" dirty="0"/>
              <a:t>就餐排队是否让你</a:t>
            </a:r>
            <a:r>
              <a:rPr lang="zh-CN" altLang="en-US" dirty="0" smtClean="0"/>
              <a:t>困扰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35" y="1567859"/>
            <a:ext cx="6274062" cy="3891246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827" y="3133291"/>
            <a:ext cx="3444538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481"/>
            <a:ext cx="6545239" cy="4355559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食堂普遍的痛点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4252" y="1880481"/>
            <a:ext cx="37882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信息公示与资源整合问题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一般的大型高校都具有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个食堂</a:t>
            </a:r>
            <a:endParaRPr lang="en-US" altLang="zh-CN" dirty="0" smtClean="0"/>
          </a:p>
          <a:p>
            <a:r>
              <a:rPr lang="zh-CN" altLang="en-US" dirty="0" smtClean="0"/>
              <a:t>就川大来说 江安校区就有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第一食堂</a:t>
            </a:r>
            <a:endParaRPr lang="en-US" altLang="zh-CN" dirty="0" smtClean="0"/>
          </a:p>
          <a:p>
            <a:r>
              <a:rPr lang="zh-CN" altLang="en-US" dirty="0" smtClean="0"/>
              <a:t>第二食堂</a:t>
            </a:r>
            <a:endParaRPr lang="en-US" altLang="zh-CN" dirty="0" smtClean="0"/>
          </a:p>
          <a:p>
            <a:r>
              <a:rPr lang="zh-CN" altLang="en-US" dirty="0" smtClean="0"/>
              <a:t>第三食堂</a:t>
            </a:r>
            <a:endParaRPr lang="en-US" altLang="zh-CN" dirty="0" smtClean="0"/>
          </a:p>
          <a:p>
            <a:r>
              <a:rPr lang="zh-CN" altLang="en-US" dirty="0" smtClean="0"/>
              <a:t>小吃城</a:t>
            </a:r>
            <a:endParaRPr lang="en-US" altLang="zh-CN" dirty="0" smtClean="0"/>
          </a:p>
          <a:p>
            <a:r>
              <a:rPr lang="zh-CN" altLang="en-US" dirty="0"/>
              <a:t>牛肉</a:t>
            </a:r>
            <a:r>
              <a:rPr lang="zh-CN" altLang="en-US" dirty="0" smtClean="0"/>
              <a:t>面馆</a:t>
            </a:r>
            <a:endParaRPr lang="en-US" altLang="zh-CN" dirty="0" smtClean="0"/>
          </a:p>
          <a:p>
            <a:r>
              <a:rPr lang="zh-CN" altLang="en-US" dirty="0" smtClean="0"/>
              <a:t>清真食堂</a:t>
            </a:r>
            <a:endParaRPr lang="en-US" altLang="zh-CN" dirty="0" smtClean="0"/>
          </a:p>
          <a:p>
            <a:r>
              <a:rPr lang="zh-CN" altLang="en-US" dirty="0" smtClean="0"/>
              <a:t>馨苑餐厅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78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浪费问题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预定餐品功能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提供精确的食堂饭菜数据统计服务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并进行预测分析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与硬件系统搭配使用对用户信息进行画像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进行个性化推荐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膳食指南服务</a:t>
            </a:r>
            <a:endParaRPr lang="en-US" altLang="zh-CN" dirty="0" smtClean="0"/>
          </a:p>
          <a:p>
            <a:r>
              <a:rPr lang="zh-CN" altLang="en-US" dirty="0" smtClean="0"/>
              <a:t>排队问题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预定餐品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资源整合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信息透明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分散人流量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提前点餐服务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教学楼就可</a:t>
            </a:r>
            <a:endParaRPr lang="en-US" altLang="zh-CN" dirty="0" smtClean="0"/>
          </a:p>
          <a:p>
            <a:pPr lvl="1"/>
            <a:r>
              <a:rPr lang="zh-CN" altLang="en-US" dirty="0"/>
              <a:t>外</a:t>
            </a:r>
            <a:r>
              <a:rPr lang="zh-CN" altLang="en-US" dirty="0" smtClean="0"/>
              <a:t>卖服务</a:t>
            </a:r>
            <a:endParaRPr lang="en-US" altLang="zh-CN" dirty="0" smtClean="0"/>
          </a:p>
          <a:p>
            <a:r>
              <a:rPr lang="zh-CN" altLang="en-US" dirty="0" smtClean="0"/>
              <a:t>信息公示与资源整合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菜</a:t>
            </a:r>
            <a:r>
              <a:rPr lang="zh-CN" altLang="en-US" dirty="0" smtClean="0"/>
              <a:t>品展示平台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评价系统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9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智慧食堂系统的实现方案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(APP)</a:t>
            </a:r>
          </a:p>
          <a:p>
            <a:pPr lvl="1"/>
            <a:r>
              <a:rPr lang="zh-CN" altLang="en-US" dirty="0" smtClean="0"/>
              <a:t>预订饭菜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暂时只考虑早餐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食堂工作人员与师生交流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食堂饭菜信息公示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营养价值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推荐膳食搭配</a:t>
            </a:r>
            <a:endParaRPr lang="en-US" altLang="zh-CN" dirty="0" smtClean="0"/>
          </a:p>
          <a:p>
            <a:pPr lvl="1"/>
            <a:r>
              <a:rPr lang="zh-CN" altLang="en-US" dirty="0"/>
              <a:t>外</a:t>
            </a:r>
            <a:r>
              <a:rPr lang="zh-CN" altLang="en-US" dirty="0" smtClean="0"/>
              <a:t>卖系统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提前订餐</a:t>
            </a:r>
            <a:r>
              <a:rPr lang="en-US" altLang="zh-CN" dirty="0" smtClean="0"/>
              <a:t>(</a:t>
            </a:r>
            <a:r>
              <a:rPr lang="zh-CN" altLang="en-US" dirty="0" smtClean="0"/>
              <a:t>缓解排队</a:t>
            </a:r>
            <a:endParaRPr lang="en-US" altLang="zh-CN" dirty="0"/>
          </a:p>
          <a:p>
            <a:r>
              <a:rPr lang="zh-CN" altLang="en-US" dirty="0" smtClean="0"/>
              <a:t>硬件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嵌入式系统</a:t>
            </a:r>
            <a:r>
              <a:rPr lang="en-US" altLang="zh-CN" dirty="0" smtClean="0"/>
              <a:t>):</a:t>
            </a:r>
          </a:p>
          <a:p>
            <a:pPr lvl="1"/>
            <a:r>
              <a:rPr lang="zh-CN" altLang="en-US" dirty="0"/>
              <a:t>人</a:t>
            </a:r>
            <a:r>
              <a:rPr lang="zh-CN" altLang="en-US" dirty="0" smtClean="0"/>
              <a:t>脸识别点餐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碗筷分离系统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智能餐品储物柜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77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短期内目标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菜品展示功能</a:t>
            </a:r>
            <a:endParaRPr lang="en-US" altLang="zh-CN" dirty="0" smtClean="0"/>
          </a:p>
          <a:p>
            <a:r>
              <a:rPr lang="zh-CN" altLang="en-US" dirty="0" smtClean="0"/>
              <a:t>评价系统</a:t>
            </a:r>
            <a:endParaRPr lang="en-US" altLang="zh-CN" dirty="0" smtClean="0"/>
          </a:p>
          <a:p>
            <a:r>
              <a:rPr lang="zh-CN" altLang="en-US" dirty="0" smtClean="0"/>
              <a:t>预定点餐系统</a:t>
            </a:r>
            <a:endParaRPr lang="en-US" altLang="zh-CN" dirty="0" smtClean="0"/>
          </a:p>
          <a:p>
            <a:r>
              <a:rPr lang="zh-CN" altLang="en-US" dirty="0" smtClean="0"/>
              <a:t>学生端和工作人员端的开发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8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未来的打算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01334" cy="4351338"/>
          </a:xfrm>
        </p:spPr>
        <p:txBody>
          <a:bodyPr/>
          <a:lstStyle/>
          <a:p>
            <a:r>
              <a:rPr lang="zh-CN" altLang="en-US" dirty="0" smtClean="0"/>
              <a:t>参加明年的互联网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比赛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和今年的挑战杯比赛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让项目落地</a:t>
            </a:r>
            <a:endParaRPr lang="en-US" altLang="zh-CN" dirty="0" smtClean="0"/>
          </a:p>
          <a:p>
            <a:r>
              <a:rPr lang="zh-CN" altLang="en-US" dirty="0" smtClean="0"/>
              <a:t>完善软件的功能并且进行硬件的开发</a:t>
            </a:r>
            <a:endParaRPr lang="en-US" altLang="zh-CN" dirty="0" smtClean="0"/>
          </a:p>
          <a:p>
            <a:r>
              <a:rPr lang="zh-CN" altLang="en-US" dirty="0" smtClean="0"/>
              <a:t>成立公司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8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305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智慧食堂系统(Smart Canteen)</vt:lpstr>
      <vt:lpstr>目录 </vt:lpstr>
      <vt:lpstr>食堂普遍的痛点 </vt:lpstr>
      <vt:lpstr>食堂普遍的痛点 </vt:lpstr>
      <vt:lpstr>食堂普遍的痛点 </vt:lpstr>
      <vt:lpstr>我们的解决方案</vt:lpstr>
      <vt:lpstr>智慧食堂系统的实现方案</vt:lpstr>
      <vt:lpstr>短期内目标</vt:lpstr>
      <vt:lpstr>未来的打算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智慧食堂系统(Smart Canteen)</dc:title>
  <dc:creator>Li Deng</dc:creator>
  <cp:lastModifiedBy>Li Deng</cp:lastModifiedBy>
  <cp:revision>5</cp:revision>
  <dcterms:created xsi:type="dcterms:W3CDTF">2019-03-25T13:35:42Z</dcterms:created>
  <dcterms:modified xsi:type="dcterms:W3CDTF">2019-03-25T14:53:45Z</dcterms:modified>
</cp:coreProperties>
</file>