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851" r:id="rId3"/>
    <p:sldId id="2852" r:id="rId5"/>
    <p:sldId id="2853" r:id="rId6"/>
    <p:sldId id="2890" r:id="rId7"/>
    <p:sldId id="2872" r:id="rId8"/>
    <p:sldId id="2886" r:id="rId9"/>
    <p:sldId id="2873" r:id="rId10"/>
    <p:sldId id="2878" r:id="rId11"/>
    <p:sldId id="2880" r:id="rId12"/>
    <p:sldId id="2874" r:id="rId13"/>
    <p:sldId id="2884" r:id="rId14"/>
    <p:sldId id="2894" r:id="rId15"/>
    <p:sldId id="2893" r:id="rId16"/>
    <p:sldId id="2876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  <a:srgbClr val="FFFFFF"/>
    <a:srgbClr val="FF5252"/>
    <a:srgbClr val="66C6D5"/>
    <a:srgbClr val="0E419A"/>
    <a:srgbClr val="056770"/>
    <a:srgbClr val="77BFDB"/>
    <a:srgbClr val="96D624"/>
    <a:srgbClr val="66BD0D"/>
    <a:srgbClr val="2B8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56" d="100"/>
          <a:sy n="56" d="100"/>
        </p:scale>
        <p:origin x="-78" y="-1428"/>
      </p:cViewPr>
      <p:guideLst>
        <p:guide orient="horz" pos="302"/>
        <p:guide orient="horz" pos="4153"/>
        <p:guide pos="4042"/>
        <p:guide pos="519"/>
        <p:guide pos="7497"/>
        <p:guide pos="687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52400" y="202532"/>
            <a:ext cx="12553950" cy="68275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305935" y="437353"/>
            <a:ext cx="4248150" cy="4269246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989215" y="1895016"/>
            <a:ext cx="230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88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答辩</a:t>
            </a:r>
            <a:endParaRPr lang="zh-CN" altLang="zh-CN" sz="8800" cap="all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5869" y="4707273"/>
            <a:ext cx="7199992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4000" dirty="0">
                <a:solidFill>
                  <a:schemeClr val="accent1"/>
                </a:solidFill>
                <a:cs typeface="Arial" panose="020B0604020202020204" pitchFamily="34" charset="0"/>
              </a:rPr>
              <a:t>毕业答辩</a:t>
            </a:r>
            <a:endParaRPr lang="zh-CN" sz="40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161123" y="6347090"/>
            <a:ext cx="4536504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2018</a:t>
            </a:r>
            <a:r>
              <a:rPr lang="zh-CN" altLang="en-US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年度</a:t>
            </a:r>
            <a:r>
              <a:rPr lang="en-US" altLang="zh-CN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16</a:t>
            </a:r>
            <a:r>
              <a:rPr lang="zh-CN" altLang="en-US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级</a:t>
            </a:r>
            <a:r>
              <a:rPr lang="en-US" altLang="zh-CN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16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班李朵朵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881664" y="5551787"/>
            <a:ext cx="7025822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When someone sleeps, you start off. When others struggle, you will arrive</a:t>
            </a:r>
            <a:r>
              <a:rPr lang="zh-CN" alt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。</a:t>
            </a:r>
            <a:endParaRPr lang="zh-CN" altLang="en-US" sz="12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4" grpId="0"/>
      <p:bldP spid="14" grpId="1"/>
      <p:bldP spid="15" grpId="0" bldLvl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8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1601" y="3053648"/>
            <a:ext cx="3866873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毕业总结</a:t>
            </a:r>
            <a:endParaRPr lang="zh-CN" altLang="en-US" sz="4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752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9488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1752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729488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716063" y="522294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106" y="2642326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8409" y="2642322"/>
            <a:ext cx="2382218" cy="840416"/>
            <a:chOff x="509993" y="4146958"/>
            <a:chExt cx="2041329" cy="796928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808582" cy="329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心态变化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83106" y="3827485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106" y="5012644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8409" y="5012640"/>
            <a:ext cx="2382218" cy="840416"/>
            <a:chOff x="509993" y="4146958"/>
            <a:chExt cx="2041329" cy="796928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808582" cy="329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能力提升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68409" y="3827481"/>
            <a:ext cx="2382218" cy="840416"/>
            <a:chOff x="509993" y="4146958"/>
            <a:chExt cx="2041329" cy="796928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808582" cy="329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结识好友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5671" y="2290278"/>
            <a:ext cx="4202009" cy="4181440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397" tIns="1086802" rIns="625652" bIns="2423966" numCol="1" spcCol="1270" anchor="ctr" anchorCtr="0">
              <a:noAutofit/>
            </a:bodyPr>
            <a:lstStyle/>
            <a:p>
              <a:pPr algn="just" defTabSz="2437130">
                <a:lnSpc>
                  <a:spcPct val="120000"/>
                </a:lnSpc>
                <a:spcAft>
                  <a:spcPct val="35000"/>
                </a:spcAft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9930" tIns="3201387" rIns="1172785" bIns="515634" numCol="1" spcCol="1270" anchor="ctr" anchorCtr="0">
              <a:noAutofit/>
            </a:bodyPr>
            <a:lstStyle/>
            <a:p>
              <a:pPr algn="just" defTabSz="3046095">
                <a:lnSpc>
                  <a:spcPct val="120000"/>
                </a:lnSpc>
                <a:spcAft>
                  <a:spcPct val="35000"/>
                </a:spcAft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654" tIns="1086802" rIns="2599396" bIns="2423966" numCol="1" spcCol="1270" anchor="ctr" anchorCtr="0">
              <a:noAutofit/>
            </a:bodyPr>
            <a:lstStyle/>
            <a:p>
              <a:pPr algn="just" defTabSz="2437130">
                <a:lnSpc>
                  <a:spcPct val="120000"/>
                </a:lnSpc>
                <a:spcAft>
                  <a:spcPct val="35000"/>
                </a:spcAft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22321" y="5222090"/>
            <a:ext cx="788708" cy="461040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45581" y="3597723"/>
            <a:ext cx="693683" cy="543732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/>
          <p:nvPr/>
        </p:nvSpPr>
        <p:spPr bwMode="auto">
          <a:xfrm>
            <a:off x="6990762" y="3459044"/>
            <a:ext cx="514191" cy="761226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51597" y="2607649"/>
            <a:ext cx="3073704" cy="1748057"/>
            <a:chOff x="8461641" y="1680432"/>
            <a:chExt cx="2914647" cy="1657600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894780" cy="329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享受生活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1056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How to enjoy life, as long as you want to</a:t>
              </a: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How to enjoy life, as long as you want to</a:t>
              </a: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How to enjoy life, as long as you want to</a:t>
              </a: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How to enjoy life, as long as you want to</a:t>
              </a: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endParaRPr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10113" y="5469167"/>
            <a:ext cx="796944" cy="796944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95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95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900231" y="4526943"/>
            <a:ext cx="796944" cy="796944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/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95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95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58138" y="4672206"/>
            <a:ext cx="487045" cy="31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US" altLang="en-GB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58533" y="4934399"/>
            <a:ext cx="715645" cy="31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Majority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6385" y="5614431"/>
            <a:ext cx="487045" cy="31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  <a:endParaRPr lang="en-US" sz="12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77250" y="5876624"/>
            <a:ext cx="766445" cy="31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Very few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824036" y="218805"/>
            <a:ext cx="2807720" cy="5219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</a:t>
            </a:r>
            <a:endParaRPr lang="zh-CN" altLang="zh-CN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46" grpId="0" animBg="1"/>
      <p:bldP spid="51" grpId="0" animBg="1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4781575" y="4842597"/>
            <a:ext cx="716976" cy="530251"/>
          </a:xfrm>
          <a:custGeom>
            <a:avLst/>
            <a:gdLst>
              <a:gd name="T0" fmla="*/ 283 w 344"/>
              <a:gd name="T1" fmla="*/ 254 h 254"/>
              <a:gd name="T2" fmla="*/ 255 w 344"/>
              <a:gd name="T3" fmla="*/ 246 h 254"/>
              <a:gd name="T4" fmla="*/ 33 w 344"/>
              <a:gd name="T5" fmla="*/ 106 h 254"/>
              <a:gd name="T6" fmla="*/ 16 w 344"/>
              <a:gd name="T7" fmla="*/ 32 h 254"/>
              <a:gd name="T8" fmla="*/ 89 w 344"/>
              <a:gd name="T9" fmla="*/ 16 h 254"/>
              <a:gd name="T10" fmla="*/ 312 w 344"/>
              <a:gd name="T11" fmla="*/ 156 h 254"/>
              <a:gd name="T12" fmla="*/ 328 w 344"/>
              <a:gd name="T13" fmla="*/ 229 h 254"/>
              <a:gd name="T14" fmla="*/ 283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283" y="254"/>
                </a:moveTo>
                <a:cubicBezTo>
                  <a:pt x="274" y="254"/>
                  <a:pt x="264" y="251"/>
                  <a:pt x="255" y="24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8" y="90"/>
                  <a:pt x="0" y="57"/>
                  <a:pt x="16" y="32"/>
                </a:cubicBezTo>
                <a:cubicBezTo>
                  <a:pt x="31" y="8"/>
                  <a:pt x="64" y="0"/>
                  <a:pt x="89" y="16"/>
                </a:cubicBezTo>
                <a:cubicBezTo>
                  <a:pt x="312" y="156"/>
                  <a:pt x="312" y="156"/>
                  <a:pt x="312" y="156"/>
                </a:cubicBezTo>
                <a:cubicBezTo>
                  <a:pt x="337" y="171"/>
                  <a:pt x="344" y="204"/>
                  <a:pt x="328" y="229"/>
                </a:cubicBezTo>
                <a:cubicBezTo>
                  <a:pt x="318" y="245"/>
                  <a:pt x="301" y="254"/>
                  <a:pt x="283" y="2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3654" y="3738342"/>
            <a:ext cx="780414" cy="342329"/>
          </a:xfrm>
          <a:custGeom>
            <a:avLst/>
            <a:gdLst>
              <a:gd name="T0" fmla="*/ 58 w 374"/>
              <a:gd name="T1" fmla="*/ 164 h 164"/>
              <a:gd name="T2" fmla="*/ 6 w 374"/>
              <a:gd name="T3" fmla="*/ 121 h 164"/>
              <a:gd name="T4" fmla="*/ 48 w 374"/>
              <a:gd name="T5" fmla="*/ 58 h 164"/>
              <a:gd name="T6" fmla="*/ 305 w 374"/>
              <a:gd name="T7" fmla="*/ 6 h 164"/>
              <a:gd name="T8" fmla="*/ 368 w 374"/>
              <a:gd name="T9" fmla="*/ 48 h 164"/>
              <a:gd name="T10" fmla="*/ 326 w 374"/>
              <a:gd name="T11" fmla="*/ 110 h 164"/>
              <a:gd name="T12" fmla="*/ 69 w 374"/>
              <a:gd name="T13" fmla="*/ 163 h 164"/>
              <a:gd name="T14" fmla="*/ 58 w 374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4">
                <a:moveTo>
                  <a:pt x="58" y="164"/>
                </a:moveTo>
                <a:cubicBezTo>
                  <a:pt x="33" y="164"/>
                  <a:pt x="11" y="146"/>
                  <a:pt x="6" y="121"/>
                </a:cubicBezTo>
                <a:cubicBezTo>
                  <a:pt x="0" y="92"/>
                  <a:pt x="19" y="64"/>
                  <a:pt x="48" y="58"/>
                </a:cubicBezTo>
                <a:cubicBezTo>
                  <a:pt x="305" y="6"/>
                  <a:pt x="305" y="6"/>
                  <a:pt x="305" y="6"/>
                </a:cubicBezTo>
                <a:cubicBezTo>
                  <a:pt x="334" y="0"/>
                  <a:pt x="362" y="19"/>
                  <a:pt x="368" y="48"/>
                </a:cubicBezTo>
                <a:cubicBezTo>
                  <a:pt x="374" y="76"/>
                  <a:pt x="355" y="104"/>
                  <a:pt x="326" y="110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5" y="163"/>
                  <a:pt x="62" y="164"/>
                  <a:pt x="58" y="1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469171" y="2410385"/>
            <a:ext cx="554190" cy="691840"/>
          </a:xfrm>
          <a:custGeom>
            <a:avLst/>
            <a:gdLst>
              <a:gd name="T0" fmla="*/ 60 w 266"/>
              <a:gd name="T1" fmla="*/ 332 h 332"/>
              <a:gd name="T2" fmla="*/ 31 w 266"/>
              <a:gd name="T3" fmla="*/ 324 h 332"/>
              <a:gd name="T4" fmla="*/ 16 w 266"/>
              <a:gd name="T5" fmla="*/ 250 h 332"/>
              <a:gd name="T6" fmla="*/ 161 w 266"/>
              <a:gd name="T7" fmla="*/ 31 h 332"/>
              <a:gd name="T8" fmla="*/ 235 w 266"/>
              <a:gd name="T9" fmla="*/ 16 h 332"/>
              <a:gd name="T10" fmla="*/ 250 w 266"/>
              <a:gd name="T11" fmla="*/ 90 h 332"/>
              <a:gd name="T12" fmla="*/ 105 w 266"/>
              <a:gd name="T13" fmla="*/ 309 h 332"/>
              <a:gd name="T14" fmla="*/ 60 w 266"/>
              <a:gd name="T15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2">
                <a:moveTo>
                  <a:pt x="60" y="332"/>
                </a:moveTo>
                <a:cubicBezTo>
                  <a:pt x="50" y="332"/>
                  <a:pt x="40" y="330"/>
                  <a:pt x="31" y="324"/>
                </a:cubicBezTo>
                <a:cubicBezTo>
                  <a:pt x="6" y="307"/>
                  <a:pt x="0" y="274"/>
                  <a:pt x="16" y="250"/>
                </a:cubicBezTo>
                <a:cubicBezTo>
                  <a:pt x="161" y="31"/>
                  <a:pt x="161" y="31"/>
                  <a:pt x="161" y="31"/>
                </a:cubicBezTo>
                <a:cubicBezTo>
                  <a:pt x="178" y="6"/>
                  <a:pt x="211" y="0"/>
                  <a:pt x="235" y="16"/>
                </a:cubicBezTo>
                <a:cubicBezTo>
                  <a:pt x="260" y="32"/>
                  <a:pt x="266" y="65"/>
                  <a:pt x="250" y="90"/>
                </a:cubicBezTo>
                <a:cubicBezTo>
                  <a:pt x="105" y="309"/>
                  <a:pt x="105" y="309"/>
                  <a:pt x="105" y="309"/>
                </a:cubicBezTo>
                <a:cubicBezTo>
                  <a:pt x="94" y="324"/>
                  <a:pt x="77" y="332"/>
                  <a:pt x="60" y="3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476894" y="2009406"/>
            <a:ext cx="226225" cy="772036"/>
          </a:xfrm>
          <a:custGeom>
            <a:avLst/>
            <a:gdLst>
              <a:gd name="T0" fmla="*/ 56 w 109"/>
              <a:gd name="T1" fmla="*/ 370 h 370"/>
              <a:gd name="T2" fmla="*/ 2 w 109"/>
              <a:gd name="T3" fmla="*/ 317 h 370"/>
              <a:gd name="T4" fmla="*/ 0 w 109"/>
              <a:gd name="T5" fmla="*/ 54 h 370"/>
              <a:gd name="T6" fmla="*/ 53 w 109"/>
              <a:gd name="T7" fmla="*/ 0 h 370"/>
              <a:gd name="T8" fmla="*/ 106 w 109"/>
              <a:gd name="T9" fmla="*/ 53 h 370"/>
              <a:gd name="T10" fmla="*/ 109 w 109"/>
              <a:gd name="T11" fmla="*/ 316 h 370"/>
              <a:gd name="T12" fmla="*/ 56 w 109"/>
              <a:gd name="T13" fmla="*/ 370 h 370"/>
              <a:gd name="T14" fmla="*/ 56 w 109"/>
              <a:gd name="T15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0">
                <a:moveTo>
                  <a:pt x="56" y="370"/>
                </a:moveTo>
                <a:cubicBezTo>
                  <a:pt x="26" y="370"/>
                  <a:pt x="3" y="346"/>
                  <a:pt x="2" y="31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5"/>
                  <a:pt x="23" y="1"/>
                  <a:pt x="53" y="0"/>
                </a:cubicBezTo>
                <a:cubicBezTo>
                  <a:pt x="82" y="0"/>
                  <a:pt x="106" y="24"/>
                  <a:pt x="106" y="53"/>
                </a:cubicBezTo>
                <a:cubicBezTo>
                  <a:pt x="109" y="316"/>
                  <a:pt x="109" y="316"/>
                  <a:pt x="109" y="316"/>
                </a:cubicBezTo>
                <a:cubicBezTo>
                  <a:pt x="109" y="345"/>
                  <a:pt x="86" y="369"/>
                  <a:pt x="56" y="370"/>
                </a:cubicBezTo>
                <a:cubicBezTo>
                  <a:pt x="56" y="370"/>
                  <a:pt x="56" y="370"/>
                  <a:pt x="56" y="3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1631190" y="4839007"/>
            <a:ext cx="716976" cy="529054"/>
          </a:xfrm>
          <a:custGeom>
            <a:avLst/>
            <a:gdLst>
              <a:gd name="T0" fmla="*/ 61 w 344"/>
              <a:gd name="T1" fmla="*/ 254 h 254"/>
              <a:gd name="T2" fmla="*/ 16 w 344"/>
              <a:gd name="T3" fmla="*/ 229 h 254"/>
              <a:gd name="T4" fmla="*/ 32 w 344"/>
              <a:gd name="T5" fmla="*/ 156 h 254"/>
              <a:gd name="T6" fmla="*/ 255 w 344"/>
              <a:gd name="T7" fmla="*/ 16 h 254"/>
              <a:gd name="T8" fmla="*/ 328 w 344"/>
              <a:gd name="T9" fmla="*/ 33 h 254"/>
              <a:gd name="T10" fmla="*/ 311 w 344"/>
              <a:gd name="T11" fmla="*/ 106 h 254"/>
              <a:gd name="T12" fmla="*/ 89 w 344"/>
              <a:gd name="T13" fmla="*/ 246 h 254"/>
              <a:gd name="T14" fmla="*/ 61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61" y="254"/>
                </a:moveTo>
                <a:cubicBezTo>
                  <a:pt x="43" y="254"/>
                  <a:pt x="26" y="245"/>
                  <a:pt x="16" y="229"/>
                </a:cubicBezTo>
                <a:cubicBezTo>
                  <a:pt x="0" y="204"/>
                  <a:pt x="7" y="172"/>
                  <a:pt x="32" y="15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80" y="0"/>
                  <a:pt x="312" y="8"/>
                  <a:pt x="328" y="33"/>
                </a:cubicBezTo>
                <a:cubicBezTo>
                  <a:pt x="344" y="58"/>
                  <a:pt x="336" y="90"/>
                  <a:pt x="311" y="106"/>
                </a:cubicBezTo>
                <a:cubicBezTo>
                  <a:pt x="89" y="246"/>
                  <a:pt x="89" y="246"/>
                  <a:pt x="89" y="246"/>
                </a:cubicBezTo>
                <a:cubicBezTo>
                  <a:pt x="80" y="252"/>
                  <a:pt x="70" y="254"/>
                  <a:pt x="61" y="2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330756" y="3717461"/>
            <a:ext cx="780414" cy="339935"/>
          </a:xfrm>
          <a:custGeom>
            <a:avLst/>
            <a:gdLst>
              <a:gd name="T0" fmla="*/ 316 w 374"/>
              <a:gd name="T1" fmla="*/ 163 h 163"/>
              <a:gd name="T2" fmla="*/ 305 w 374"/>
              <a:gd name="T3" fmla="*/ 162 h 163"/>
              <a:gd name="T4" fmla="*/ 48 w 374"/>
              <a:gd name="T5" fmla="*/ 110 h 163"/>
              <a:gd name="T6" fmla="*/ 6 w 374"/>
              <a:gd name="T7" fmla="*/ 47 h 163"/>
              <a:gd name="T8" fmla="*/ 69 w 374"/>
              <a:gd name="T9" fmla="*/ 5 h 163"/>
              <a:gd name="T10" fmla="*/ 326 w 374"/>
              <a:gd name="T11" fmla="*/ 58 h 163"/>
              <a:gd name="T12" fmla="*/ 368 w 374"/>
              <a:gd name="T13" fmla="*/ 120 h 163"/>
              <a:gd name="T14" fmla="*/ 316 w 374"/>
              <a:gd name="T1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3">
                <a:moveTo>
                  <a:pt x="316" y="163"/>
                </a:moveTo>
                <a:cubicBezTo>
                  <a:pt x="312" y="163"/>
                  <a:pt x="309" y="163"/>
                  <a:pt x="305" y="162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9" y="104"/>
                  <a:pt x="0" y="76"/>
                  <a:pt x="6" y="47"/>
                </a:cubicBezTo>
                <a:cubicBezTo>
                  <a:pt x="12" y="18"/>
                  <a:pt x="40" y="0"/>
                  <a:pt x="69" y="5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55" y="63"/>
                  <a:pt x="374" y="92"/>
                  <a:pt x="368" y="120"/>
                </a:cubicBezTo>
                <a:cubicBezTo>
                  <a:pt x="363" y="146"/>
                  <a:pt x="341" y="163"/>
                  <a:pt x="316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106381" y="2405598"/>
            <a:ext cx="555387" cy="694234"/>
          </a:xfrm>
          <a:custGeom>
            <a:avLst/>
            <a:gdLst>
              <a:gd name="T0" fmla="*/ 206 w 266"/>
              <a:gd name="T1" fmla="*/ 333 h 333"/>
              <a:gd name="T2" fmla="*/ 161 w 266"/>
              <a:gd name="T3" fmla="*/ 309 h 333"/>
              <a:gd name="T4" fmla="*/ 16 w 266"/>
              <a:gd name="T5" fmla="*/ 90 h 333"/>
              <a:gd name="T6" fmla="*/ 31 w 266"/>
              <a:gd name="T7" fmla="*/ 16 h 333"/>
              <a:gd name="T8" fmla="*/ 105 w 266"/>
              <a:gd name="T9" fmla="*/ 31 h 333"/>
              <a:gd name="T10" fmla="*/ 250 w 266"/>
              <a:gd name="T11" fmla="*/ 250 h 333"/>
              <a:gd name="T12" fmla="*/ 235 w 266"/>
              <a:gd name="T13" fmla="*/ 324 h 333"/>
              <a:gd name="T14" fmla="*/ 206 w 266"/>
              <a:gd name="T1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3">
                <a:moveTo>
                  <a:pt x="206" y="333"/>
                </a:moveTo>
                <a:cubicBezTo>
                  <a:pt x="189" y="333"/>
                  <a:pt x="172" y="324"/>
                  <a:pt x="161" y="309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66"/>
                  <a:pt x="6" y="33"/>
                  <a:pt x="31" y="16"/>
                </a:cubicBezTo>
                <a:cubicBezTo>
                  <a:pt x="55" y="0"/>
                  <a:pt x="88" y="7"/>
                  <a:pt x="105" y="31"/>
                </a:cubicBezTo>
                <a:cubicBezTo>
                  <a:pt x="250" y="250"/>
                  <a:pt x="250" y="250"/>
                  <a:pt x="250" y="250"/>
                </a:cubicBezTo>
                <a:cubicBezTo>
                  <a:pt x="266" y="275"/>
                  <a:pt x="260" y="308"/>
                  <a:pt x="235" y="324"/>
                </a:cubicBezTo>
                <a:cubicBezTo>
                  <a:pt x="226" y="330"/>
                  <a:pt x="216" y="333"/>
                  <a:pt x="206" y="3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19440" y="2989712"/>
            <a:ext cx="2513606" cy="3305990"/>
            <a:chOff x="2066468" y="2628718"/>
            <a:chExt cx="2744485" cy="3609651"/>
          </a:xfrm>
        </p:grpSpPr>
        <p:sp>
          <p:nvSpPr>
            <p:cNvPr id="14" name="Freeform 13"/>
            <p:cNvSpPr/>
            <p:nvPr/>
          </p:nvSpPr>
          <p:spPr bwMode="auto">
            <a:xfrm>
              <a:off x="2925100" y="5888120"/>
              <a:ext cx="1059894" cy="350249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066468" y="2628718"/>
              <a:ext cx="2744485" cy="3354806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808995" y="3448146"/>
            <a:ext cx="1607510" cy="1607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968190" y="3608538"/>
            <a:ext cx="1287924" cy="12867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255459" y="3894610"/>
            <a:ext cx="713385" cy="71458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3612151" y="3312889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 flipH="1">
            <a:off x="6607537" y="3280489"/>
            <a:ext cx="1144281" cy="989145"/>
            <a:chOff x="2883" y="375"/>
            <a:chExt cx="1938" cy="1977"/>
          </a:xfrm>
          <a:solidFill>
            <a:schemeClr val="accent1"/>
          </a:solidFill>
        </p:grpSpPr>
        <p:sp>
          <p:nvSpPr>
            <p:cNvPr id="25" name="Freeform 5"/>
            <p:cNvSpPr/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 flipH="1">
            <a:off x="9139688" y="3280489"/>
            <a:ext cx="1144281" cy="989145"/>
            <a:chOff x="2883" y="375"/>
            <a:chExt cx="1938" cy="1977"/>
          </a:xfrm>
          <a:solidFill>
            <a:schemeClr val="accent2"/>
          </a:solidFill>
        </p:grpSpPr>
        <p:sp>
          <p:nvSpPr>
            <p:cNvPr id="35" name="Freeform 5"/>
            <p:cNvSpPr/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 flipH="1">
            <a:off x="6607537" y="4876369"/>
            <a:ext cx="1144281" cy="989145"/>
            <a:chOff x="2883" y="375"/>
            <a:chExt cx="1938" cy="1977"/>
          </a:xfrm>
          <a:solidFill>
            <a:schemeClr val="accent3"/>
          </a:solidFill>
        </p:grpSpPr>
        <p:sp>
          <p:nvSpPr>
            <p:cNvPr id="45" name="Freeform 5"/>
            <p:cNvSpPr/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4"/>
          <p:cNvGrpSpPr>
            <a:grpSpLocks noChangeAspect="1"/>
          </p:cNvGrpSpPr>
          <p:nvPr/>
        </p:nvGrpSpPr>
        <p:grpSpPr bwMode="auto">
          <a:xfrm flipH="1">
            <a:off x="9183285" y="4876369"/>
            <a:ext cx="1144281" cy="989145"/>
            <a:chOff x="2883" y="375"/>
            <a:chExt cx="1938" cy="1977"/>
          </a:xfrm>
          <a:solidFill>
            <a:schemeClr val="accent4"/>
          </a:solidFill>
        </p:grpSpPr>
        <p:sp>
          <p:nvSpPr>
            <p:cNvPr id="55" name="Freeform 5"/>
            <p:cNvSpPr/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6"/>
            <p:cNvSpPr/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9"/>
            <p:cNvSpPr/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0"/>
            <p:cNvSpPr/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14"/>
            <p:cNvSpPr/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6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Content Placeholder 2"/>
          <p:cNvSpPr txBox="1"/>
          <p:nvPr/>
        </p:nvSpPr>
        <p:spPr>
          <a:xfrm>
            <a:off x="6572145" y="2243255"/>
            <a:ext cx="4884557" cy="8020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id-ID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目标上海</a:t>
            </a:r>
            <a:endParaRPr lang="zh-CN" altLang="id-ID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sz="8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Content Placeholder 2"/>
          <p:cNvSpPr txBox="1"/>
          <p:nvPr/>
        </p:nvSpPr>
        <p:spPr>
          <a:xfrm>
            <a:off x="7076634" y="4199173"/>
            <a:ext cx="1776568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78"/>
          <p:cNvSpPr txBox="1"/>
          <p:nvPr/>
        </p:nvSpPr>
        <p:spPr>
          <a:xfrm>
            <a:off x="7076633" y="3919261"/>
            <a:ext cx="1422893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本命上海</a:t>
            </a:r>
            <a:endParaRPr lang="zh-CN" alt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Content Placeholder 2"/>
          <p:cNvSpPr txBox="1"/>
          <p:nvPr/>
        </p:nvSpPr>
        <p:spPr>
          <a:xfrm>
            <a:off x="9680134" y="4199173"/>
            <a:ext cx="1776568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Box 78"/>
          <p:cNvSpPr txBox="1"/>
          <p:nvPr/>
        </p:nvSpPr>
        <p:spPr>
          <a:xfrm>
            <a:off x="9680133" y="3926246"/>
            <a:ext cx="1422893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上海梦</a:t>
            </a:r>
            <a:endParaRPr lang="zh-CN" alt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zh-CN" alt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Content Placeholder 2"/>
          <p:cNvSpPr txBox="1"/>
          <p:nvPr/>
        </p:nvSpPr>
        <p:spPr>
          <a:xfrm>
            <a:off x="7076634" y="5862873"/>
            <a:ext cx="1776568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Box 78"/>
          <p:cNvSpPr txBox="1"/>
          <p:nvPr/>
        </p:nvSpPr>
        <p:spPr>
          <a:xfrm>
            <a:off x="7076633" y="5582961"/>
            <a:ext cx="1422893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上海工作</a:t>
            </a:r>
            <a:endParaRPr lang="zh-CN" alt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Content Placeholder 2"/>
          <p:cNvSpPr txBox="1"/>
          <p:nvPr/>
        </p:nvSpPr>
        <p:spPr>
          <a:xfrm>
            <a:off x="9680134" y="5862873"/>
            <a:ext cx="1776568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Box 78"/>
          <p:cNvSpPr txBox="1"/>
          <p:nvPr/>
        </p:nvSpPr>
        <p:spPr>
          <a:xfrm>
            <a:off x="9680133" y="5582961"/>
            <a:ext cx="1422893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上海生活</a:t>
            </a:r>
            <a:endParaRPr lang="zh-CN" alt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"/>
          <p:cNvSpPr txBox="1"/>
          <p:nvPr/>
        </p:nvSpPr>
        <p:spPr>
          <a:xfrm>
            <a:off x="824036" y="218805"/>
            <a:ext cx="2807720" cy="5219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理想城市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8"/>
          <p:cNvSpPr txBox="1"/>
          <p:nvPr/>
        </p:nvSpPr>
        <p:spPr>
          <a:xfrm>
            <a:off x="824036" y="737266"/>
            <a:ext cx="2807720" cy="2279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Ideal city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4350" y="4000500"/>
            <a:ext cx="2821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26A69A"/>
                </a:solidFill>
                <a:latin typeface="方正兰亭粗黑_GB18030" panose="02000000000000000000" charset="-122"/>
                <a:ea typeface="方正兰亭粗黑_GB18030" panose="02000000000000000000" charset="-122"/>
              </a:rPr>
              <a:t>上海</a:t>
            </a:r>
            <a:endParaRPr lang="zh-CN" altLang="en-US" sz="3600">
              <a:solidFill>
                <a:srgbClr val="26A69A"/>
              </a:solidFill>
              <a:latin typeface="方正兰亭粗黑_GB18030" panose="02000000000000000000" charset="-122"/>
              <a:ea typeface="方正兰亭粗黑_GB18030" panose="02000000000000000000" charset="-122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3630852" y="3314604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>
              <a:lnSpc>
                <a:spcPct val="120000"/>
              </a:lnSpc>
            </a:pPr>
            <a:endParaRPr lang="en-US" sz="15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燕尾形箭头 4"/>
          <p:cNvSpPr/>
          <p:nvPr/>
        </p:nvSpPr>
        <p:spPr>
          <a:xfrm rot="8040000">
            <a:off x="3472180" y="4171950"/>
            <a:ext cx="437515" cy="76200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22" grpId="0" bldLvl="0" animBg="1"/>
      <p:bldP spid="64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 txBox="1"/>
          <p:nvPr/>
        </p:nvSpPr>
        <p:spPr>
          <a:xfrm>
            <a:off x="1731645" y="1727200"/>
            <a:ext cx="9682480" cy="292354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</a:pP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感谢一边骂着我一边给我送药的朋友，感谢再累也陪我逛操场的人，感谢愿意陪我吃爱吃的东西的人，</a:t>
            </a: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感谢所有严格认真的老师，</a:t>
            </a: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，感谢毕业了忍不住眼泪，平时多加照顾我的石越老师，</a:t>
            </a: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感谢随时随地坐下来帮我解决问题的张迎雪老师，</a:t>
            </a: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感谢我自己正确的选择，不悔当初，珍惜当下，未来我们一定再会。</a:t>
            </a: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s-ES_tradnl" sz="2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           毕业了，感谢！</a:t>
            </a:r>
            <a:endParaRPr lang="zh-CN" altLang="es-ES_tradnl" sz="2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24036" y="218805"/>
            <a:ext cx="2807720" cy="5219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几句话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1315085" y="1959610"/>
            <a:ext cx="215900" cy="2159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>
            <a:off x="1298575" y="3306445"/>
            <a:ext cx="215900" cy="215900"/>
          </a:xfrm>
          <a:prstGeom prst="flowChartConnecto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1282065" y="4581525"/>
            <a:ext cx="215900" cy="2159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305300" y="349723"/>
            <a:ext cx="4248150" cy="4269246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989215" y="1895016"/>
            <a:ext cx="230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8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完结</a:t>
            </a:r>
            <a:endParaRPr lang="zh-CN" altLang="en-US" sz="8800" cap="all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235779" y="4794359"/>
            <a:ext cx="638719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5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716236" y="5955204"/>
            <a:ext cx="34262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感谢聆听，批评指导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49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7" grpId="0"/>
      <p:bldP spid="7" grpId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990711" y="1513122"/>
            <a:ext cx="4200072" cy="4220928"/>
          </a:xfrm>
          <a:prstGeom prst="rect">
            <a:avLst/>
          </a:prstGeom>
        </p:spPr>
      </p:pic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7555357" y="2205757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8260354" y="2124681"/>
            <a:ext cx="2466542" cy="615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zh-CN" altLang="en-US" sz="28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xiaANNUAL WORK SUMMARY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7555357" y="3075273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8260354" y="2901805"/>
            <a:ext cx="2466542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28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en-US" altLang="zh-CN" sz="12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7555357" y="3944789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7"/>
            </p:custDataLst>
          </p:nvPr>
        </p:nvSpPr>
        <p:spPr>
          <a:xfrm>
            <a:off x="8260354" y="3863714"/>
            <a:ext cx="2466542" cy="615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个人愿景</a:t>
            </a:r>
            <a:endParaRPr lang="zh-CN" altLang="en-US" sz="28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8"/>
            </p:custDataLst>
          </p:nvPr>
        </p:nvSpPr>
        <p:spPr>
          <a:xfrm>
            <a:off x="7555357" y="4814305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9"/>
            </p:custDataLst>
          </p:nvPr>
        </p:nvSpPr>
        <p:spPr>
          <a:xfrm>
            <a:off x="8260354" y="4754184"/>
            <a:ext cx="2466542" cy="5734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53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毕业总结</a:t>
            </a:r>
            <a:endParaRPr lang="zh-CN" altLang="en-US" sz="253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0"/>
            </p:custDataLst>
          </p:nvPr>
        </p:nvSpPr>
        <p:spPr>
          <a:xfrm>
            <a:off x="3410256" y="2525487"/>
            <a:ext cx="1231106" cy="209784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8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11"/>
            </p:custDataLst>
          </p:nvPr>
        </p:nvSpPr>
        <p:spPr>
          <a:xfrm rot="5400000">
            <a:off x="2200581" y="3358965"/>
            <a:ext cx="215213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ldLvl="0" animBg="1"/>
      <p:bldP spid="22" grpId="0" animBg="1"/>
      <p:bldP spid="23" grpId="0" bldLvl="0" animBg="1"/>
      <p:bldP spid="24" grpId="0" animBg="1"/>
      <p:bldP spid="25" grpId="0" bldLvl="0" animBg="1"/>
      <p:bldP spid="26" grpId="0" animBg="1"/>
      <p:bldP spid="27" grpId="0" bldLvl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48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1601" y="3053648"/>
            <a:ext cx="3866873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zh-CN" altLang="en-US" sz="4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752" y="3852021"/>
            <a:ext cx="1167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个人网站</a:t>
            </a:r>
            <a:endParaRPr lang="zh-CN" altLang="en-US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9488" y="3852021"/>
            <a:ext cx="1167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企业站点</a:t>
            </a:r>
            <a:endParaRPr lang="zh-CN" altLang="en-US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1752" y="4168395"/>
            <a:ext cx="1370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响应式网站</a:t>
            </a:r>
            <a:endParaRPr lang="zh-CN" altLang="en-US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729488" y="4168395"/>
            <a:ext cx="9639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微场景</a:t>
            </a:r>
            <a:endParaRPr lang="zh-CN" altLang="en-US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71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特效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71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素材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71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灵感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71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代码</a:t>
              </a:r>
              <a:endParaRPr lang="zh-CN" alt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55622" y="2083624"/>
            <a:ext cx="8940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项目制作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1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productio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5384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素材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5384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5384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特效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5384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灵感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24036" y="218805"/>
            <a:ext cx="2807720" cy="5219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24036" y="737266"/>
            <a:ext cx="2807720" cy="2279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48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1601" y="3053648"/>
            <a:ext cx="3866873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zh-CN" altLang="en-US" sz="4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752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9488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1752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729488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3"/>
          <p:cNvSpPr/>
          <p:nvPr/>
        </p:nvSpPr>
        <p:spPr>
          <a:xfrm>
            <a:off x="1250047" y="3798287"/>
            <a:ext cx="1872208" cy="23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个人设计，个人制作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25"/>
          <p:cNvSpPr/>
          <p:nvPr/>
        </p:nvSpPr>
        <p:spPr>
          <a:xfrm>
            <a:off x="7277496" y="3870042"/>
            <a:ext cx="1872208" cy="23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仿作模板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10317220" y="2531190"/>
            <a:ext cx="1872208" cy="23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仿作凡科模板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27"/>
          <p:cNvSpPr txBox="1"/>
          <p:nvPr/>
        </p:nvSpPr>
        <p:spPr>
          <a:xfrm>
            <a:off x="1332448" y="3476192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个人网站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7062718" y="3547947"/>
            <a:ext cx="1071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响应式网站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10327867" y="2209095"/>
            <a:ext cx="7162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微场景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此处添加标题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4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590040"/>
            <a:ext cx="3467735" cy="1720850"/>
          </a:xfrm>
          <a:prstGeom prst="rect">
            <a:avLst/>
          </a:prstGeom>
        </p:spPr>
      </p:pic>
      <p:pic>
        <p:nvPicPr>
          <p:cNvPr id="3" name="图片 2" descr="3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20" y="4243705"/>
            <a:ext cx="3467735" cy="1720850"/>
          </a:xfrm>
          <a:prstGeom prst="rect">
            <a:avLst/>
          </a:prstGeom>
        </p:spPr>
      </p:pic>
      <p:sp>
        <p:nvSpPr>
          <p:cNvPr id="16" name="Rectangle 24"/>
          <p:cNvSpPr/>
          <p:nvPr/>
        </p:nvSpPr>
        <p:spPr>
          <a:xfrm>
            <a:off x="3983046" y="3894535"/>
            <a:ext cx="1872208" cy="2374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仿作项目，原网站《元祖企业站》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8"/>
          <p:cNvSpPr txBox="1"/>
          <p:nvPr/>
        </p:nvSpPr>
        <p:spPr>
          <a:xfrm>
            <a:off x="4208958" y="3572440"/>
            <a:ext cx="1071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元祖企业站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6" name="图片 25" descr="2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5" y="1595120"/>
            <a:ext cx="3457575" cy="1715770"/>
          </a:xfrm>
          <a:prstGeom prst="rect">
            <a:avLst/>
          </a:prstGeom>
        </p:spPr>
      </p:pic>
      <p:pic>
        <p:nvPicPr>
          <p:cNvPr id="27" name="图片 26" descr="1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0" y="3057525"/>
            <a:ext cx="1529715" cy="273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/>
      <p:bldP spid="47" grpId="0"/>
      <p:bldP spid="48" grpId="0"/>
      <p:bldP spid="16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8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1601" y="3053648"/>
            <a:ext cx="3866873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个人愿景</a:t>
            </a:r>
            <a:endParaRPr lang="zh-CN" altLang="en-US" sz="4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752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9488" y="38520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1752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729488" y="416839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2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2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3858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633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814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1292" y="5671262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3770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248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872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204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368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4787" y="4993808"/>
            <a:ext cx="2225309" cy="578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0095" y="4993808"/>
            <a:ext cx="3619836" cy="578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9932" y="4993808"/>
            <a:ext cx="5044032" cy="578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786124" y="2591918"/>
            <a:ext cx="565710" cy="6010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083173" y="2612543"/>
            <a:ext cx="692404" cy="5598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53095" y="2553615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4696" y="3425754"/>
            <a:ext cx="2319384" cy="825847"/>
            <a:chOff x="1469669" y="2631524"/>
            <a:chExt cx="2339926" cy="853899"/>
          </a:xfrm>
        </p:grpSpPr>
        <p:sp>
          <p:nvSpPr>
            <p:cNvPr id="26" name="TextBox 25"/>
            <p:cNvSpPr txBox="1"/>
            <p:nvPr/>
          </p:nvSpPr>
          <p:spPr>
            <a:xfrm>
              <a:off x="2188630" y="2631524"/>
              <a:ext cx="901999" cy="35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制作网页</a:t>
              </a:r>
              <a:endPara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69669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69685" y="3425755"/>
            <a:ext cx="2319384" cy="825847"/>
            <a:chOff x="4926037" y="2631524"/>
            <a:chExt cx="2339926" cy="853899"/>
          </a:xfrm>
        </p:grpSpPr>
        <p:sp>
          <p:nvSpPr>
            <p:cNvPr id="28" name="TextBox 27"/>
            <p:cNvSpPr txBox="1"/>
            <p:nvPr/>
          </p:nvSpPr>
          <p:spPr>
            <a:xfrm>
              <a:off x="5759349" y="2631524"/>
              <a:ext cx="673296" cy="35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en-GB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JS,JQ</a:t>
              </a:r>
              <a:endParaRPr lang="en-US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26037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4673" y="3425755"/>
            <a:ext cx="2319384" cy="825847"/>
            <a:chOff x="8382405" y="2631524"/>
            <a:chExt cx="2339926" cy="853899"/>
          </a:xfrm>
        </p:grpSpPr>
        <p:sp>
          <p:nvSpPr>
            <p:cNvPr id="32" name="TextBox 31"/>
            <p:cNvSpPr txBox="1"/>
            <p:nvPr/>
          </p:nvSpPr>
          <p:spPr>
            <a:xfrm>
              <a:off x="8832301" y="2631524"/>
              <a:ext cx="1440123" cy="35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理念，逻辑思维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405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744569"/>
            <a:ext cx="2807720" cy="2133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personal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978266" y="2104572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/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/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/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6200266" y="2934794"/>
            <a:ext cx="30276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做个很酷的人（坚持梦想并且很酷）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6195341" y="3199345"/>
            <a:ext cx="492794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6283390" y="3838992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489146" y="4036433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460795" y="5561576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9200349" y="5559055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9190217" y="4049286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956794" y="535603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6277970" y="535618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951088" y="383899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7026043" y="4146995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珍惜当下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7026043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724047" y="4146996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书写未来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724047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7026043" y="5672942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提升小我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7026043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724047" y="5672942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了解更多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724047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6230271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6230271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894583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888454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愿景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8"/>
          <p:cNvSpPr txBox="1"/>
          <p:nvPr/>
        </p:nvSpPr>
        <p:spPr>
          <a:xfrm>
            <a:off x="824036" y="737266"/>
            <a:ext cx="2807720" cy="2279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Vision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1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4180</Words>
  <Application>WPS 演示</Application>
  <PresentationFormat>自定义</PresentationFormat>
  <Paragraphs>320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Impact</vt:lpstr>
      <vt:lpstr>Times New Roman</vt:lpstr>
      <vt:lpstr>STIXGeneral-Bold</vt:lpstr>
      <vt:lpstr>Oxygen</vt:lpstr>
      <vt:lpstr>Calibri</vt:lpstr>
      <vt:lpstr>Lato Regular</vt:lpstr>
      <vt:lpstr>FontAwesome</vt:lpstr>
      <vt:lpstr>Arial</vt:lpstr>
      <vt:lpstr>方正兰亭粗黑_GB18030</vt:lpstr>
      <vt:lpstr>Calibri Light</vt:lpstr>
      <vt:lpstr>Segoe Print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清新花环</dc:title>
  <dc:creator/>
  <cp:keywords>www.1ppt.com</cp:keywords>
  <dc:description>www.1ppt.com</dc:description>
  <cp:lastModifiedBy>lenovo</cp:lastModifiedBy>
  <cp:revision>9</cp:revision>
  <dcterms:created xsi:type="dcterms:W3CDTF">2016-12-12T15:36:00Z</dcterms:created>
  <dcterms:modified xsi:type="dcterms:W3CDTF">2018-04-13T07:42:15Z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