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58" r:id="rId9"/>
    <p:sldId id="259" r:id="rId10"/>
    <p:sldId id="264" r:id="rId11"/>
    <p:sldId id="265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8BDB8-9723-4E61-ADC5-3C174091A652}" v="1004" dt="2023-06-22T12:40:09.690"/>
    <p1510:client id="{20C4353E-4B08-2EAF-00FF-1A9F966191C8}" v="9" dt="2023-06-23T13:41:00.072"/>
    <p1510:client id="{C83A9625-96D8-4798-B02C-88F7EF4EE3D5}" v="316" dt="2023-08-22T05:23:53.650"/>
    <p1510:client id="{FCA9248A-EB42-1B0E-894D-FC243789F26A}" v="6" dt="2023-06-24T13:53:47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6243C-30C3-4666-BE7C-A235C21E780F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5C8790-7B37-426C-BEAD-5336C13E1797}">
      <dgm:prSet/>
      <dgm:spPr/>
      <dgm:t>
        <a:bodyPr/>
        <a:lstStyle/>
        <a:p>
          <a:r>
            <a:rPr lang="en-US" dirty="0"/>
            <a:t>Doel is </a:t>
          </a:r>
          <a:r>
            <a:rPr lang="en-US" dirty="0" err="1"/>
            <a:t>een</a:t>
          </a:r>
          <a:r>
            <a:rPr lang="en-US" dirty="0"/>
            <a:t> </a:t>
          </a:r>
          <a:r>
            <a:rPr lang="en-US" dirty="0" err="1"/>
            <a:t>ordersysteem</a:t>
          </a:r>
          <a:r>
            <a:rPr lang="en-US" dirty="0"/>
            <a:t> </a:t>
          </a:r>
          <a:r>
            <a:rPr lang="en-US" dirty="0" err="1"/>
            <a:t>maken</a:t>
          </a:r>
          <a:r>
            <a:rPr lang="en-US" dirty="0"/>
            <a:t>.</a:t>
          </a:r>
        </a:p>
      </dgm:t>
    </dgm:pt>
    <dgm:pt modelId="{A26E99EA-4A1F-4C96-819C-371EA5A93289}" type="parTrans" cxnId="{A0A4746A-4540-4BD3-B1C7-023A53E43225}">
      <dgm:prSet/>
      <dgm:spPr/>
      <dgm:t>
        <a:bodyPr/>
        <a:lstStyle/>
        <a:p>
          <a:endParaRPr lang="en-US"/>
        </a:p>
      </dgm:t>
    </dgm:pt>
    <dgm:pt modelId="{D69C642E-9963-490E-B3FD-CBE90533D54F}" type="sibTrans" cxnId="{A0A4746A-4540-4BD3-B1C7-023A53E43225}">
      <dgm:prSet/>
      <dgm:spPr/>
      <dgm:t>
        <a:bodyPr/>
        <a:lstStyle/>
        <a:p>
          <a:endParaRPr lang="en-US"/>
        </a:p>
      </dgm:t>
    </dgm:pt>
    <dgm:pt modelId="{E4860BFC-30FE-403C-A490-BF845A277847}">
      <dgm:prSet/>
      <dgm:spPr/>
      <dgm:t>
        <a:bodyPr/>
        <a:lstStyle/>
        <a:p>
          <a:r>
            <a:rPr lang="en-US" dirty="0" err="1"/>
            <a:t>Voorraad</a:t>
          </a:r>
          <a:r>
            <a:rPr lang="en-US" dirty="0"/>
            <a:t> </a:t>
          </a:r>
          <a:r>
            <a:rPr lang="en-US" dirty="0" err="1"/>
            <a:t>bijhouden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beheren</a:t>
          </a:r>
          <a:r>
            <a:rPr lang="en-US" dirty="0"/>
            <a:t>.</a:t>
          </a:r>
        </a:p>
      </dgm:t>
    </dgm:pt>
    <dgm:pt modelId="{6AA34095-C3C8-4BD1-AD08-B7949D69E55C}" type="parTrans" cxnId="{1631EE02-54B2-4253-A9D5-740E249ABADF}">
      <dgm:prSet/>
      <dgm:spPr/>
      <dgm:t>
        <a:bodyPr/>
        <a:lstStyle/>
        <a:p>
          <a:endParaRPr lang="en-US"/>
        </a:p>
      </dgm:t>
    </dgm:pt>
    <dgm:pt modelId="{205358F6-1E94-48D5-A013-B5BC1FD6025C}" type="sibTrans" cxnId="{1631EE02-54B2-4253-A9D5-740E249ABADF}">
      <dgm:prSet/>
      <dgm:spPr/>
      <dgm:t>
        <a:bodyPr/>
        <a:lstStyle/>
        <a:p>
          <a:endParaRPr lang="en-US"/>
        </a:p>
      </dgm:t>
    </dgm:pt>
    <dgm:pt modelId="{6E102CA3-93B7-4230-8F42-D1FF70DE3875}">
      <dgm:prSet/>
      <dgm:spPr/>
      <dgm:t>
        <a:bodyPr/>
        <a:lstStyle/>
        <a:p>
          <a:r>
            <a:rPr lang="en-US" dirty="0" err="1"/>
            <a:t>Gebruiksvriendelijk</a:t>
          </a:r>
          <a:r>
            <a:rPr lang="en-US" dirty="0"/>
            <a:t> </a:t>
          </a:r>
          <a:r>
            <a:rPr lang="en-US" dirty="0" err="1"/>
            <a:t>zijn</a:t>
          </a:r>
          <a:r>
            <a:rPr lang="en-US" dirty="0"/>
            <a:t>.</a:t>
          </a:r>
        </a:p>
      </dgm:t>
    </dgm:pt>
    <dgm:pt modelId="{7AC38984-B893-4DF8-A1FB-9EB64DC0361E}" type="parTrans" cxnId="{7003C1A2-0B68-4893-8F70-94FE6A43AA1B}">
      <dgm:prSet/>
      <dgm:spPr/>
      <dgm:t>
        <a:bodyPr/>
        <a:lstStyle/>
        <a:p>
          <a:endParaRPr lang="en-US"/>
        </a:p>
      </dgm:t>
    </dgm:pt>
    <dgm:pt modelId="{A89C04D8-7D2F-402B-B5C2-09A722574B40}" type="sibTrans" cxnId="{7003C1A2-0B68-4893-8F70-94FE6A43AA1B}">
      <dgm:prSet/>
      <dgm:spPr/>
      <dgm:t>
        <a:bodyPr/>
        <a:lstStyle/>
        <a:p>
          <a:endParaRPr lang="en-US"/>
        </a:p>
      </dgm:t>
    </dgm:pt>
    <dgm:pt modelId="{C102EDCB-11B0-4E80-8C45-27E636E38897}">
      <dgm:prSet/>
      <dgm:spPr/>
      <dgm:t>
        <a:bodyPr/>
        <a:lstStyle/>
        <a:p>
          <a:r>
            <a:rPr lang="en-US" dirty="0" err="1"/>
            <a:t>Gemakkelijk</a:t>
          </a:r>
          <a:r>
            <a:rPr lang="en-US" dirty="0"/>
            <a:t> </a:t>
          </a:r>
          <a:r>
            <a:rPr lang="en-US" dirty="0" err="1">
              <a:latin typeface="Century Gothic" panose="020B0502020202020204"/>
            </a:rPr>
            <a:t>integreren</a:t>
          </a:r>
          <a:r>
            <a:rPr lang="en-US" dirty="0"/>
            <a:t> in het </a:t>
          </a:r>
          <a:r>
            <a:rPr lang="en-US" dirty="0" err="1"/>
            <a:t>bedrijf</a:t>
          </a:r>
          <a:r>
            <a:rPr lang="en-US" dirty="0"/>
            <a:t>.</a:t>
          </a:r>
        </a:p>
      </dgm:t>
    </dgm:pt>
    <dgm:pt modelId="{B06B2B40-31E5-4B2B-8A38-80DC6DC74026}" type="parTrans" cxnId="{05D49203-F8F8-463E-8539-7E6DF2A831BE}">
      <dgm:prSet/>
      <dgm:spPr/>
      <dgm:t>
        <a:bodyPr/>
        <a:lstStyle/>
        <a:p>
          <a:endParaRPr lang="en-US"/>
        </a:p>
      </dgm:t>
    </dgm:pt>
    <dgm:pt modelId="{7C6186D8-96C2-4A72-BE31-0580ECC71763}" type="sibTrans" cxnId="{05D49203-F8F8-463E-8539-7E6DF2A831BE}">
      <dgm:prSet/>
      <dgm:spPr/>
      <dgm:t>
        <a:bodyPr/>
        <a:lstStyle/>
        <a:p>
          <a:endParaRPr lang="en-US"/>
        </a:p>
      </dgm:t>
    </dgm:pt>
    <dgm:pt modelId="{0E3FA95E-6803-4B63-B760-9A8374DD918D}" type="pres">
      <dgm:prSet presAssocID="{6726243C-30C3-4666-BE7C-A235C21E78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8F2EC1-81DE-46E6-AAAE-E8F810392147}" type="pres">
      <dgm:prSet presAssocID="{5F5C8790-7B37-426C-BEAD-5336C13E1797}" presName="hierRoot1" presStyleCnt="0"/>
      <dgm:spPr/>
    </dgm:pt>
    <dgm:pt modelId="{E0967060-849D-4040-9DA4-49B4FE408A43}" type="pres">
      <dgm:prSet presAssocID="{5F5C8790-7B37-426C-BEAD-5336C13E1797}" presName="composite" presStyleCnt="0"/>
      <dgm:spPr/>
    </dgm:pt>
    <dgm:pt modelId="{CC9EBE72-D442-4CF1-A6EB-E61287251C63}" type="pres">
      <dgm:prSet presAssocID="{5F5C8790-7B37-426C-BEAD-5336C13E1797}" presName="background" presStyleLbl="node0" presStyleIdx="0" presStyleCnt="4"/>
      <dgm:spPr/>
    </dgm:pt>
    <dgm:pt modelId="{49165CA3-E360-4BC7-95E5-05A46894A1C4}" type="pres">
      <dgm:prSet presAssocID="{5F5C8790-7B37-426C-BEAD-5336C13E1797}" presName="text" presStyleLbl="fgAcc0" presStyleIdx="0" presStyleCnt="4">
        <dgm:presLayoutVars>
          <dgm:chPref val="3"/>
        </dgm:presLayoutVars>
      </dgm:prSet>
      <dgm:spPr/>
    </dgm:pt>
    <dgm:pt modelId="{8A86E9A9-83BF-4DAF-9210-16A90405C008}" type="pres">
      <dgm:prSet presAssocID="{5F5C8790-7B37-426C-BEAD-5336C13E1797}" presName="hierChild2" presStyleCnt="0"/>
      <dgm:spPr/>
    </dgm:pt>
    <dgm:pt modelId="{6DA6135D-379C-41D7-AA90-0397C670FEAB}" type="pres">
      <dgm:prSet presAssocID="{E4860BFC-30FE-403C-A490-BF845A277847}" presName="hierRoot1" presStyleCnt="0"/>
      <dgm:spPr/>
    </dgm:pt>
    <dgm:pt modelId="{FC911A5B-FEF8-45F3-A860-548EF90AAC06}" type="pres">
      <dgm:prSet presAssocID="{E4860BFC-30FE-403C-A490-BF845A277847}" presName="composite" presStyleCnt="0"/>
      <dgm:spPr/>
    </dgm:pt>
    <dgm:pt modelId="{8507704A-1020-46E4-BA78-AEC1B2F82BA0}" type="pres">
      <dgm:prSet presAssocID="{E4860BFC-30FE-403C-A490-BF845A277847}" presName="background" presStyleLbl="node0" presStyleIdx="1" presStyleCnt="4"/>
      <dgm:spPr/>
    </dgm:pt>
    <dgm:pt modelId="{727DC9DD-17DD-4874-B7D3-5269411394EC}" type="pres">
      <dgm:prSet presAssocID="{E4860BFC-30FE-403C-A490-BF845A277847}" presName="text" presStyleLbl="fgAcc0" presStyleIdx="1" presStyleCnt="4">
        <dgm:presLayoutVars>
          <dgm:chPref val="3"/>
        </dgm:presLayoutVars>
      </dgm:prSet>
      <dgm:spPr/>
    </dgm:pt>
    <dgm:pt modelId="{1AAD447F-1B8F-458A-81F2-D7FF879B0D21}" type="pres">
      <dgm:prSet presAssocID="{E4860BFC-30FE-403C-A490-BF845A277847}" presName="hierChild2" presStyleCnt="0"/>
      <dgm:spPr/>
    </dgm:pt>
    <dgm:pt modelId="{6361B548-E85C-4801-A010-29D82F999E25}" type="pres">
      <dgm:prSet presAssocID="{6E102CA3-93B7-4230-8F42-D1FF70DE3875}" presName="hierRoot1" presStyleCnt="0"/>
      <dgm:spPr/>
    </dgm:pt>
    <dgm:pt modelId="{7E40620F-1D59-4EA0-8C99-D4E0D53D1B4F}" type="pres">
      <dgm:prSet presAssocID="{6E102CA3-93B7-4230-8F42-D1FF70DE3875}" presName="composite" presStyleCnt="0"/>
      <dgm:spPr/>
    </dgm:pt>
    <dgm:pt modelId="{9697019A-5A6D-4E94-8D6A-428F24C70BED}" type="pres">
      <dgm:prSet presAssocID="{6E102CA3-93B7-4230-8F42-D1FF70DE3875}" presName="background" presStyleLbl="node0" presStyleIdx="2" presStyleCnt="4"/>
      <dgm:spPr/>
    </dgm:pt>
    <dgm:pt modelId="{67A52ACC-A447-456E-B660-E09701AC8DB5}" type="pres">
      <dgm:prSet presAssocID="{6E102CA3-93B7-4230-8F42-D1FF70DE3875}" presName="text" presStyleLbl="fgAcc0" presStyleIdx="2" presStyleCnt="4">
        <dgm:presLayoutVars>
          <dgm:chPref val="3"/>
        </dgm:presLayoutVars>
      </dgm:prSet>
      <dgm:spPr/>
    </dgm:pt>
    <dgm:pt modelId="{E1276AB1-2072-4B0D-A61B-721B49D7458C}" type="pres">
      <dgm:prSet presAssocID="{6E102CA3-93B7-4230-8F42-D1FF70DE3875}" presName="hierChild2" presStyleCnt="0"/>
      <dgm:spPr/>
    </dgm:pt>
    <dgm:pt modelId="{083CB0D5-5CC4-4EA8-950F-A4E2A153F3B2}" type="pres">
      <dgm:prSet presAssocID="{C102EDCB-11B0-4E80-8C45-27E636E38897}" presName="hierRoot1" presStyleCnt="0"/>
      <dgm:spPr/>
    </dgm:pt>
    <dgm:pt modelId="{FCC83244-7B3B-40BF-A534-EB803D85C092}" type="pres">
      <dgm:prSet presAssocID="{C102EDCB-11B0-4E80-8C45-27E636E38897}" presName="composite" presStyleCnt="0"/>
      <dgm:spPr/>
    </dgm:pt>
    <dgm:pt modelId="{06BABA41-A423-4BF7-B4D0-0A322E9E8D40}" type="pres">
      <dgm:prSet presAssocID="{C102EDCB-11B0-4E80-8C45-27E636E38897}" presName="background" presStyleLbl="node0" presStyleIdx="3" presStyleCnt="4"/>
      <dgm:spPr/>
    </dgm:pt>
    <dgm:pt modelId="{E7C76A5A-F112-46F9-A28C-02B1B347311A}" type="pres">
      <dgm:prSet presAssocID="{C102EDCB-11B0-4E80-8C45-27E636E38897}" presName="text" presStyleLbl="fgAcc0" presStyleIdx="3" presStyleCnt="4">
        <dgm:presLayoutVars>
          <dgm:chPref val="3"/>
        </dgm:presLayoutVars>
      </dgm:prSet>
      <dgm:spPr/>
    </dgm:pt>
    <dgm:pt modelId="{73454EF3-805B-4AEE-AAA4-4EE260F66252}" type="pres">
      <dgm:prSet presAssocID="{C102EDCB-11B0-4E80-8C45-27E636E38897}" presName="hierChild2" presStyleCnt="0"/>
      <dgm:spPr/>
    </dgm:pt>
  </dgm:ptLst>
  <dgm:cxnLst>
    <dgm:cxn modelId="{1631EE02-54B2-4253-A9D5-740E249ABADF}" srcId="{6726243C-30C3-4666-BE7C-A235C21E780F}" destId="{E4860BFC-30FE-403C-A490-BF845A277847}" srcOrd="1" destOrd="0" parTransId="{6AA34095-C3C8-4BD1-AD08-B7949D69E55C}" sibTransId="{205358F6-1E94-48D5-A013-B5BC1FD6025C}"/>
    <dgm:cxn modelId="{05D49203-F8F8-463E-8539-7E6DF2A831BE}" srcId="{6726243C-30C3-4666-BE7C-A235C21E780F}" destId="{C102EDCB-11B0-4E80-8C45-27E636E38897}" srcOrd="3" destOrd="0" parTransId="{B06B2B40-31E5-4B2B-8A38-80DC6DC74026}" sibTransId="{7C6186D8-96C2-4A72-BE31-0580ECC71763}"/>
    <dgm:cxn modelId="{4FC4D903-21AF-4E34-B388-A6AD627F7AD6}" type="presOf" srcId="{5F5C8790-7B37-426C-BEAD-5336C13E1797}" destId="{49165CA3-E360-4BC7-95E5-05A46894A1C4}" srcOrd="0" destOrd="0" presId="urn:microsoft.com/office/officeart/2005/8/layout/hierarchy1"/>
    <dgm:cxn modelId="{2BD1B327-8593-4303-8393-33576C9961DE}" type="presOf" srcId="{6E102CA3-93B7-4230-8F42-D1FF70DE3875}" destId="{67A52ACC-A447-456E-B660-E09701AC8DB5}" srcOrd="0" destOrd="0" presId="urn:microsoft.com/office/officeart/2005/8/layout/hierarchy1"/>
    <dgm:cxn modelId="{A0A4746A-4540-4BD3-B1C7-023A53E43225}" srcId="{6726243C-30C3-4666-BE7C-A235C21E780F}" destId="{5F5C8790-7B37-426C-BEAD-5336C13E1797}" srcOrd="0" destOrd="0" parTransId="{A26E99EA-4A1F-4C96-819C-371EA5A93289}" sibTransId="{D69C642E-9963-490E-B3FD-CBE90533D54F}"/>
    <dgm:cxn modelId="{8AE83C53-BA2F-4EF5-87FA-58850610E96F}" type="presOf" srcId="{E4860BFC-30FE-403C-A490-BF845A277847}" destId="{727DC9DD-17DD-4874-B7D3-5269411394EC}" srcOrd="0" destOrd="0" presId="urn:microsoft.com/office/officeart/2005/8/layout/hierarchy1"/>
    <dgm:cxn modelId="{6256E37C-7E45-40AE-8797-4089DAC4FAC3}" type="presOf" srcId="{C102EDCB-11B0-4E80-8C45-27E636E38897}" destId="{E7C76A5A-F112-46F9-A28C-02B1B347311A}" srcOrd="0" destOrd="0" presId="urn:microsoft.com/office/officeart/2005/8/layout/hierarchy1"/>
    <dgm:cxn modelId="{E0CF219C-E458-4988-B228-C06660C921B4}" type="presOf" srcId="{6726243C-30C3-4666-BE7C-A235C21E780F}" destId="{0E3FA95E-6803-4B63-B760-9A8374DD918D}" srcOrd="0" destOrd="0" presId="urn:microsoft.com/office/officeart/2005/8/layout/hierarchy1"/>
    <dgm:cxn modelId="{7003C1A2-0B68-4893-8F70-94FE6A43AA1B}" srcId="{6726243C-30C3-4666-BE7C-A235C21E780F}" destId="{6E102CA3-93B7-4230-8F42-D1FF70DE3875}" srcOrd="2" destOrd="0" parTransId="{7AC38984-B893-4DF8-A1FB-9EB64DC0361E}" sibTransId="{A89C04D8-7D2F-402B-B5C2-09A722574B40}"/>
    <dgm:cxn modelId="{1BAD263A-3B20-4D03-B02E-49D4FDEA6FD8}" type="presParOf" srcId="{0E3FA95E-6803-4B63-B760-9A8374DD918D}" destId="{E98F2EC1-81DE-46E6-AAAE-E8F810392147}" srcOrd="0" destOrd="0" presId="urn:microsoft.com/office/officeart/2005/8/layout/hierarchy1"/>
    <dgm:cxn modelId="{C8BF7754-942D-4AE3-AD38-E2C607FD4D1C}" type="presParOf" srcId="{E98F2EC1-81DE-46E6-AAAE-E8F810392147}" destId="{E0967060-849D-4040-9DA4-49B4FE408A43}" srcOrd="0" destOrd="0" presId="urn:microsoft.com/office/officeart/2005/8/layout/hierarchy1"/>
    <dgm:cxn modelId="{35DA765B-7B12-4365-8AA7-08B92D593A36}" type="presParOf" srcId="{E0967060-849D-4040-9DA4-49B4FE408A43}" destId="{CC9EBE72-D442-4CF1-A6EB-E61287251C63}" srcOrd="0" destOrd="0" presId="urn:microsoft.com/office/officeart/2005/8/layout/hierarchy1"/>
    <dgm:cxn modelId="{C38D9A6D-1849-42E1-9370-513F3C2FD132}" type="presParOf" srcId="{E0967060-849D-4040-9DA4-49B4FE408A43}" destId="{49165CA3-E360-4BC7-95E5-05A46894A1C4}" srcOrd="1" destOrd="0" presId="urn:microsoft.com/office/officeart/2005/8/layout/hierarchy1"/>
    <dgm:cxn modelId="{6EDB075A-E632-4304-B620-8F7E58041867}" type="presParOf" srcId="{E98F2EC1-81DE-46E6-AAAE-E8F810392147}" destId="{8A86E9A9-83BF-4DAF-9210-16A90405C008}" srcOrd="1" destOrd="0" presId="urn:microsoft.com/office/officeart/2005/8/layout/hierarchy1"/>
    <dgm:cxn modelId="{A12237A5-8F3E-40FE-AE32-D0A1951C3593}" type="presParOf" srcId="{0E3FA95E-6803-4B63-B760-9A8374DD918D}" destId="{6DA6135D-379C-41D7-AA90-0397C670FEAB}" srcOrd="1" destOrd="0" presId="urn:microsoft.com/office/officeart/2005/8/layout/hierarchy1"/>
    <dgm:cxn modelId="{8F1CB30B-8596-4BFE-8939-1C5746CEE987}" type="presParOf" srcId="{6DA6135D-379C-41D7-AA90-0397C670FEAB}" destId="{FC911A5B-FEF8-45F3-A860-548EF90AAC06}" srcOrd="0" destOrd="0" presId="urn:microsoft.com/office/officeart/2005/8/layout/hierarchy1"/>
    <dgm:cxn modelId="{73842215-BE13-4B27-B576-7DD5F9285A9B}" type="presParOf" srcId="{FC911A5B-FEF8-45F3-A860-548EF90AAC06}" destId="{8507704A-1020-46E4-BA78-AEC1B2F82BA0}" srcOrd="0" destOrd="0" presId="urn:microsoft.com/office/officeart/2005/8/layout/hierarchy1"/>
    <dgm:cxn modelId="{CF3FDFA9-6AEB-4BDA-A5D2-563C472103AD}" type="presParOf" srcId="{FC911A5B-FEF8-45F3-A860-548EF90AAC06}" destId="{727DC9DD-17DD-4874-B7D3-5269411394EC}" srcOrd="1" destOrd="0" presId="urn:microsoft.com/office/officeart/2005/8/layout/hierarchy1"/>
    <dgm:cxn modelId="{1F9C8074-BC1C-4E29-B8A9-3F241FB833DE}" type="presParOf" srcId="{6DA6135D-379C-41D7-AA90-0397C670FEAB}" destId="{1AAD447F-1B8F-458A-81F2-D7FF879B0D21}" srcOrd="1" destOrd="0" presId="urn:microsoft.com/office/officeart/2005/8/layout/hierarchy1"/>
    <dgm:cxn modelId="{4C48D3E7-6CD8-441D-8269-52FB2B44558D}" type="presParOf" srcId="{0E3FA95E-6803-4B63-B760-9A8374DD918D}" destId="{6361B548-E85C-4801-A010-29D82F999E25}" srcOrd="2" destOrd="0" presId="urn:microsoft.com/office/officeart/2005/8/layout/hierarchy1"/>
    <dgm:cxn modelId="{9A4391D8-5626-4DC4-9003-F28AF701E598}" type="presParOf" srcId="{6361B548-E85C-4801-A010-29D82F999E25}" destId="{7E40620F-1D59-4EA0-8C99-D4E0D53D1B4F}" srcOrd="0" destOrd="0" presId="urn:microsoft.com/office/officeart/2005/8/layout/hierarchy1"/>
    <dgm:cxn modelId="{AD556C9C-7BCA-47BD-8136-9DE73E80589F}" type="presParOf" srcId="{7E40620F-1D59-4EA0-8C99-D4E0D53D1B4F}" destId="{9697019A-5A6D-4E94-8D6A-428F24C70BED}" srcOrd="0" destOrd="0" presId="urn:microsoft.com/office/officeart/2005/8/layout/hierarchy1"/>
    <dgm:cxn modelId="{5EC09CC8-E160-4FF4-B5FD-4C8D2567BE7A}" type="presParOf" srcId="{7E40620F-1D59-4EA0-8C99-D4E0D53D1B4F}" destId="{67A52ACC-A447-456E-B660-E09701AC8DB5}" srcOrd="1" destOrd="0" presId="urn:microsoft.com/office/officeart/2005/8/layout/hierarchy1"/>
    <dgm:cxn modelId="{141E49A9-632D-4395-B8C5-A802C4EF791B}" type="presParOf" srcId="{6361B548-E85C-4801-A010-29D82F999E25}" destId="{E1276AB1-2072-4B0D-A61B-721B49D7458C}" srcOrd="1" destOrd="0" presId="urn:microsoft.com/office/officeart/2005/8/layout/hierarchy1"/>
    <dgm:cxn modelId="{FDC7B3C1-59D4-4A6E-96CB-92F090BCF794}" type="presParOf" srcId="{0E3FA95E-6803-4B63-B760-9A8374DD918D}" destId="{083CB0D5-5CC4-4EA8-950F-A4E2A153F3B2}" srcOrd="3" destOrd="0" presId="urn:microsoft.com/office/officeart/2005/8/layout/hierarchy1"/>
    <dgm:cxn modelId="{9624B016-F4B5-4493-A711-E4828C00F13F}" type="presParOf" srcId="{083CB0D5-5CC4-4EA8-950F-A4E2A153F3B2}" destId="{FCC83244-7B3B-40BF-A534-EB803D85C092}" srcOrd="0" destOrd="0" presId="urn:microsoft.com/office/officeart/2005/8/layout/hierarchy1"/>
    <dgm:cxn modelId="{E2307911-E9C7-49C6-8D94-D60D1A409A4B}" type="presParOf" srcId="{FCC83244-7B3B-40BF-A534-EB803D85C092}" destId="{06BABA41-A423-4BF7-B4D0-0A322E9E8D40}" srcOrd="0" destOrd="0" presId="urn:microsoft.com/office/officeart/2005/8/layout/hierarchy1"/>
    <dgm:cxn modelId="{0DBBB12F-E41E-4697-8E5D-4774991CFF92}" type="presParOf" srcId="{FCC83244-7B3B-40BF-A534-EB803D85C092}" destId="{E7C76A5A-F112-46F9-A28C-02B1B347311A}" srcOrd="1" destOrd="0" presId="urn:microsoft.com/office/officeart/2005/8/layout/hierarchy1"/>
    <dgm:cxn modelId="{B56DF30C-D507-4707-9E17-8FB07B5CB1B8}" type="presParOf" srcId="{083CB0D5-5CC4-4EA8-950F-A4E2A153F3B2}" destId="{73454EF3-805B-4AEE-AAA4-4EE260F662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A54C16-62B9-4129-8E02-0C4D005EC64D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6B8F70-4301-43BC-8E13-83DD2D614399}">
      <dgm:prSet/>
      <dgm:spPr/>
      <dgm:t>
        <a:bodyPr/>
        <a:lstStyle/>
        <a:p>
          <a:r>
            <a:rPr lang="en-US" dirty="0" err="1"/>
            <a:t>Bestellingen</a:t>
          </a:r>
          <a:endParaRPr lang="en-US" dirty="0"/>
        </a:p>
      </dgm:t>
    </dgm:pt>
    <dgm:pt modelId="{5657BEFF-9496-4C28-9D84-39662892AA88}" type="parTrans" cxnId="{341EA28A-F445-420F-8ECB-FE57DC766974}">
      <dgm:prSet/>
      <dgm:spPr/>
      <dgm:t>
        <a:bodyPr/>
        <a:lstStyle/>
        <a:p>
          <a:endParaRPr lang="en-US"/>
        </a:p>
      </dgm:t>
    </dgm:pt>
    <dgm:pt modelId="{F6BFC203-C539-40BD-ACE0-2F18E78DB7F3}" type="sibTrans" cxnId="{341EA28A-F445-420F-8ECB-FE57DC766974}">
      <dgm:prSet/>
      <dgm:spPr/>
      <dgm:t>
        <a:bodyPr/>
        <a:lstStyle/>
        <a:p>
          <a:endParaRPr lang="en-US"/>
        </a:p>
      </dgm:t>
    </dgm:pt>
    <dgm:pt modelId="{D0905FF7-2535-4E09-9786-199AD986E790}">
      <dgm:prSet/>
      <dgm:spPr/>
      <dgm:t>
        <a:bodyPr/>
        <a:lstStyle/>
        <a:p>
          <a:r>
            <a:rPr lang="en-US" dirty="0" err="1"/>
            <a:t>Klantgegevens</a:t>
          </a:r>
          <a:endParaRPr lang="en-US" dirty="0"/>
        </a:p>
      </dgm:t>
    </dgm:pt>
    <dgm:pt modelId="{F9ABB7FC-0AA8-4441-8A89-ACDC22A39045}" type="parTrans" cxnId="{4C67DFE4-453C-4302-B8DF-BA3CA86D2726}">
      <dgm:prSet/>
      <dgm:spPr/>
      <dgm:t>
        <a:bodyPr/>
        <a:lstStyle/>
        <a:p>
          <a:endParaRPr lang="en-US"/>
        </a:p>
      </dgm:t>
    </dgm:pt>
    <dgm:pt modelId="{B27A9DDE-B03D-4321-B91B-069D03367D1F}" type="sibTrans" cxnId="{4C67DFE4-453C-4302-B8DF-BA3CA86D2726}">
      <dgm:prSet/>
      <dgm:spPr/>
      <dgm:t>
        <a:bodyPr/>
        <a:lstStyle/>
        <a:p>
          <a:endParaRPr lang="en-US"/>
        </a:p>
      </dgm:t>
    </dgm:pt>
    <dgm:pt modelId="{0E8DBF48-B04F-4189-8E11-427766ED8063}">
      <dgm:prSet/>
      <dgm:spPr/>
      <dgm:t>
        <a:bodyPr/>
        <a:lstStyle/>
        <a:p>
          <a:r>
            <a:rPr lang="en-US" dirty="0" err="1"/>
            <a:t>Voorraad</a:t>
          </a:r>
          <a:endParaRPr lang="en-US" dirty="0"/>
        </a:p>
      </dgm:t>
    </dgm:pt>
    <dgm:pt modelId="{654E0B51-D277-4974-89FC-16A258AD622F}" type="parTrans" cxnId="{68BA7085-5B8F-42D9-A6A7-AACE80450827}">
      <dgm:prSet/>
      <dgm:spPr/>
      <dgm:t>
        <a:bodyPr/>
        <a:lstStyle/>
        <a:p>
          <a:endParaRPr lang="en-US"/>
        </a:p>
      </dgm:t>
    </dgm:pt>
    <dgm:pt modelId="{8F6AC12A-185C-4D4A-AC32-0A1A28D66B8E}" type="sibTrans" cxnId="{68BA7085-5B8F-42D9-A6A7-AACE80450827}">
      <dgm:prSet/>
      <dgm:spPr/>
      <dgm:t>
        <a:bodyPr/>
        <a:lstStyle/>
        <a:p>
          <a:endParaRPr lang="en-US"/>
        </a:p>
      </dgm:t>
    </dgm:pt>
    <dgm:pt modelId="{A63C0CCE-07C6-49ED-82F9-66467BB891D8}">
      <dgm:prSet/>
      <dgm:spPr/>
      <dgm:t>
        <a:bodyPr/>
        <a:lstStyle/>
        <a:p>
          <a:r>
            <a:rPr lang="en-US" dirty="0" err="1"/>
            <a:t>Messageboard</a:t>
          </a:r>
          <a:endParaRPr lang="en-US" dirty="0"/>
        </a:p>
      </dgm:t>
    </dgm:pt>
    <dgm:pt modelId="{90B297E6-6818-4203-A08C-D9EFC29C2B98}" type="parTrans" cxnId="{0A518443-3227-4BA1-95DB-739BBE127C17}">
      <dgm:prSet/>
      <dgm:spPr/>
      <dgm:t>
        <a:bodyPr/>
        <a:lstStyle/>
        <a:p>
          <a:endParaRPr lang="en-US"/>
        </a:p>
      </dgm:t>
    </dgm:pt>
    <dgm:pt modelId="{D646DF06-052A-484A-9014-7F76C54075F4}" type="sibTrans" cxnId="{0A518443-3227-4BA1-95DB-739BBE127C17}">
      <dgm:prSet/>
      <dgm:spPr/>
      <dgm:t>
        <a:bodyPr/>
        <a:lstStyle/>
        <a:p>
          <a:endParaRPr lang="en-US"/>
        </a:p>
      </dgm:t>
    </dgm:pt>
    <dgm:pt modelId="{E3596D45-953A-4B66-A53A-B3D4D528F307}">
      <dgm:prSet/>
      <dgm:spPr/>
      <dgm:t>
        <a:bodyPr/>
        <a:lstStyle/>
        <a:p>
          <a:r>
            <a:rPr lang="en-US" dirty="0"/>
            <a:t>Api.</a:t>
          </a:r>
        </a:p>
      </dgm:t>
    </dgm:pt>
    <dgm:pt modelId="{9FD2EF09-8F2A-4E80-80CB-A8B9DF95944C}" type="parTrans" cxnId="{AFF6C5B2-A470-4783-B7F0-67543EFFC22A}">
      <dgm:prSet/>
      <dgm:spPr/>
      <dgm:t>
        <a:bodyPr/>
        <a:lstStyle/>
        <a:p>
          <a:endParaRPr lang="en-US"/>
        </a:p>
      </dgm:t>
    </dgm:pt>
    <dgm:pt modelId="{89C1E79B-6E5F-44B5-902D-0FB218DF9AA0}" type="sibTrans" cxnId="{AFF6C5B2-A470-4783-B7F0-67543EFFC22A}">
      <dgm:prSet/>
      <dgm:spPr/>
      <dgm:t>
        <a:bodyPr/>
        <a:lstStyle/>
        <a:p>
          <a:endParaRPr lang="en-US"/>
        </a:p>
      </dgm:t>
    </dgm:pt>
    <dgm:pt modelId="{A8A5D682-2B1B-49BF-8AB4-B84A517E6D3F}">
      <dgm:prSet/>
      <dgm:spPr/>
      <dgm:t>
        <a:bodyPr/>
        <a:lstStyle/>
        <a:p>
          <a:r>
            <a:rPr lang="en-US" dirty="0"/>
            <a:t>Responsive.</a:t>
          </a:r>
        </a:p>
      </dgm:t>
    </dgm:pt>
    <dgm:pt modelId="{6FBE9F55-B9A0-4F1A-957F-C63CB9DECA0B}" type="parTrans" cxnId="{A24BB71A-48A5-47C9-BD11-D9EEDEC62CA4}">
      <dgm:prSet/>
      <dgm:spPr/>
      <dgm:t>
        <a:bodyPr/>
        <a:lstStyle/>
        <a:p>
          <a:endParaRPr lang="en-US"/>
        </a:p>
      </dgm:t>
    </dgm:pt>
    <dgm:pt modelId="{3D312F2F-B3FB-46D2-9A7D-C3D2C411B59D}" type="sibTrans" cxnId="{A24BB71A-48A5-47C9-BD11-D9EEDEC62CA4}">
      <dgm:prSet/>
      <dgm:spPr/>
      <dgm:t>
        <a:bodyPr/>
        <a:lstStyle/>
        <a:p>
          <a:endParaRPr lang="en-US"/>
        </a:p>
      </dgm:t>
    </dgm:pt>
    <dgm:pt modelId="{D3AE9DD0-508A-45F8-BDCE-58CA63351A3B}">
      <dgm:prSet/>
      <dgm:spPr/>
      <dgm:t>
        <a:bodyPr/>
        <a:lstStyle/>
        <a:p>
          <a:r>
            <a:rPr lang="en-US" dirty="0" err="1"/>
            <a:t>Voorraad</a:t>
          </a:r>
          <a:r>
            <a:rPr lang="en-US" dirty="0"/>
            <a:t> </a:t>
          </a:r>
          <a:r>
            <a:rPr lang="en-US" dirty="0" err="1"/>
            <a:t>updaten</a:t>
          </a:r>
          <a:r>
            <a:rPr lang="en-US" dirty="0"/>
            <a:t> </a:t>
          </a:r>
          <a:r>
            <a:rPr lang="en-US" dirty="0" err="1"/>
            <a:t>bij</a:t>
          </a:r>
          <a:r>
            <a:rPr lang="en-US" dirty="0"/>
            <a:t> low stock.</a:t>
          </a:r>
        </a:p>
      </dgm:t>
    </dgm:pt>
    <dgm:pt modelId="{2026D6AE-5534-491D-B101-EA859CE1EF19}" type="parTrans" cxnId="{1A25C6F0-E5F7-4D67-AA35-8510A5213B35}">
      <dgm:prSet/>
      <dgm:spPr/>
      <dgm:t>
        <a:bodyPr/>
        <a:lstStyle/>
        <a:p>
          <a:endParaRPr lang="en-US"/>
        </a:p>
      </dgm:t>
    </dgm:pt>
    <dgm:pt modelId="{83214208-5ECB-43E1-93DB-00D5A1AE3DFE}" type="sibTrans" cxnId="{1A25C6F0-E5F7-4D67-AA35-8510A5213B35}">
      <dgm:prSet/>
      <dgm:spPr/>
      <dgm:t>
        <a:bodyPr/>
        <a:lstStyle/>
        <a:p>
          <a:endParaRPr lang="en-US"/>
        </a:p>
      </dgm:t>
    </dgm:pt>
    <dgm:pt modelId="{0A95E31D-EB2F-4869-9D53-C68E990A28E1}" type="pres">
      <dgm:prSet presAssocID="{E2A54C16-62B9-4129-8E02-0C4D005EC64D}" presName="diagram" presStyleCnt="0">
        <dgm:presLayoutVars>
          <dgm:dir/>
          <dgm:resizeHandles val="exact"/>
        </dgm:presLayoutVars>
      </dgm:prSet>
      <dgm:spPr/>
    </dgm:pt>
    <dgm:pt modelId="{DDDBAA59-1D0F-4603-B53C-1F111CFDC223}" type="pres">
      <dgm:prSet presAssocID="{856B8F70-4301-43BC-8E13-83DD2D614399}" presName="node" presStyleLbl="node1" presStyleIdx="0" presStyleCnt="7">
        <dgm:presLayoutVars>
          <dgm:bulletEnabled val="1"/>
        </dgm:presLayoutVars>
      </dgm:prSet>
      <dgm:spPr/>
    </dgm:pt>
    <dgm:pt modelId="{7751309D-7495-4E53-AB03-6DBF56298ECF}" type="pres">
      <dgm:prSet presAssocID="{F6BFC203-C539-40BD-ACE0-2F18E78DB7F3}" presName="sibTrans" presStyleCnt="0"/>
      <dgm:spPr/>
    </dgm:pt>
    <dgm:pt modelId="{2F782DD7-DB15-475F-A014-F4BCB0811697}" type="pres">
      <dgm:prSet presAssocID="{D0905FF7-2535-4E09-9786-199AD986E790}" presName="node" presStyleLbl="node1" presStyleIdx="1" presStyleCnt="7">
        <dgm:presLayoutVars>
          <dgm:bulletEnabled val="1"/>
        </dgm:presLayoutVars>
      </dgm:prSet>
      <dgm:spPr/>
    </dgm:pt>
    <dgm:pt modelId="{F087FE89-3099-4890-88C3-7195AC6D68FC}" type="pres">
      <dgm:prSet presAssocID="{B27A9DDE-B03D-4321-B91B-069D03367D1F}" presName="sibTrans" presStyleCnt="0"/>
      <dgm:spPr/>
    </dgm:pt>
    <dgm:pt modelId="{FBE5BDBC-DE14-4B62-8E6C-1085EE66E298}" type="pres">
      <dgm:prSet presAssocID="{0E8DBF48-B04F-4189-8E11-427766ED8063}" presName="node" presStyleLbl="node1" presStyleIdx="2" presStyleCnt="7">
        <dgm:presLayoutVars>
          <dgm:bulletEnabled val="1"/>
        </dgm:presLayoutVars>
      </dgm:prSet>
      <dgm:spPr/>
    </dgm:pt>
    <dgm:pt modelId="{BBC29429-3A2C-4ABB-9B9C-6D5975F45623}" type="pres">
      <dgm:prSet presAssocID="{8F6AC12A-185C-4D4A-AC32-0A1A28D66B8E}" presName="sibTrans" presStyleCnt="0"/>
      <dgm:spPr/>
    </dgm:pt>
    <dgm:pt modelId="{9A3F2172-9B3E-43C8-9A17-7FBFBBF9559A}" type="pres">
      <dgm:prSet presAssocID="{A63C0CCE-07C6-49ED-82F9-66467BB891D8}" presName="node" presStyleLbl="node1" presStyleIdx="3" presStyleCnt="7">
        <dgm:presLayoutVars>
          <dgm:bulletEnabled val="1"/>
        </dgm:presLayoutVars>
      </dgm:prSet>
      <dgm:spPr/>
    </dgm:pt>
    <dgm:pt modelId="{58CAD013-B4A1-4DC1-9AF4-3E8C17BB296E}" type="pres">
      <dgm:prSet presAssocID="{D646DF06-052A-484A-9014-7F76C54075F4}" presName="sibTrans" presStyleCnt="0"/>
      <dgm:spPr/>
    </dgm:pt>
    <dgm:pt modelId="{6119DBE8-A103-471D-AA82-8381C271D92E}" type="pres">
      <dgm:prSet presAssocID="{E3596D45-953A-4B66-A53A-B3D4D528F307}" presName="node" presStyleLbl="node1" presStyleIdx="4" presStyleCnt="7">
        <dgm:presLayoutVars>
          <dgm:bulletEnabled val="1"/>
        </dgm:presLayoutVars>
      </dgm:prSet>
      <dgm:spPr/>
    </dgm:pt>
    <dgm:pt modelId="{1AC3FA9F-44A8-48A9-85FF-E9A2740B2AC8}" type="pres">
      <dgm:prSet presAssocID="{89C1E79B-6E5F-44B5-902D-0FB218DF9AA0}" presName="sibTrans" presStyleCnt="0"/>
      <dgm:spPr/>
    </dgm:pt>
    <dgm:pt modelId="{4D1D2917-AF4B-4912-8BF8-09A120E43623}" type="pres">
      <dgm:prSet presAssocID="{A8A5D682-2B1B-49BF-8AB4-B84A517E6D3F}" presName="node" presStyleLbl="node1" presStyleIdx="5" presStyleCnt="7">
        <dgm:presLayoutVars>
          <dgm:bulletEnabled val="1"/>
        </dgm:presLayoutVars>
      </dgm:prSet>
      <dgm:spPr/>
    </dgm:pt>
    <dgm:pt modelId="{9EAFD26E-6423-49BA-B001-4E54ED74296A}" type="pres">
      <dgm:prSet presAssocID="{3D312F2F-B3FB-46D2-9A7D-C3D2C411B59D}" presName="sibTrans" presStyleCnt="0"/>
      <dgm:spPr/>
    </dgm:pt>
    <dgm:pt modelId="{500B4EA5-D193-4725-BCFD-63BFD46A90E9}" type="pres">
      <dgm:prSet presAssocID="{D3AE9DD0-508A-45F8-BDCE-58CA63351A3B}" presName="node" presStyleLbl="node1" presStyleIdx="6" presStyleCnt="7">
        <dgm:presLayoutVars>
          <dgm:bulletEnabled val="1"/>
        </dgm:presLayoutVars>
      </dgm:prSet>
      <dgm:spPr/>
    </dgm:pt>
  </dgm:ptLst>
  <dgm:cxnLst>
    <dgm:cxn modelId="{A24BB71A-48A5-47C9-BD11-D9EEDEC62CA4}" srcId="{E2A54C16-62B9-4129-8E02-0C4D005EC64D}" destId="{A8A5D682-2B1B-49BF-8AB4-B84A517E6D3F}" srcOrd="5" destOrd="0" parTransId="{6FBE9F55-B9A0-4F1A-957F-C63CB9DECA0B}" sibTransId="{3D312F2F-B3FB-46D2-9A7D-C3D2C411B59D}"/>
    <dgm:cxn modelId="{0A518443-3227-4BA1-95DB-739BBE127C17}" srcId="{E2A54C16-62B9-4129-8E02-0C4D005EC64D}" destId="{A63C0CCE-07C6-49ED-82F9-66467BB891D8}" srcOrd="3" destOrd="0" parTransId="{90B297E6-6818-4203-A08C-D9EFC29C2B98}" sibTransId="{D646DF06-052A-484A-9014-7F76C54075F4}"/>
    <dgm:cxn modelId="{287F8256-46E7-4AAD-9EF4-49CF57FF9F5F}" type="presOf" srcId="{E3596D45-953A-4B66-A53A-B3D4D528F307}" destId="{6119DBE8-A103-471D-AA82-8381C271D92E}" srcOrd="0" destOrd="0" presId="urn:microsoft.com/office/officeart/2005/8/layout/default"/>
    <dgm:cxn modelId="{73D4BD58-8A81-428C-BFA6-75FEB3F4CD86}" type="presOf" srcId="{856B8F70-4301-43BC-8E13-83DD2D614399}" destId="{DDDBAA59-1D0F-4603-B53C-1F111CFDC223}" srcOrd="0" destOrd="0" presId="urn:microsoft.com/office/officeart/2005/8/layout/default"/>
    <dgm:cxn modelId="{68BA7085-5B8F-42D9-A6A7-AACE80450827}" srcId="{E2A54C16-62B9-4129-8E02-0C4D005EC64D}" destId="{0E8DBF48-B04F-4189-8E11-427766ED8063}" srcOrd="2" destOrd="0" parTransId="{654E0B51-D277-4974-89FC-16A258AD622F}" sibTransId="{8F6AC12A-185C-4D4A-AC32-0A1A28D66B8E}"/>
    <dgm:cxn modelId="{341EA28A-F445-420F-8ECB-FE57DC766974}" srcId="{E2A54C16-62B9-4129-8E02-0C4D005EC64D}" destId="{856B8F70-4301-43BC-8E13-83DD2D614399}" srcOrd="0" destOrd="0" parTransId="{5657BEFF-9496-4C28-9D84-39662892AA88}" sibTransId="{F6BFC203-C539-40BD-ACE0-2F18E78DB7F3}"/>
    <dgm:cxn modelId="{2C27C298-221E-470A-8F9C-6CAA9EE32550}" type="presOf" srcId="{0E8DBF48-B04F-4189-8E11-427766ED8063}" destId="{FBE5BDBC-DE14-4B62-8E6C-1085EE66E298}" srcOrd="0" destOrd="0" presId="urn:microsoft.com/office/officeart/2005/8/layout/default"/>
    <dgm:cxn modelId="{4E7E26AC-7827-4199-B795-7E057103579F}" type="presOf" srcId="{E2A54C16-62B9-4129-8E02-0C4D005EC64D}" destId="{0A95E31D-EB2F-4869-9D53-C68E990A28E1}" srcOrd="0" destOrd="0" presId="urn:microsoft.com/office/officeart/2005/8/layout/default"/>
    <dgm:cxn modelId="{AFF6C5B2-A470-4783-B7F0-67543EFFC22A}" srcId="{E2A54C16-62B9-4129-8E02-0C4D005EC64D}" destId="{E3596D45-953A-4B66-A53A-B3D4D528F307}" srcOrd="4" destOrd="0" parTransId="{9FD2EF09-8F2A-4E80-80CB-A8B9DF95944C}" sibTransId="{89C1E79B-6E5F-44B5-902D-0FB218DF9AA0}"/>
    <dgm:cxn modelId="{D8079CB5-1536-48B5-A3E7-CB11B14B4F29}" type="presOf" srcId="{A63C0CCE-07C6-49ED-82F9-66467BB891D8}" destId="{9A3F2172-9B3E-43C8-9A17-7FBFBBF9559A}" srcOrd="0" destOrd="0" presId="urn:microsoft.com/office/officeart/2005/8/layout/default"/>
    <dgm:cxn modelId="{0043DAD8-1439-4B5D-AD21-805A7A2E6E9B}" type="presOf" srcId="{D0905FF7-2535-4E09-9786-199AD986E790}" destId="{2F782DD7-DB15-475F-A014-F4BCB0811697}" srcOrd="0" destOrd="0" presId="urn:microsoft.com/office/officeart/2005/8/layout/default"/>
    <dgm:cxn modelId="{4C67DFE4-453C-4302-B8DF-BA3CA86D2726}" srcId="{E2A54C16-62B9-4129-8E02-0C4D005EC64D}" destId="{D0905FF7-2535-4E09-9786-199AD986E790}" srcOrd="1" destOrd="0" parTransId="{F9ABB7FC-0AA8-4441-8A89-ACDC22A39045}" sibTransId="{B27A9DDE-B03D-4321-B91B-069D03367D1F}"/>
    <dgm:cxn modelId="{1A25C6F0-E5F7-4D67-AA35-8510A5213B35}" srcId="{E2A54C16-62B9-4129-8E02-0C4D005EC64D}" destId="{D3AE9DD0-508A-45F8-BDCE-58CA63351A3B}" srcOrd="6" destOrd="0" parTransId="{2026D6AE-5534-491D-B101-EA859CE1EF19}" sibTransId="{83214208-5ECB-43E1-93DB-00D5A1AE3DFE}"/>
    <dgm:cxn modelId="{9954B7F8-0206-4396-A18A-5F2F6553B7CE}" type="presOf" srcId="{D3AE9DD0-508A-45F8-BDCE-58CA63351A3B}" destId="{500B4EA5-D193-4725-BCFD-63BFD46A90E9}" srcOrd="0" destOrd="0" presId="urn:microsoft.com/office/officeart/2005/8/layout/default"/>
    <dgm:cxn modelId="{708951F9-7916-47ED-A190-643EDB4AC6E9}" type="presOf" srcId="{A8A5D682-2B1B-49BF-8AB4-B84A517E6D3F}" destId="{4D1D2917-AF4B-4912-8BF8-09A120E43623}" srcOrd="0" destOrd="0" presId="urn:microsoft.com/office/officeart/2005/8/layout/default"/>
    <dgm:cxn modelId="{A612BE01-F130-45E1-ABA4-D3E3B1D6EE4C}" type="presParOf" srcId="{0A95E31D-EB2F-4869-9D53-C68E990A28E1}" destId="{DDDBAA59-1D0F-4603-B53C-1F111CFDC223}" srcOrd="0" destOrd="0" presId="urn:microsoft.com/office/officeart/2005/8/layout/default"/>
    <dgm:cxn modelId="{336B3291-8868-4CEC-8F2E-8F13BBE3F5D2}" type="presParOf" srcId="{0A95E31D-EB2F-4869-9D53-C68E990A28E1}" destId="{7751309D-7495-4E53-AB03-6DBF56298ECF}" srcOrd="1" destOrd="0" presId="urn:microsoft.com/office/officeart/2005/8/layout/default"/>
    <dgm:cxn modelId="{A66B8426-2FC4-457E-8A59-27FAE25785F4}" type="presParOf" srcId="{0A95E31D-EB2F-4869-9D53-C68E990A28E1}" destId="{2F782DD7-DB15-475F-A014-F4BCB0811697}" srcOrd="2" destOrd="0" presId="urn:microsoft.com/office/officeart/2005/8/layout/default"/>
    <dgm:cxn modelId="{7737A99A-70EF-48F3-A69E-D02CEA08CA32}" type="presParOf" srcId="{0A95E31D-EB2F-4869-9D53-C68E990A28E1}" destId="{F087FE89-3099-4890-88C3-7195AC6D68FC}" srcOrd="3" destOrd="0" presId="urn:microsoft.com/office/officeart/2005/8/layout/default"/>
    <dgm:cxn modelId="{A429E084-9371-4DCD-B929-04F0FDF292D5}" type="presParOf" srcId="{0A95E31D-EB2F-4869-9D53-C68E990A28E1}" destId="{FBE5BDBC-DE14-4B62-8E6C-1085EE66E298}" srcOrd="4" destOrd="0" presId="urn:microsoft.com/office/officeart/2005/8/layout/default"/>
    <dgm:cxn modelId="{C7DABB37-8A84-4D7A-A873-E6E80F0FD4EF}" type="presParOf" srcId="{0A95E31D-EB2F-4869-9D53-C68E990A28E1}" destId="{BBC29429-3A2C-4ABB-9B9C-6D5975F45623}" srcOrd="5" destOrd="0" presId="urn:microsoft.com/office/officeart/2005/8/layout/default"/>
    <dgm:cxn modelId="{40CC0C1F-F8FD-4E23-9B31-C2E52E852916}" type="presParOf" srcId="{0A95E31D-EB2F-4869-9D53-C68E990A28E1}" destId="{9A3F2172-9B3E-43C8-9A17-7FBFBBF9559A}" srcOrd="6" destOrd="0" presId="urn:microsoft.com/office/officeart/2005/8/layout/default"/>
    <dgm:cxn modelId="{DB3C34CC-EB31-47D0-B867-265974082AEB}" type="presParOf" srcId="{0A95E31D-EB2F-4869-9D53-C68E990A28E1}" destId="{58CAD013-B4A1-4DC1-9AF4-3E8C17BB296E}" srcOrd="7" destOrd="0" presId="urn:microsoft.com/office/officeart/2005/8/layout/default"/>
    <dgm:cxn modelId="{56E6DE8E-027D-42C5-9821-EF0F1B539B20}" type="presParOf" srcId="{0A95E31D-EB2F-4869-9D53-C68E990A28E1}" destId="{6119DBE8-A103-471D-AA82-8381C271D92E}" srcOrd="8" destOrd="0" presId="urn:microsoft.com/office/officeart/2005/8/layout/default"/>
    <dgm:cxn modelId="{859557AD-3620-4197-94CA-A5D525DBDD8A}" type="presParOf" srcId="{0A95E31D-EB2F-4869-9D53-C68E990A28E1}" destId="{1AC3FA9F-44A8-48A9-85FF-E9A2740B2AC8}" srcOrd="9" destOrd="0" presId="urn:microsoft.com/office/officeart/2005/8/layout/default"/>
    <dgm:cxn modelId="{767E37D8-B652-4C79-BEF0-9E6B8EAC0906}" type="presParOf" srcId="{0A95E31D-EB2F-4869-9D53-C68E990A28E1}" destId="{4D1D2917-AF4B-4912-8BF8-09A120E43623}" srcOrd="10" destOrd="0" presId="urn:microsoft.com/office/officeart/2005/8/layout/default"/>
    <dgm:cxn modelId="{40EA457B-61AC-473F-85E2-8E3C9DB5737D}" type="presParOf" srcId="{0A95E31D-EB2F-4869-9D53-C68E990A28E1}" destId="{9EAFD26E-6423-49BA-B001-4E54ED74296A}" srcOrd="11" destOrd="0" presId="urn:microsoft.com/office/officeart/2005/8/layout/default"/>
    <dgm:cxn modelId="{8B70820F-A243-4828-BA04-BA13390033DA}" type="presParOf" srcId="{0A95E31D-EB2F-4869-9D53-C68E990A28E1}" destId="{500B4EA5-D193-4725-BCFD-63BFD46A90E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CC6476-8948-4A05-83FC-81BDE3216A4B}" type="doc">
      <dgm:prSet loTypeId="urn:microsoft.com/office/officeart/2005/8/layout/hierarchy1" loCatId="hierarchy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8B9B44C-5AE7-458C-863F-2D83306C0176}">
      <dgm:prSet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Azure </a:t>
          </a:r>
          <a:r>
            <a:rPr lang="en-US" dirty="0" err="1"/>
            <a:t>devops</a:t>
          </a:r>
          <a:r>
            <a:rPr lang="en-US" dirty="0"/>
            <a:t>.</a:t>
          </a:r>
        </a:p>
      </dgm:t>
    </dgm:pt>
    <dgm:pt modelId="{0DCF7909-69A6-4649-BCDF-64C60A95053F}" type="parTrans" cxnId="{F4AD5F80-7081-4A4A-B6B7-F439A363E331}">
      <dgm:prSet/>
      <dgm:spPr/>
      <dgm:t>
        <a:bodyPr/>
        <a:lstStyle/>
        <a:p>
          <a:endParaRPr lang="en-US"/>
        </a:p>
      </dgm:t>
    </dgm:pt>
    <dgm:pt modelId="{FAF581BB-DF99-4AD3-A5DD-FBA7307B1BFB}" type="sibTrans" cxnId="{F4AD5F80-7081-4A4A-B6B7-F439A363E331}">
      <dgm:prSet/>
      <dgm:spPr/>
      <dgm:t>
        <a:bodyPr/>
        <a:lstStyle/>
        <a:p>
          <a:endParaRPr lang="en-US"/>
        </a:p>
      </dgm:t>
    </dgm:pt>
    <dgm:pt modelId="{3C6E0713-857E-4FE9-B402-CDB0FAB0FD15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werking</a:t>
          </a:r>
          <a:r>
            <a:rPr lang="en-US" dirty="0"/>
            <a:t>.</a:t>
          </a:r>
        </a:p>
      </dgm:t>
    </dgm:pt>
    <dgm:pt modelId="{B7A6B836-A19E-4334-9530-3788FEAE00B3}" type="parTrans" cxnId="{51F607B3-F90E-4AEA-B466-4CCBAA0174A2}">
      <dgm:prSet/>
      <dgm:spPr/>
      <dgm:t>
        <a:bodyPr/>
        <a:lstStyle/>
        <a:p>
          <a:endParaRPr lang="en-US"/>
        </a:p>
      </dgm:t>
    </dgm:pt>
    <dgm:pt modelId="{CCF704A2-A832-48EA-B456-AD988DFE7C4E}" type="sibTrans" cxnId="{51F607B3-F90E-4AEA-B466-4CCBAA0174A2}">
      <dgm:prSet/>
      <dgm:spPr/>
      <dgm:t>
        <a:bodyPr/>
        <a:lstStyle/>
        <a:p>
          <a:endParaRPr lang="en-US"/>
        </a:p>
      </dgm:t>
    </dgm:pt>
    <dgm:pt modelId="{ADE6B760-3A45-41BA-AAD8-C948E233EB15}">
      <dgm:prSet/>
      <dgm:spPr/>
      <dgm:t>
        <a:bodyPr/>
        <a:lstStyle/>
        <a:p>
          <a:r>
            <a:rPr lang="en-US" dirty="0" err="1"/>
            <a:t>Uitwerken</a:t>
          </a:r>
          <a:r>
            <a:rPr lang="en-US" dirty="0"/>
            <a:t> van </a:t>
          </a:r>
          <a:r>
            <a:rPr lang="en-US" dirty="0" err="1"/>
            <a:t>kleinere</a:t>
          </a:r>
          <a:r>
            <a:rPr lang="en-US" dirty="0"/>
            <a:t> </a:t>
          </a:r>
          <a:r>
            <a:rPr lang="en-US" dirty="0" err="1"/>
            <a:t>opdachten</a:t>
          </a:r>
          <a:r>
            <a:rPr lang="en-US" dirty="0"/>
            <a:t>.</a:t>
          </a:r>
        </a:p>
      </dgm:t>
    </dgm:pt>
    <dgm:pt modelId="{CB29E64C-2178-4EA3-AEE5-AB5D5B8AB6E6}" type="parTrans" cxnId="{EFA2278B-C04F-4435-AEF8-DB68AA05820F}">
      <dgm:prSet/>
      <dgm:spPr/>
      <dgm:t>
        <a:bodyPr/>
        <a:lstStyle/>
        <a:p>
          <a:endParaRPr lang="en-US"/>
        </a:p>
      </dgm:t>
    </dgm:pt>
    <dgm:pt modelId="{12049E36-B950-42DC-9FEE-709AA4161531}" type="sibTrans" cxnId="{EFA2278B-C04F-4435-AEF8-DB68AA05820F}">
      <dgm:prSet/>
      <dgm:spPr/>
      <dgm:t>
        <a:bodyPr/>
        <a:lstStyle/>
        <a:p>
          <a:endParaRPr lang="en-US"/>
        </a:p>
      </dgm:t>
    </dgm:pt>
    <dgm:pt modelId="{74AFB95B-693B-49F1-93AA-B447C504EFAF}" type="pres">
      <dgm:prSet presAssocID="{8ECC6476-8948-4A05-83FC-81BDE3216A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C78C41-FC63-4A0D-88F2-904B04B4C111}" type="pres">
      <dgm:prSet presAssocID="{C8B9B44C-5AE7-458C-863F-2D83306C0176}" presName="hierRoot1" presStyleCnt="0"/>
      <dgm:spPr/>
    </dgm:pt>
    <dgm:pt modelId="{E60BEE2D-83AE-49E1-84FC-94E4F08EC709}" type="pres">
      <dgm:prSet presAssocID="{C8B9B44C-5AE7-458C-863F-2D83306C0176}" presName="composite" presStyleCnt="0"/>
      <dgm:spPr/>
    </dgm:pt>
    <dgm:pt modelId="{6FB0158D-E7FA-467C-904B-84C142B4ABED}" type="pres">
      <dgm:prSet presAssocID="{C8B9B44C-5AE7-458C-863F-2D83306C0176}" presName="background" presStyleLbl="node0" presStyleIdx="0" presStyleCnt="3"/>
      <dgm:spPr/>
    </dgm:pt>
    <dgm:pt modelId="{29C844DC-46C0-4047-99F5-E649594C4B19}" type="pres">
      <dgm:prSet presAssocID="{C8B9B44C-5AE7-458C-863F-2D83306C0176}" presName="text" presStyleLbl="fgAcc0" presStyleIdx="0" presStyleCnt="3">
        <dgm:presLayoutVars>
          <dgm:chPref val="3"/>
        </dgm:presLayoutVars>
      </dgm:prSet>
      <dgm:spPr/>
    </dgm:pt>
    <dgm:pt modelId="{9E10A274-D3B0-49AE-8046-5AC420CFCD25}" type="pres">
      <dgm:prSet presAssocID="{C8B9B44C-5AE7-458C-863F-2D83306C0176}" presName="hierChild2" presStyleCnt="0"/>
      <dgm:spPr/>
    </dgm:pt>
    <dgm:pt modelId="{D7AEE754-E9E0-4B77-96BE-7284A9F1CCD7}" type="pres">
      <dgm:prSet presAssocID="{3C6E0713-857E-4FE9-B402-CDB0FAB0FD15}" presName="hierRoot1" presStyleCnt="0"/>
      <dgm:spPr/>
    </dgm:pt>
    <dgm:pt modelId="{FB762AF0-8DF8-47AE-831B-5FFD77817283}" type="pres">
      <dgm:prSet presAssocID="{3C6E0713-857E-4FE9-B402-CDB0FAB0FD15}" presName="composite" presStyleCnt="0"/>
      <dgm:spPr/>
    </dgm:pt>
    <dgm:pt modelId="{518E610C-65A2-40D6-8607-203972E422BE}" type="pres">
      <dgm:prSet presAssocID="{3C6E0713-857E-4FE9-B402-CDB0FAB0FD15}" presName="background" presStyleLbl="node0" presStyleIdx="1" presStyleCnt="3"/>
      <dgm:spPr/>
    </dgm:pt>
    <dgm:pt modelId="{9DA0F101-F737-461F-BFA8-4CDEA539527F}" type="pres">
      <dgm:prSet presAssocID="{3C6E0713-857E-4FE9-B402-CDB0FAB0FD15}" presName="text" presStyleLbl="fgAcc0" presStyleIdx="1" presStyleCnt="3">
        <dgm:presLayoutVars>
          <dgm:chPref val="3"/>
        </dgm:presLayoutVars>
      </dgm:prSet>
      <dgm:spPr/>
    </dgm:pt>
    <dgm:pt modelId="{E9EF4513-8633-4A16-BE3B-F5F874B06447}" type="pres">
      <dgm:prSet presAssocID="{3C6E0713-857E-4FE9-B402-CDB0FAB0FD15}" presName="hierChild2" presStyleCnt="0"/>
      <dgm:spPr/>
    </dgm:pt>
    <dgm:pt modelId="{3CF66E22-D923-4520-B918-FC7A520AE89A}" type="pres">
      <dgm:prSet presAssocID="{ADE6B760-3A45-41BA-AAD8-C948E233EB15}" presName="hierRoot1" presStyleCnt="0"/>
      <dgm:spPr/>
    </dgm:pt>
    <dgm:pt modelId="{233033C4-8C81-4E6E-9793-D461A2F6E593}" type="pres">
      <dgm:prSet presAssocID="{ADE6B760-3A45-41BA-AAD8-C948E233EB15}" presName="composite" presStyleCnt="0"/>
      <dgm:spPr/>
    </dgm:pt>
    <dgm:pt modelId="{48675C0B-5821-4A95-B246-8F7BDA5E398A}" type="pres">
      <dgm:prSet presAssocID="{ADE6B760-3A45-41BA-AAD8-C948E233EB15}" presName="background" presStyleLbl="node0" presStyleIdx="2" presStyleCnt="3"/>
      <dgm:spPr/>
    </dgm:pt>
    <dgm:pt modelId="{0CB03CC5-ADC4-46DD-8A14-414F1709EF3F}" type="pres">
      <dgm:prSet presAssocID="{ADE6B760-3A45-41BA-AAD8-C948E233EB15}" presName="text" presStyleLbl="fgAcc0" presStyleIdx="2" presStyleCnt="3">
        <dgm:presLayoutVars>
          <dgm:chPref val="3"/>
        </dgm:presLayoutVars>
      </dgm:prSet>
      <dgm:spPr/>
    </dgm:pt>
    <dgm:pt modelId="{BDAD59CD-2AF4-4E32-B347-6D960C3683BC}" type="pres">
      <dgm:prSet presAssocID="{ADE6B760-3A45-41BA-AAD8-C948E233EB15}" presName="hierChild2" presStyleCnt="0"/>
      <dgm:spPr/>
    </dgm:pt>
  </dgm:ptLst>
  <dgm:cxnLst>
    <dgm:cxn modelId="{F46F2D37-DBD5-49E7-955C-55D3C8941294}" type="presOf" srcId="{8ECC6476-8948-4A05-83FC-81BDE3216A4B}" destId="{74AFB95B-693B-49F1-93AA-B447C504EFAF}" srcOrd="0" destOrd="0" presId="urn:microsoft.com/office/officeart/2005/8/layout/hierarchy1"/>
    <dgm:cxn modelId="{CEBF603F-D478-4950-8DF7-A8DF4F97353A}" type="presOf" srcId="{ADE6B760-3A45-41BA-AAD8-C948E233EB15}" destId="{0CB03CC5-ADC4-46DD-8A14-414F1709EF3F}" srcOrd="0" destOrd="0" presId="urn:microsoft.com/office/officeart/2005/8/layout/hierarchy1"/>
    <dgm:cxn modelId="{DB14296F-FAB0-4D91-AE72-DAE1582C6B1F}" type="presOf" srcId="{3C6E0713-857E-4FE9-B402-CDB0FAB0FD15}" destId="{9DA0F101-F737-461F-BFA8-4CDEA539527F}" srcOrd="0" destOrd="0" presId="urn:microsoft.com/office/officeart/2005/8/layout/hierarchy1"/>
    <dgm:cxn modelId="{F4AD5F80-7081-4A4A-B6B7-F439A363E331}" srcId="{8ECC6476-8948-4A05-83FC-81BDE3216A4B}" destId="{C8B9B44C-5AE7-458C-863F-2D83306C0176}" srcOrd="0" destOrd="0" parTransId="{0DCF7909-69A6-4649-BCDF-64C60A95053F}" sibTransId="{FAF581BB-DF99-4AD3-A5DD-FBA7307B1BFB}"/>
    <dgm:cxn modelId="{EFA2278B-C04F-4435-AEF8-DB68AA05820F}" srcId="{8ECC6476-8948-4A05-83FC-81BDE3216A4B}" destId="{ADE6B760-3A45-41BA-AAD8-C948E233EB15}" srcOrd="2" destOrd="0" parTransId="{CB29E64C-2178-4EA3-AEE5-AB5D5B8AB6E6}" sibTransId="{12049E36-B950-42DC-9FEE-709AA4161531}"/>
    <dgm:cxn modelId="{51F607B3-F90E-4AEA-B466-4CCBAA0174A2}" srcId="{8ECC6476-8948-4A05-83FC-81BDE3216A4B}" destId="{3C6E0713-857E-4FE9-B402-CDB0FAB0FD15}" srcOrd="1" destOrd="0" parTransId="{B7A6B836-A19E-4334-9530-3788FEAE00B3}" sibTransId="{CCF704A2-A832-48EA-B456-AD988DFE7C4E}"/>
    <dgm:cxn modelId="{0B6495C4-C7D2-493E-8EC1-90A90B26ED18}" type="presOf" srcId="{C8B9B44C-5AE7-458C-863F-2D83306C0176}" destId="{29C844DC-46C0-4047-99F5-E649594C4B19}" srcOrd="0" destOrd="0" presId="urn:microsoft.com/office/officeart/2005/8/layout/hierarchy1"/>
    <dgm:cxn modelId="{6BC4CDCE-FFF1-4B4E-AB19-7C6009FB9742}" type="presParOf" srcId="{74AFB95B-693B-49F1-93AA-B447C504EFAF}" destId="{44C78C41-FC63-4A0D-88F2-904B04B4C111}" srcOrd="0" destOrd="0" presId="urn:microsoft.com/office/officeart/2005/8/layout/hierarchy1"/>
    <dgm:cxn modelId="{1DD979FF-A684-4A7A-B6CC-63874FCF9B67}" type="presParOf" srcId="{44C78C41-FC63-4A0D-88F2-904B04B4C111}" destId="{E60BEE2D-83AE-49E1-84FC-94E4F08EC709}" srcOrd="0" destOrd="0" presId="urn:microsoft.com/office/officeart/2005/8/layout/hierarchy1"/>
    <dgm:cxn modelId="{567DA43F-BC08-43A2-BD49-F52522C1318E}" type="presParOf" srcId="{E60BEE2D-83AE-49E1-84FC-94E4F08EC709}" destId="{6FB0158D-E7FA-467C-904B-84C142B4ABED}" srcOrd="0" destOrd="0" presId="urn:microsoft.com/office/officeart/2005/8/layout/hierarchy1"/>
    <dgm:cxn modelId="{53F31422-CEF9-4CC9-897B-EF76970B94A4}" type="presParOf" srcId="{E60BEE2D-83AE-49E1-84FC-94E4F08EC709}" destId="{29C844DC-46C0-4047-99F5-E649594C4B19}" srcOrd="1" destOrd="0" presId="urn:microsoft.com/office/officeart/2005/8/layout/hierarchy1"/>
    <dgm:cxn modelId="{586104D8-78A6-4AA8-B056-F6A561C05E72}" type="presParOf" srcId="{44C78C41-FC63-4A0D-88F2-904B04B4C111}" destId="{9E10A274-D3B0-49AE-8046-5AC420CFCD25}" srcOrd="1" destOrd="0" presId="urn:microsoft.com/office/officeart/2005/8/layout/hierarchy1"/>
    <dgm:cxn modelId="{60FB1262-C7AC-4CA2-A51A-A122E05592D0}" type="presParOf" srcId="{74AFB95B-693B-49F1-93AA-B447C504EFAF}" destId="{D7AEE754-E9E0-4B77-96BE-7284A9F1CCD7}" srcOrd="1" destOrd="0" presId="urn:microsoft.com/office/officeart/2005/8/layout/hierarchy1"/>
    <dgm:cxn modelId="{EAB2FD22-BDF3-48DF-8E0B-8BE4482ED341}" type="presParOf" srcId="{D7AEE754-E9E0-4B77-96BE-7284A9F1CCD7}" destId="{FB762AF0-8DF8-47AE-831B-5FFD77817283}" srcOrd="0" destOrd="0" presId="urn:microsoft.com/office/officeart/2005/8/layout/hierarchy1"/>
    <dgm:cxn modelId="{30428400-8BCB-4E5B-B411-CEE07F779CB6}" type="presParOf" srcId="{FB762AF0-8DF8-47AE-831B-5FFD77817283}" destId="{518E610C-65A2-40D6-8607-203972E422BE}" srcOrd="0" destOrd="0" presId="urn:microsoft.com/office/officeart/2005/8/layout/hierarchy1"/>
    <dgm:cxn modelId="{26E629DB-1B90-4A24-90CA-8CDD656E34CE}" type="presParOf" srcId="{FB762AF0-8DF8-47AE-831B-5FFD77817283}" destId="{9DA0F101-F737-461F-BFA8-4CDEA539527F}" srcOrd="1" destOrd="0" presId="urn:microsoft.com/office/officeart/2005/8/layout/hierarchy1"/>
    <dgm:cxn modelId="{3EFD248D-DA0B-4AA7-A254-60CA5DAA35CF}" type="presParOf" srcId="{D7AEE754-E9E0-4B77-96BE-7284A9F1CCD7}" destId="{E9EF4513-8633-4A16-BE3B-F5F874B06447}" srcOrd="1" destOrd="0" presId="urn:microsoft.com/office/officeart/2005/8/layout/hierarchy1"/>
    <dgm:cxn modelId="{85DE93D6-A8F1-4981-83E9-A2315AADD562}" type="presParOf" srcId="{74AFB95B-693B-49F1-93AA-B447C504EFAF}" destId="{3CF66E22-D923-4520-B918-FC7A520AE89A}" srcOrd="2" destOrd="0" presId="urn:microsoft.com/office/officeart/2005/8/layout/hierarchy1"/>
    <dgm:cxn modelId="{4272D8FB-7592-412A-9505-D68CDD50767C}" type="presParOf" srcId="{3CF66E22-D923-4520-B918-FC7A520AE89A}" destId="{233033C4-8C81-4E6E-9793-D461A2F6E593}" srcOrd="0" destOrd="0" presId="urn:microsoft.com/office/officeart/2005/8/layout/hierarchy1"/>
    <dgm:cxn modelId="{F652EC42-B33D-4ACA-8147-C7C72B80E2EF}" type="presParOf" srcId="{233033C4-8C81-4E6E-9793-D461A2F6E593}" destId="{48675C0B-5821-4A95-B246-8F7BDA5E398A}" srcOrd="0" destOrd="0" presId="urn:microsoft.com/office/officeart/2005/8/layout/hierarchy1"/>
    <dgm:cxn modelId="{6E41FBCD-3EF0-4BDB-8954-AAED27D3124F}" type="presParOf" srcId="{233033C4-8C81-4E6E-9793-D461A2F6E593}" destId="{0CB03CC5-ADC4-46DD-8A14-414F1709EF3F}" srcOrd="1" destOrd="0" presId="urn:microsoft.com/office/officeart/2005/8/layout/hierarchy1"/>
    <dgm:cxn modelId="{1F11C6D2-8C6B-405B-9D7E-6B62BF4326B1}" type="presParOf" srcId="{3CF66E22-D923-4520-B918-FC7A520AE89A}" destId="{BDAD59CD-2AF4-4E32-B347-6D960C3683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015AC2-6076-4C83-9B7A-812F1C652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E5C28D-BE57-4865-B77D-54522BCD505F}">
      <dgm:prSet/>
      <dgm:spPr/>
      <dgm:t>
        <a:bodyPr/>
        <a:lstStyle/>
        <a:p>
          <a:r>
            <a:rPr lang="en-US"/>
            <a:t>Payment.</a:t>
          </a:r>
        </a:p>
      </dgm:t>
    </dgm:pt>
    <dgm:pt modelId="{796478A9-1292-4AE6-89E2-0402F7FB0271}" type="parTrans" cxnId="{34FAA437-295A-45FA-922E-FA3176700E2D}">
      <dgm:prSet/>
      <dgm:spPr/>
      <dgm:t>
        <a:bodyPr/>
        <a:lstStyle/>
        <a:p>
          <a:endParaRPr lang="en-US"/>
        </a:p>
      </dgm:t>
    </dgm:pt>
    <dgm:pt modelId="{F3B1158B-871E-47E2-989A-D3A7AD5B449B}" type="sibTrans" cxnId="{34FAA437-295A-45FA-922E-FA3176700E2D}">
      <dgm:prSet/>
      <dgm:spPr/>
      <dgm:t>
        <a:bodyPr/>
        <a:lstStyle/>
        <a:p>
          <a:endParaRPr lang="en-US"/>
        </a:p>
      </dgm:t>
    </dgm:pt>
    <dgm:pt modelId="{327D0702-EFB3-4511-826A-BFD12BE4BE23}">
      <dgm:prSet/>
      <dgm:spPr/>
      <dgm:t>
        <a:bodyPr/>
        <a:lstStyle/>
        <a:p>
          <a:r>
            <a:rPr lang="en-US"/>
            <a:t>Mobiele applicatie</a:t>
          </a:r>
        </a:p>
      </dgm:t>
    </dgm:pt>
    <dgm:pt modelId="{A3780130-C0DC-460A-93D0-E6B15E1BD8FB}" type="parTrans" cxnId="{D52B224E-CE95-4601-B12C-D5B22BE41A26}">
      <dgm:prSet/>
      <dgm:spPr/>
      <dgm:t>
        <a:bodyPr/>
        <a:lstStyle/>
        <a:p>
          <a:endParaRPr lang="en-US"/>
        </a:p>
      </dgm:t>
    </dgm:pt>
    <dgm:pt modelId="{18C73506-F588-4FD6-B082-CB9DFD6E0A97}" type="sibTrans" cxnId="{D52B224E-CE95-4601-B12C-D5B22BE41A26}">
      <dgm:prSet/>
      <dgm:spPr/>
      <dgm:t>
        <a:bodyPr/>
        <a:lstStyle/>
        <a:p>
          <a:endParaRPr lang="en-US"/>
        </a:p>
      </dgm:t>
    </dgm:pt>
    <dgm:pt modelId="{A741B7A2-32CF-454D-BB99-EEA22D616FF9}">
      <dgm:prSet/>
      <dgm:spPr/>
      <dgm:t>
        <a:bodyPr/>
        <a:lstStyle/>
        <a:p>
          <a:r>
            <a:rPr lang="en-US"/>
            <a:t>Effectieve mail service.</a:t>
          </a:r>
        </a:p>
      </dgm:t>
    </dgm:pt>
    <dgm:pt modelId="{9BF5C996-EB6F-4B3B-96B1-E8F0E08C99D9}" type="parTrans" cxnId="{3BAC78A3-F000-4592-93DF-3D5D965AB1BD}">
      <dgm:prSet/>
      <dgm:spPr/>
      <dgm:t>
        <a:bodyPr/>
        <a:lstStyle/>
        <a:p>
          <a:endParaRPr lang="en-US"/>
        </a:p>
      </dgm:t>
    </dgm:pt>
    <dgm:pt modelId="{75BABFC1-5743-40F1-92E4-866991BA18AD}" type="sibTrans" cxnId="{3BAC78A3-F000-4592-93DF-3D5D965AB1BD}">
      <dgm:prSet/>
      <dgm:spPr/>
      <dgm:t>
        <a:bodyPr/>
        <a:lstStyle/>
        <a:p>
          <a:endParaRPr lang="en-US"/>
        </a:p>
      </dgm:t>
    </dgm:pt>
    <dgm:pt modelId="{DC061B62-7CB7-4491-A124-6AA24661E5E0}">
      <dgm:prSet/>
      <dgm:spPr/>
      <dgm:t>
        <a:bodyPr/>
        <a:lstStyle/>
        <a:p>
          <a:r>
            <a:rPr lang="en-US"/>
            <a:t>Meer security.</a:t>
          </a:r>
        </a:p>
      </dgm:t>
    </dgm:pt>
    <dgm:pt modelId="{30A5DB1E-01D5-4FD3-8B8C-026C01F457A1}" type="parTrans" cxnId="{569C5720-BFEF-4E5D-A157-F220AE1EDDD8}">
      <dgm:prSet/>
      <dgm:spPr/>
      <dgm:t>
        <a:bodyPr/>
        <a:lstStyle/>
        <a:p>
          <a:endParaRPr lang="en-US"/>
        </a:p>
      </dgm:t>
    </dgm:pt>
    <dgm:pt modelId="{991C33E3-D6A9-4809-8520-250F1D528158}" type="sibTrans" cxnId="{569C5720-BFEF-4E5D-A157-F220AE1EDDD8}">
      <dgm:prSet/>
      <dgm:spPr/>
      <dgm:t>
        <a:bodyPr/>
        <a:lstStyle/>
        <a:p>
          <a:endParaRPr lang="en-US"/>
        </a:p>
      </dgm:t>
    </dgm:pt>
    <dgm:pt modelId="{CEF96D7C-01D9-47CE-B83B-43A7CC6FF896}" type="pres">
      <dgm:prSet presAssocID="{D4015AC2-6076-4C83-9B7A-812F1C652FB6}" presName="linear" presStyleCnt="0">
        <dgm:presLayoutVars>
          <dgm:animLvl val="lvl"/>
          <dgm:resizeHandles val="exact"/>
        </dgm:presLayoutVars>
      </dgm:prSet>
      <dgm:spPr/>
    </dgm:pt>
    <dgm:pt modelId="{CEFBA64E-E2CA-4F96-B039-3DBCF13907C0}" type="pres">
      <dgm:prSet presAssocID="{D8E5C28D-BE57-4865-B77D-54522BCD50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BD3FB0B-7DDC-41A1-A906-FF207E292058}" type="pres">
      <dgm:prSet presAssocID="{F3B1158B-871E-47E2-989A-D3A7AD5B449B}" presName="spacer" presStyleCnt="0"/>
      <dgm:spPr/>
    </dgm:pt>
    <dgm:pt modelId="{044E90FC-013D-4C78-ABA3-9CBE16908D4A}" type="pres">
      <dgm:prSet presAssocID="{327D0702-EFB3-4511-826A-BFD12BE4BE2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68F6E9-1FFC-422B-B573-033E6E1908DE}" type="pres">
      <dgm:prSet presAssocID="{18C73506-F588-4FD6-B082-CB9DFD6E0A97}" presName="spacer" presStyleCnt="0"/>
      <dgm:spPr/>
    </dgm:pt>
    <dgm:pt modelId="{AF1C94A3-9795-491B-91F1-54BD6CB4AF30}" type="pres">
      <dgm:prSet presAssocID="{A741B7A2-32CF-454D-BB99-EEA22D616F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E8F32D-F355-4A37-AFE3-44ED5DAB3C09}" type="pres">
      <dgm:prSet presAssocID="{75BABFC1-5743-40F1-92E4-866991BA18AD}" presName="spacer" presStyleCnt="0"/>
      <dgm:spPr/>
    </dgm:pt>
    <dgm:pt modelId="{1D4B1F83-DE3C-41BB-9839-37A1D228AC02}" type="pres">
      <dgm:prSet presAssocID="{DC061B62-7CB7-4491-A124-6AA24661E5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69C5720-BFEF-4E5D-A157-F220AE1EDDD8}" srcId="{D4015AC2-6076-4C83-9B7A-812F1C652FB6}" destId="{DC061B62-7CB7-4491-A124-6AA24661E5E0}" srcOrd="3" destOrd="0" parTransId="{30A5DB1E-01D5-4FD3-8B8C-026C01F457A1}" sibTransId="{991C33E3-D6A9-4809-8520-250F1D528158}"/>
    <dgm:cxn modelId="{34FAA437-295A-45FA-922E-FA3176700E2D}" srcId="{D4015AC2-6076-4C83-9B7A-812F1C652FB6}" destId="{D8E5C28D-BE57-4865-B77D-54522BCD505F}" srcOrd="0" destOrd="0" parTransId="{796478A9-1292-4AE6-89E2-0402F7FB0271}" sibTransId="{F3B1158B-871E-47E2-989A-D3A7AD5B449B}"/>
    <dgm:cxn modelId="{9C77CD5D-DA7C-4B22-893D-714E317CAF5C}" type="presOf" srcId="{D8E5C28D-BE57-4865-B77D-54522BCD505F}" destId="{CEFBA64E-E2CA-4F96-B039-3DBCF13907C0}" srcOrd="0" destOrd="0" presId="urn:microsoft.com/office/officeart/2005/8/layout/vList2"/>
    <dgm:cxn modelId="{D52B224E-CE95-4601-B12C-D5B22BE41A26}" srcId="{D4015AC2-6076-4C83-9B7A-812F1C652FB6}" destId="{327D0702-EFB3-4511-826A-BFD12BE4BE23}" srcOrd="1" destOrd="0" parTransId="{A3780130-C0DC-460A-93D0-E6B15E1BD8FB}" sibTransId="{18C73506-F588-4FD6-B082-CB9DFD6E0A97}"/>
    <dgm:cxn modelId="{B60A824F-CF05-495F-8A0A-FE1519AF5E2D}" type="presOf" srcId="{327D0702-EFB3-4511-826A-BFD12BE4BE23}" destId="{044E90FC-013D-4C78-ABA3-9CBE16908D4A}" srcOrd="0" destOrd="0" presId="urn:microsoft.com/office/officeart/2005/8/layout/vList2"/>
    <dgm:cxn modelId="{AFB2BB90-6CEF-4237-A49E-38BECF7DA174}" type="presOf" srcId="{D4015AC2-6076-4C83-9B7A-812F1C652FB6}" destId="{CEF96D7C-01D9-47CE-B83B-43A7CC6FF896}" srcOrd="0" destOrd="0" presId="urn:microsoft.com/office/officeart/2005/8/layout/vList2"/>
    <dgm:cxn modelId="{3BAC78A3-F000-4592-93DF-3D5D965AB1BD}" srcId="{D4015AC2-6076-4C83-9B7A-812F1C652FB6}" destId="{A741B7A2-32CF-454D-BB99-EEA22D616FF9}" srcOrd="2" destOrd="0" parTransId="{9BF5C996-EB6F-4B3B-96B1-E8F0E08C99D9}" sibTransId="{75BABFC1-5743-40F1-92E4-866991BA18AD}"/>
    <dgm:cxn modelId="{6987EDAE-2F05-4063-9922-56FA2A036803}" type="presOf" srcId="{DC061B62-7CB7-4491-A124-6AA24661E5E0}" destId="{1D4B1F83-DE3C-41BB-9839-37A1D228AC02}" srcOrd="0" destOrd="0" presId="urn:microsoft.com/office/officeart/2005/8/layout/vList2"/>
    <dgm:cxn modelId="{EFDE5EF2-A3B1-4E1A-809C-B0053F271659}" type="presOf" srcId="{A741B7A2-32CF-454D-BB99-EEA22D616FF9}" destId="{AF1C94A3-9795-491B-91F1-54BD6CB4AF30}" srcOrd="0" destOrd="0" presId="urn:microsoft.com/office/officeart/2005/8/layout/vList2"/>
    <dgm:cxn modelId="{CBCD6B50-E775-4305-BF01-60C35903F751}" type="presParOf" srcId="{CEF96D7C-01D9-47CE-B83B-43A7CC6FF896}" destId="{CEFBA64E-E2CA-4F96-B039-3DBCF13907C0}" srcOrd="0" destOrd="0" presId="urn:microsoft.com/office/officeart/2005/8/layout/vList2"/>
    <dgm:cxn modelId="{B6C319B9-67CB-4781-94D3-D1C3036CA191}" type="presParOf" srcId="{CEF96D7C-01D9-47CE-B83B-43A7CC6FF896}" destId="{2BD3FB0B-7DDC-41A1-A906-FF207E292058}" srcOrd="1" destOrd="0" presId="urn:microsoft.com/office/officeart/2005/8/layout/vList2"/>
    <dgm:cxn modelId="{F3E7AE83-3A20-4D9C-8933-4C2AFF420242}" type="presParOf" srcId="{CEF96D7C-01D9-47CE-B83B-43A7CC6FF896}" destId="{044E90FC-013D-4C78-ABA3-9CBE16908D4A}" srcOrd="2" destOrd="0" presId="urn:microsoft.com/office/officeart/2005/8/layout/vList2"/>
    <dgm:cxn modelId="{553770E8-5C2C-4926-B57A-A00EC3BCC2A4}" type="presParOf" srcId="{CEF96D7C-01D9-47CE-B83B-43A7CC6FF896}" destId="{2D68F6E9-1FFC-422B-B573-033E6E1908DE}" srcOrd="3" destOrd="0" presId="urn:microsoft.com/office/officeart/2005/8/layout/vList2"/>
    <dgm:cxn modelId="{E15AC12C-90F1-4ABB-BADB-AF21B622CDEB}" type="presParOf" srcId="{CEF96D7C-01D9-47CE-B83B-43A7CC6FF896}" destId="{AF1C94A3-9795-491B-91F1-54BD6CB4AF30}" srcOrd="4" destOrd="0" presId="urn:microsoft.com/office/officeart/2005/8/layout/vList2"/>
    <dgm:cxn modelId="{7DEA1B7B-907A-45B0-9F7D-0FBE0A8F8DCF}" type="presParOf" srcId="{CEF96D7C-01D9-47CE-B83B-43A7CC6FF896}" destId="{18E8F32D-F355-4A37-AFE3-44ED5DAB3C09}" srcOrd="5" destOrd="0" presId="urn:microsoft.com/office/officeart/2005/8/layout/vList2"/>
    <dgm:cxn modelId="{7AE118E6-D665-4B9D-B26A-CE4EBB3263E8}" type="presParOf" srcId="{CEF96D7C-01D9-47CE-B83B-43A7CC6FF896}" destId="{1D4B1F83-DE3C-41BB-9839-37A1D228AC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B77B30-2658-4115-8789-92517D8F79A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29CB67-1444-4085-8B16-6D16C197CC24}">
      <dgm:prSet/>
      <dgm:spPr/>
      <dgm:t>
        <a:bodyPr/>
        <a:lstStyle/>
        <a:p>
          <a:r>
            <a:rPr lang="en-US" dirty="0" err="1"/>
            <a:t>Inloggen</a:t>
          </a:r>
          <a:r>
            <a:rPr lang="en-US" dirty="0"/>
            <a:t>.</a:t>
          </a:r>
        </a:p>
      </dgm:t>
    </dgm:pt>
    <dgm:pt modelId="{74AD66D0-7E90-4196-83A7-AA08E9739755}" type="parTrans" cxnId="{B7DECE2C-717C-4681-BD10-1DAB68D5A006}">
      <dgm:prSet/>
      <dgm:spPr/>
      <dgm:t>
        <a:bodyPr/>
        <a:lstStyle/>
        <a:p>
          <a:endParaRPr lang="en-US"/>
        </a:p>
      </dgm:t>
    </dgm:pt>
    <dgm:pt modelId="{0FBBB26D-B16B-491E-AD1C-4E10AED97D7D}" type="sibTrans" cxnId="{B7DECE2C-717C-4681-BD10-1DAB68D5A006}">
      <dgm:prSet/>
      <dgm:spPr/>
      <dgm:t>
        <a:bodyPr/>
        <a:lstStyle/>
        <a:p>
          <a:endParaRPr lang="en-US"/>
        </a:p>
      </dgm:t>
    </dgm:pt>
    <dgm:pt modelId="{AE2EF261-5446-4053-99FC-169D83AB8255}">
      <dgm:prSet/>
      <dgm:spPr/>
      <dgm:t>
        <a:bodyPr/>
        <a:lstStyle/>
        <a:p>
          <a:r>
            <a:rPr lang="en-US" dirty="0" err="1"/>
            <a:t>Werknemer</a:t>
          </a:r>
          <a:r>
            <a:rPr lang="en-US" dirty="0"/>
            <a:t> </a:t>
          </a:r>
          <a:r>
            <a:rPr lang="en-US" dirty="0" err="1"/>
            <a:t>aanmaken</a:t>
          </a:r>
          <a:r>
            <a:rPr lang="en-US" dirty="0"/>
            <a:t>.</a:t>
          </a:r>
        </a:p>
      </dgm:t>
    </dgm:pt>
    <dgm:pt modelId="{FDA0DF1F-962E-4FF3-ABCA-F01AEDC92773}" type="parTrans" cxnId="{8B3BE4A4-CB4A-4D2F-B19F-FEB638BDA418}">
      <dgm:prSet/>
      <dgm:spPr/>
      <dgm:t>
        <a:bodyPr/>
        <a:lstStyle/>
        <a:p>
          <a:endParaRPr lang="en-US"/>
        </a:p>
      </dgm:t>
    </dgm:pt>
    <dgm:pt modelId="{06BCFAE8-B673-4B9E-A56A-543F82C8279C}" type="sibTrans" cxnId="{8B3BE4A4-CB4A-4D2F-B19F-FEB638BDA418}">
      <dgm:prSet/>
      <dgm:spPr/>
      <dgm:t>
        <a:bodyPr/>
        <a:lstStyle/>
        <a:p>
          <a:endParaRPr lang="en-US"/>
        </a:p>
      </dgm:t>
    </dgm:pt>
    <dgm:pt modelId="{15309903-C204-4303-82B8-4C8248BD0483}">
      <dgm:prSet/>
      <dgm:spPr/>
      <dgm:t>
        <a:bodyPr/>
        <a:lstStyle/>
        <a:p>
          <a:r>
            <a:rPr lang="en-US" dirty="0" err="1"/>
            <a:t>Verschil</a:t>
          </a:r>
          <a:r>
            <a:rPr lang="en-US" dirty="0"/>
            <a:t> </a:t>
          </a:r>
          <a:r>
            <a:rPr lang="en-US" dirty="0" err="1"/>
            <a:t>tussen</a:t>
          </a:r>
          <a:r>
            <a:rPr lang="en-US" dirty="0"/>
            <a:t> features admin </a:t>
          </a:r>
          <a:r>
            <a:rPr lang="en-US" dirty="0" err="1"/>
            <a:t>en</a:t>
          </a:r>
          <a:r>
            <a:rPr lang="en-US" dirty="0"/>
            <a:t> users.</a:t>
          </a:r>
        </a:p>
      </dgm:t>
    </dgm:pt>
    <dgm:pt modelId="{9361873A-FC04-4998-9FD1-240F8755D750}" type="parTrans" cxnId="{A692ED71-0DB6-434D-AB18-782117354682}">
      <dgm:prSet/>
      <dgm:spPr/>
      <dgm:t>
        <a:bodyPr/>
        <a:lstStyle/>
        <a:p>
          <a:endParaRPr lang="en-US"/>
        </a:p>
      </dgm:t>
    </dgm:pt>
    <dgm:pt modelId="{EA342081-3D0B-43C2-9FD2-485B3F3B8696}" type="sibTrans" cxnId="{A692ED71-0DB6-434D-AB18-782117354682}">
      <dgm:prSet/>
      <dgm:spPr/>
      <dgm:t>
        <a:bodyPr/>
        <a:lstStyle/>
        <a:p>
          <a:endParaRPr lang="en-US"/>
        </a:p>
      </dgm:t>
    </dgm:pt>
    <dgm:pt modelId="{3AC8CC5C-CA9D-4735-A6A3-AB12D574ABDE}">
      <dgm:prSet/>
      <dgm:spPr/>
      <dgm:t>
        <a:bodyPr/>
        <a:lstStyle/>
        <a:p>
          <a:r>
            <a:rPr lang="en-US" dirty="0"/>
            <a:t>Orders </a:t>
          </a:r>
          <a:r>
            <a:rPr lang="en-US" dirty="0" err="1"/>
            <a:t>maken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beheren</a:t>
          </a:r>
          <a:r>
            <a:rPr lang="en-US" dirty="0"/>
            <a:t>.</a:t>
          </a:r>
        </a:p>
      </dgm:t>
    </dgm:pt>
    <dgm:pt modelId="{4015FA15-1AF5-404C-BF75-389FA34F1CB4}" type="parTrans" cxnId="{810F1CD1-0796-426D-BF07-5C453E7D8759}">
      <dgm:prSet/>
      <dgm:spPr/>
      <dgm:t>
        <a:bodyPr/>
        <a:lstStyle/>
        <a:p>
          <a:endParaRPr lang="en-US"/>
        </a:p>
      </dgm:t>
    </dgm:pt>
    <dgm:pt modelId="{51FF9933-F751-43A7-88E2-FA51BD183363}" type="sibTrans" cxnId="{810F1CD1-0796-426D-BF07-5C453E7D8759}">
      <dgm:prSet/>
      <dgm:spPr/>
      <dgm:t>
        <a:bodyPr/>
        <a:lstStyle/>
        <a:p>
          <a:endParaRPr lang="en-US"/>
        </a:p>
      </dgm:t>
    </dgm:pt>
    <dgm:pt modelId="{E912AC61-1AE0-453D-882D-7A9BC76C5A9C}">
      <dgm:prSet/>
      <dgm:spPr/>
      <dgm:t>
        <a:bodyPr/>
        <a:lstStyle/>
        <a:p>
          <a:r>
            <a:rPr lang="en-US" dirty="0" err="1"/>
            <a:t>Messageboard</a:t>
          </a:r>
          <a:r>
            <a:rPr lang="en-US" dirty="0"/>
            <a:t>.</a:t>
          </a:r>
        </a:p>
      </dgm:t>
    </dgm:pt>
    <dgm:pt modelId="{F0BF89B4-37AF-456F-BC87-F660B1FFDE91}" type="parTrans" cxnId="{C4BC484D-62F2-4DD4-BAF0-495FF7DB377C}">
      <dgm:prSet/>
      <dgm:spPr/>
      <dgm:t>
        <a:bodyPr/>
        <a:lstStyle/>
        <a:p>
          <a:endParaRPr lang="en-US"/>
        </a:p>
      </dgm:t>
    </dgm:pt>
    <dgm:pt modelId="{0AD80CF3-2486-4F22-96D0-E5D63A9A075A}" type="sibTrans" cxnId="{C4BC484D-62F2-4DD4-BAF0-495FF7DB377C}">
      <dgm:prSet/>
      <dgm:spPr/>
      <dgm:t>
        <a:bodyPr/>
        <a:lstStyle/>
        <a:p>
          <a:endParaRPr lang="en-US"/>
        </a:p>
      </dgm:t>
    </dgm:pt>
    <dgm:pt modelId="{418CE5C8-AE71-4CE1-B424-A6AB1B41348C}">
      <dgm:prSet/>
      <dgm:spPr/>
      <dgm:t>
        <a:bodyPr/>
        <a:lstStyle/>
        <a:p>
          <a:r>
            <a:rPr lang="en-US" dirty="0">
              <a:latin typeface="Century Gothic" panose="020B0502020202020204"/>
            </a:rPr>
            <a:t>Supplier</a:t>
          </a:r>
          <a:r>
            <a:rPr lang="en-US" dirty="0"/>
            <a:t>, category, client, orders, </a:t>
          </a:r>
        </a:p>
      </dgm:t>
    </dgm:pt>
    <dgm:pt modelId="{0EF2AA17-C203-447B-BC3C-6A9F30502CAE}" type="parTrans" cxnId="{401F8255-4BD0-4500-BE3F-DEF32C5E9282}">
      <dgm:prSet/>
      <dgm:spPr/>
      <dgm:t>
        <a:bodyPr/>
        <a:lstStyle/>
        <a:p>
          <a:endParaRPr lang="en-US"/>
        </a:p>
      </dgm:t>
    </dgm:pt>
    <dgm:pt modelId="{2E0D4CF2-E0D6-4B92-B1C9-AB3C48F46502}" type="sibTrans" cxnId="{401F8255-4BD0-4500-BE3F-DEF32C5E9282}">
      <dgm:prSet/>
      <dgm:spPr/>
      <dgm:t>
        <a:bodyPr/>
        <a:lstStyle/>
        <a:p>
          <a:endParaRPr lang="en-US"/>
        </a:p>
      </dgm:t>
    </dgm:pt>
    <dgm:pt modelId="{E82BF964-1BD3-495F-B183-784090F11576}">
      <dgm:prSet/>
      <dgm:spPr/>
      <dgm:t>
        <a:bodyPr/>
        <a:lstStyle/>
        <a:p>
          <a:r>
            <a:rPr lang="en-US" dirty="0"/>
            <a:t>Wat </a:t>
          </a:r>
          <a:r>
            <a:rPr lang="en-US" dirty="0" err="1"/>
            <a:t>als</a:t>
          </a:r>
          <a:r>
            <a:rPr lang="en-US" dirty="0"/>
            <a:t>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lage</a:t>
          </a:r>
          <a:r>
            <a:rPr lang="en-US" dirty="0"/>
            <a:t> stock?</a:t>
          </a:r>
        </a:p>
      </dgm:t>
    </dgm:pt>
    <dgm:pt modelId="{1445182B-DC63-4A5D-9EBE-D04784EA0C5E}" type="parTrans" cxnId="{7D27E794-E19F-4380-AF26-0F4B909FEF54}">
      <dgm:prSet/>
      <dgm:spPr/>
      <dgm:t>
        <a:bodyPr/>
        <a:lstStyle/>
        <a:p>
          <a:endParaRPr lang="en-US"/>
        </a:p>
      </dgm:t>
    </dgm:pt>
    <dgm:pt modelId="{C5AB51AC-FB84-4598-8EF7-8D9C3F9983D2}" type="sibTrans" cxnId="{7D27E794-E19F-4380-AF26-0F4B909FEF54}">
      <dgm:prSet/>
      <dgm:spPr/>
      <dgm:t>
        <a:bodyPr/>
        <a:lstStyle/>
        <a:p>
          <a:endParaRPr lang="en-US"/>
        </a:p>
      </dgm:t>
    </dgm:pt>
    <dgm:pt modelId="{565ADDAC-74BD-4473-A1CA-E5B7CB1763A6}">
      <dgm:prSet/>
      <dgm:spPr/>
      <dgm:t>
        <a:bodyPr/>
        <a:lstStyle/>
        <a:p>
          <a:r>
            <a:rPr lang="en-US" dirty="0"/>
            <a:t>Rest Api.</a:t>
          </a:r>
        </a:p>
      </dgm:t>
    </dgm:pt>
    <dgm:pt modelId="{3E74DE2F-891E-428E-99B7-8730BA058913}" type="parTrans" cxnId="{44DCFC5C-5B1E-44EC-9C3A-18526AE02658}">
      <dgm:prSet/>
      <dgm:spPr/>
      <dgm:t>
        <a:bodyPr/>
        <a:lstStyle/>
        <a:p>
          <a:endParaRPr lang="en-US"/>
        </a:p>
      </dgm:t>
    </dgm:pt>
    <dgm:pt modelId="{1A2EB390-89EB-4796-B843-51240413A002}" type="sibTrans" cxnId="{44DCFC5C-5B1E-44EC-9C3A-18526AE02658}">
      <dgm:prSet/>
      <dgm:spPr/>
      <dgm:t>
        <a:bodyPr/>
        <a:lstStyle/>
        <a:p>
          <a:endParaRPr lang="en-US"/>
        </a:p>
      </dgm:t>
    </dgm:pt>
    <dgm:pt modelId="{7B8EA271-6961-424B-9552-89DB4350C43B}" type="pres">
      <dgm:prSet presAssocID="{7EB77B30-2658-4115-8789-92517D8F79AF}" presName="vert0" presStyleCnt="0">
        <dgm:presLayoutVars>
          <dgm:dir/>
          <dgm:animOne val="branch"/>
          <dgm:animLvl val="lvl"/>
        </dgm:presLayoutVars>
      </dgm:prSet>
      <dgm:spPr/>
    </dgm:pt>
    <dgm:pt modelId="{0B8E70BB-6AB7-4401-B4DF-620B675A591E}" type="pres">
      <dgm:prSet presAssocID="{A929CB67-1444-4085-8B16-6D16C197CC24}" presName="thickLine" presStyleLbl="alignNode1" presStyleIdx="0" presStyleCnt="8"/>
      <dgm:spPr/>
    </dgm:pt>
    <dgm:pt modelId="{D097BFE2-642C-4530-B058-4D8552FA56C1}" type="pres">
      <dgm:prSet presAssocID="{A929CB67-1444-4085-8B16-6D16C197CC24}" presName="horz1" presStyleCnt="0"/>
      <dgm:spPr/>
    </dgm:pt>
    <dgm:pt modelId="{4725DA9E-B213-4D31-87B0-152A6C8A9B60}" type="pres">
      <dgm:prSet presAssocID="{A929CB67-1444-4085-8B16-6D16C197CC24}" presName="tx1" presStyleLbl="revTx" presStyleIdx="0" presStyleCnt="8"/>
      <dgm:spPr/>
    </dgm:pt>
    <dgm:pt modelId="{E4D5EAC3-7127-4451-8856-180B5E92E0B3}" type="pres">
      <dgm:prSet presAssocID="{A929CB67-1444-4085-8B16-6D16C197CC24}" presName="vert1" presStyleCnt="0"/>
      <dgm:spPr/>
    </dgm:pt>
    <dgm:pt modelId="{1E6CA647-3B42-4EED-93D6-5077E5E25374}" type="pres">
      <dgm:prSet presAssocID="{AE2EF261-5446-4053-99FC-169D83AB8255}" presName="thickLine" presStyleLbl="alignNode1" presStyleIdx="1" presStyleCnt="8"/>
      <dgm:spPr/>
    </dgm:pt>
    <dgm:pt modelId="{1A705635-8B41-4A81-AE22-25C9A303BEDD}" type="pres">
      <dgm:prSet presAssocID="{AE2EF261-5446-4053-99FC-169D83AB8255}" presName="horz1" presStyleCnt="0"/>
      <dgm:spPr/>
    </dgm:pt>
    <dgm:pt modelId="{BE3A71D3-BD9C-4E92-A5F4-86DE536F1F50}" type="pres">
      <dgm:prSet presAssocID="{AE2EF261-5446-4053-99FC-169D83AB8255}" presName="tx1" presStyleLbl="revTx" presStyleIdx="1" presStyleCnt="8"/>
      <dgm:spPr/>
    </dgm:pt>
    <dgm:pt modelId="{4F32D1E1-7AD1-48D1-9DE2-6681697E6CD2}" type="pres">
      <dgm:prSet presAssocID="{AE2EF261-5446-4053-99FC-169D83AB8255}" presName="vert1" presStyleCnt="0"/>
      <dgm:spPr/>
    </dgm:pt>
    <dgm:pt modelId="{2A93FA19-4115-4D6D-B03D-563B1AE8B361}" type="pres">
      <dgm:prSet presAssocID="{15309903-C204-4303-82B8-4C8248BD0483}" presName="thickLine" presStyleLbl="alignNode1" presStyleIdx="2" presStyleCnt="8"/>
      <dgm:spPr/>
    </dgm:pt>
    <dgm:pt modelId="{41E80A34-1FC3-44B1-8451-AA221DDBC17F}" type="pres">
      <dgm:prSet presAssocID="{15309903-C204-4303-82B8-4C8248BD0483}" presName="horz1" presStyleCnt="0"/>
      <dgm:spPr/>
    </dgm:pt>
    <dgm:pt modelId="{8E428C9B-76A2-4702-A5A5-8ABB5DD949A6}" type="pres">
      <dgm:prSet presAssocID="{15309903-C204-4303-82B8-4C8248BD0483}" presName="tx1" presStyleLbl="revTx" presStyleIdx="2" presStyleCnt="8"/>
      <dgm:spPr/>
    </dgm:pt>
    <dgm:pt modelId="{2AA843B2-5E37-4BC1-82DD-9676D68D2578}" type="pres">
      <dgm:prSet presAssocID="{15309903-C204-4303-82B8-4C8248BD0483}" presName="vert1" presStyleCnt="0"/>
      <dgm:spPr/>
    </dgm:pt>
    <dgm:pt modelId="{968222E5-502E-436E-AD2A-7200A9D5E84A}" type="pres">
      <dgm:prSet presAssocID="{3AC8CC5C-CA9D-4735-A6A3-AB12D574ABDE}" presName="thickLine" presStyleLbl="alignNode1" presStyleIdx="3" presStyleCnt="8"/>
      <dgm:spPr/>
    </dgm:pt>
    <dgm:pt modelId="{BB3D4EF9-CD71-4142-BE2B-FF7B0D3D7FD4}" type="pres">
      <dgm:prSet presAssocID="{3AC8CC5C-CA9D-4735-A6A3-AB12D574ABDE}" presName="horz1" presStyleCnt="0"/>
      <dgm:spPr/>
    </dgm:pt>
    <dgm:pt modelId="{6C38D1AB-FB2C-4684-AFF7-78C4DFD9B0DA}" type="pres">
      <dgm:prSet presAssocID="{3AC8CC5C-CA9D-4735-A6A3-AB12D574ABDE}" presName="tx1" presStyleLbl="revTx" presStyleIdx="3" presStyleCnt="8"/>
      <dgm:spPr/>
    </dgm:pt>
    <dgm:pt modelId="{FE281CA5-1568-4EFF-AEC9-D81FACE68865}" type="pres">
      <dgm:prSet presAssocID="{3AC8CC5C-CA9D-4735-A6A3-AB12D574ABDE}" presName="vert1" presStyleCnt="0"/>
      <dgm:spPr/>
    </dgm:pt>
    <dgm:pt modelId="{7A43EEE8-28B5-41AD-98D4-E56781544CCF}" type="pres">
      <dgm:prSet presAssocID="{E912AC61-1AE0-453D-882D-7A9BC76C5A9C}" presName="thickLine" presStyleLbl="alignNode1" presStyleIdx="4" presStyleCnt="8"/>
      <dgm:spPr/>
    </dgm:pt>
    <dgm:pt modelId="{3632F560-BD96-49E0-80B7-C62424EC3D7C}" type="pres">
      <dgm:prSet presAssocID="{E912AC61-1AE0-453D-882D-7A9BC76C5A9C}" presName="horz1" presStyleCnt="0"/>
      <dgm:spPr/>
    </dgm:pt>
    <dgm:pt modelId="{708AAD65-EB42-4A9D-B5F1-5BAEFF45F8DC}" type="pres">
      <dgm:prSet presAssocID="{E912AC61-1AE0-453D-882D-7A9BC76C5A9C}" presName="tx1" presStyleLbl="revTx" presStyleIdx="4" presStyleCnt="8"/>
      <dgm:spPr/>
    </dgm:pt>
    <dgm:pt modelId="{F532700A-FB4F-47C1-BE57-EB1D85707388}" type="pres">
      <dgm:prSet presAssocID="{E912AC61-1AE0-453D-882D-7A9BC76C5A9C}" presName="vert1" presStyleCnt="0"/>
      <dgm:spPr/>
    </dgm:pt>
    <dgm:pt modelId="{D5CD7E6D-689B-4688-9B19-D681F3215BB3}" type="pres">
      <dgm:prSet presAssocID="{418CE5C8-AE71-4CE1-B424-A6AB1B41348C}" presName="thickLine" presStyleLbl="alignNode1" presStyleIdx="5" presStyleCnt="8"/>
      <dgm:spPr/>
    </dgm:pt>
    <dgm:pt modelId="{DA19172E-576C-4D6A-9A05-42F94BC6DCD4}" type="pres">
      <dgm:prSet presAssocID="{418CE5C8-AE71-4CE1-B424-A6AB1B41348C}" presName="horz1" presStyleCnt="0"/>
      <dgm:spPr/>
    </dgm:pt>
    <dgm:pt modelId="{15DC5160-D42F-44C9-A8C2-FAEFB7910047}" type="pres">
      <dgm:prSet presAssocID="{418CE5C8-AE71-4CE1-B424-A6AB1B41348C}" presName="tx1" presStyleLbl="revTx" presStyleIdx="5" presStyleCnt="8"/>
      <dgm:spPr/>
    </dgm:pt>
    <dgm:pt modelId="{B749325E-9E85-4BA1-BF92-F0D77F349E22}" type="pres">
      <dgm:prSet presAssocID="{418CE5C8-AE71-4CE1-B424-A6AB1B41348C}" presName="vert1" presStyleCnt="0"/>
      <dgm:spPr/>
    </dgm:pt>
    <dgm:pt modelId="{59EC060A-EE45-4094-9269-39D58AEED1B2}" type="pres">
      <dgm:prSet presAssocID="{E82BF964-1BD3-495F-B183-784090F11576}" presName="thickLine" presStyleLbl="alignNode1" presStyleIdx="6" presStyleCnt="8"/>
      <dgm:spPr/>
    </dgm:pt>
    <dgm:pt modelId="{1399D2B1-403A-4A5F-B22C-DA0F8FFE0ACC}" type="pres">
      <dgm:prSet presAssocID="{E82BF964-1BD3-495F-B183-784090F11576}" presName="horz1" presStyleCnt="0"/>
      <dgm:spPr/>
    </dgm:pt>
    <dgm:pt modelId="{6E44DBCE-C03F-4379-8868-F103299994D1}" type="pres">
      <dgm:prSet presAssocID="{E82BF964-1BD3-495F-B183-784090F11576}" presName="tx1" presStyleLbl="revTx" presStyleIdx="6" presStyleCnt="8"/>
      <dgm:spPr/>
    </dgm:pt>
    <dgm:pt modelId="{DE0177E4-2CE5-4E41-9FF6-C3C6E12D8252}" type="pres">
      <dgm:prSet presAssocID="{E82BF964-1BD3-495F-B183-784090F11576}" presName="vert1" presStyleCnt="0"/>
      <dgm:spPr/>
    </dgm:pt>
    <dgm:pt modelId="{FE944DD6-2B17-4223-8330-C7CF132A4E3D}" type="pres">
      <dgm:prSet presAssocID="{565ADDAC-74BD-4473-A1CA-E5B7CB1763A6}" presName="thickLine" presStyleLbl="alignNode1" presStyleIdx="7" presStyleCnt="8"/>
      <dgm:spPr/>
    </dgm:pt>
    <dgm:pt modelId="{94AF98BD-8094-43D2-8335-0F72C42B2ECE}" type="pres">
      <dgm:prSet presAssocID="{565ADDAC-74BD-4473-A1CA-E5B7CB1763A6}" presName="horz1" presStyleCnt="0"/>
      <dgm:spPr/>
    </dgm:pt>
    <dgm:pt modelId="{F84EFAFF-A6EF-48F8-B352-C5ADEB79D05A}" type="pres">
      <dgm:prSet presAssocID="{565ADDAC-74BD-4473-A1CA-E5B7CB1763A6}" presName="tx1" presStyleLbl="revTx" presStyleIdx="7" presStyleCnt="8"/>
      <dgm:spPr/>
    </dgm:pt>
    <dgm:pt modelId="{05A447D5-6B9E-457F-9C35-D4F16DA3E986}" type="pres">
      <dgm:prSet presAssocID="{565ADDAC-74BD-4473-A1CA-E5B7CB1763A6}" presName="vert1" presStyleCnt="0"/>
      <dgm:spPr/>
    </dgm:pt>
  </dgm:ptLst>
  <dgm:cxnLst>
    <dgm:cxn modelId="{ECB53A23-5C25-4DD2-8316-59CB9198F834}" type="presOf" srcId="{7EB77B30-2658-4115-8789-92517D8F79AF}" destId="{7B8EA271-6961-424B-9552-89DB4350C43B}" srcOrd="0" destOrd="0" presId="urn:microsoft.com/office/officeart/2008/layout/LinedList"/>
    <dgm:cxn modelId="{B7DECE2C-717C-4681-BD10-1DAB68D5A006}" srcId="{7EB77B30-2658-4115-8789-92517D8F79AF}" destId="{A929CB67-1444-4085-8B16-6D16C197CC24}" srcOrd="0" destOrd="0" parTransId="{74AD66D0-7E90-4196-83A7-AA08E9739755}" sibTransId="{0FBBB26D-B16B-491E-AD1C-4E10AED97D7D}"/>
    <dgm:cxn modelId="{6E257336-087A-48B4-A3A8-71729C3AF7D2}" type="presOf" srcId="{E912AC61-1AE0-453D-882D-7A9BC76C5A9C}" destId="{708AAD65-EB42-4A9D-B5F1-5BAEFF45F8DC}" srcOrd="0" destOrd="0" presId="urn:microsoft.com/office/officeart/2008/layout/LinedList"/>
    <dgm:cxn modelId="{69937939-1C9A-4A7F-9BD9-4387654827A8}" type="presOf" srcId="{AE2EF261-5446-4053-99FC-169D83AB8255}" destId="{BE3A71D3-BD9C-4E92-A5F4-86DE536F1F50}" srcOrd="0" destOrd="0" presId="urn:microsoft.com/office/officeart/2008/layout/LinedList"/>
    <dgm:cxn modelId="{44DCFC5C-5B1E-44EC-9C3A-18526AE02658}" srcId="{7EB77B30-2658-4115-8789-92517D8F79AF}" destId="{565ADDAC-74BD-4473-A1CA-E5B7CB1763A6}" srcOrd="7" destOrd="0" parTransId="{3E74DE2F-891E-428E-99B7-8730BA058913}" sibTransId="{1A2EB390-89EB-4796-B843-51240413A002}"/>
    <dgm:cxn modelId="{7D76EE5F-1209-47CC-A25E-20C69114B808}" type="presOf" srcId="{418CE5C8-AE71-4CE1-B424-A6AB1B41348C}" destId="{15DC5160-D42F-44C9-A8C2-FAEFB7910047}" srcOrd="0" destOrd="0" presId="urn:microsoft.com/office/officeart/2008/layout/LinedList"/>
    <dgm:cxn modelId="{00EEBF47-0A08-4188-83DD-B3E1DBC174AB}" type="presOf" srcId="{E82BF964-1BD3-495F-B183-784090F11576}" destId="{6E44DBCE-C03F-4379-8868-F103299994D1}" srcOrd="0" destOrd="0" presId="urn:microsoft.com/office/officeart/2008/layout/LinedList"/>
    <dgm:cxn modelId="{C4BC484D-62F2-4DD4-BAF0-495FF7DB377C}" srcId="{7EB77B30-2658-4115-8789-92517D8F79AF}" destId="{E912AC61-1AE0-453D-882D-7A9BC76C5A9C}" srcOrd="4" destOrd="0" parTransId="{F0BF89B4-37AF-456F-BC87-F660B1FFDE91}" sibTransId="{0AD80CF3-2486-4F22-96D0-E5D63A9A075A}"/>
    <dgm:cxn modelId="{A7793F6F-B139-44E5-9CFE-DFED6D9F655C}" type="presOf" srcId="{3AC8CC5C-CA9D-4735-A6A3-AB12D574ABDE}" destId="{6C38D1AB-FB2C-4684-AFF7-78C4DFD9B0DA}" srcOrd="0" destOrd="0" presId="urn:microsoft.com/office/officeart/2008/layout/LinedList"/>
    <dgm:cxn modelId="{A692ED71-0DB6-434D-AB18-782117354682}" srcId="{7EB77B30-2658-4115-8789-92517D8F79AF}" destId="{15309903-C204-4303-82B8-4C8248BD0483}" srcOrd="2" destOrd="0" parTransId="{9361873A-FC04-4998-9FD1-240F8755D750}" sibTransId="{EA342081-3D0B-43C2-9FD2-485B3F3B8696}"/>
    <dgm:cxn modelId="{401F8255-4BD0-4500-BE3F-DEF32C5E9282}" srcId="{7EB77B30-2658-4115-8789-92517D8F79AF}" destId="{418CE5C8-AE71-4CE1-B424-A6AB1B41348C}" srcOrd="5" destOrd="0" parTransId="{0EF2AA17-C203-447B-BC3C-6A9F30502CAE}" sibTransId="{2E0D4CF2-E0D6-4B92-B1C9-AB3C48F46502}"/>
    <dgm:cxn modelId="{7D27E794-E19F-4380-AF26-0F4B909FEF54}" srcId="{7EB77B30-2658-4115-8789-92517D8F79AF}" destId="{E82BF964-1BD3-495F-B183-784090F11576}" srcOrd="6" destOrd="0" parTransId="{1445182B-DC63-4A5D-9EBE-D04784EA0C5E}" sibTransId="{C5AB51AC-FB84-4598-8EF7-8D9C3F9983D2}"/>
    <dgm:cxn modelId="{8B3BE4A4-CB4A-4D2F-B19F-FEB638BDA418}" srcId="{7EB77B30-2658-4115-8789-92517D8F79AF}" destId="{AE2EF261-5446-4053-99FC-169D83AB8255}" srcOrd="1" destOrd="0" parTransId="{FDA0DF1F-962E-4FF3-ABCA-F01AEDC92773}" sibTransId="{06BCFAE8-B673-4B9E-A56A-543F82C8279C}"/>
    <dgm:cxn modelId="{AF120CC1-81D6-4BCC-8A9E-7759160F78A9}" type="presOf" srcId="{A929CB67-1444-4085-8B16-6D16C197CC24}" destId="{4725DA9E-B213-4D31-87B0-152A6C8A9B60}" srcOrd="0" destOrd="0" presId="urn:microsoft.com/office/officeart/2008/layout/LinedList"/>
    <dgm:cxn modelId="{810F1CD1-0796-426D-BF07-5C453E7D8759}" srcId="{7EB77B30-2658-4115-8789-92517D8F79AF}" destId="{3AC8CC5C-CA9D-4735-A6A3-AB12D574ABDE}" srcOrd="3" destOrd="0" parTransId="{4015FA15-1AF5-404C-BF75-389FA34F1CB4}" sibTransId="{51FF9933-F751-43A7-88E2-FA51BD183363}"/>
    <dgm:cxn modelId="{62B288DC-9CA8-461D-B122-54A953587EFD}" type="presOf" srcId="{15309903-C204-4303-82B8-4C8248BD0483}" destId="{8E428C9B-76A2-4702-A5A5-8ABB5DD949A6}" srcOrd="0" destOrd="0" presId="urn:microsoft.com/office/officeart/2008/layout/LinedList"/>
    <dgm:cxn modelId="{23DE62EE-53CE-4626-8031-68DA374E5B34}" type="presOf" srcId="{565ADDAC-74BD-4473-A1CA-E5B7CB1763A6}" destId="{F84EFAFF-A6EF-48F8-B352-C5ADEB79D05A}" srcOrd="0" destOrd="0" presId="urn:microsoft.com/office/officeart/2008/layout/LinedList"/>
    <dgm:cxn modelId="{3848F495-7282-4B45-9EF0-BB77BE0676A2}" type="presParOf" srcId="{7B8EA271-6961-424B-9552-89DB4350C43B}" destId="{0B8E70BB-6AB7-4401-B4DF-620B675A591E}" srcOrd="0" destOrd="0" presId="urn:microsoft.com/office/officeart/2008/layout/LinedList"/>
    <dgm:cxn modelId="{74C37703-09E0-47AA-B2AC-8EC1303C5F30}" type="presParOf" srcId="{7B8EA271-6961-424B-9552-89DB4350C43B}" destId="{D097BFE2-642C-4530-B058-4D8552FA56C1}" srcOrd="1" destOrd="0" presId="urn:microsoft.com/office/officeart/2008/layout/LinedList"/>
    <dgm:cxn modelId="{DBB3C9D7-FCBF-4E65-803F-A14882770C07}" type="presParOf" srcId="{D097BFE2-642C-4530-B058-4D8552FA56C1}" destId="{4725DA9E-B213-4D31-87B0-152A6C8A9B60}" srcOrd="0" destOrd="0" presId="urn:microsoft.com/office/officeart/2008/layout/LinedList"/>
    <dgm:cxn modelId="{FD2B7F19-275F-40F8-A49F-CAC2AEF4D4EC}" type="presParOf" srcId="{D097BFE2-642C-4530-B058-4D8552FA56C1}" destId="{E4D5EAC3-7127-4451-8856-180B5E92E0B3}" srcOrd="1" destOrd="0" presId="urn:microsoft.com/office/officeart/2008/layout/LinedList"/>
    <dgm:cxn modelId="{D7E7FBC0-AA90-4AF9-9BAC-3A735BBC1183}" type="presParOf" srcId="{7B8EA271-6961-424B-9552-89DB4350C43B}" destId="{1E6CA647-3B42-4EED-93D6-5077E5E25374}" srcOrd="2" destOrd="0" presId="urn:microsoft.com/office/officeart/2008/layout/LinedList"/>
    <dgm:cxn modelId="{71F20173-32C1-420B-A0AE-586836D23654}" type="presParOf" srcId="{7B8EA271-6961-424B-9552-89DB4350C43B}" destId="{1A705635-8B41-4A81-AE22-25C9A303BEDD}" srcOrd="3" destOrd="0" presId="urn:microsoft.com/office/officeart/2008/layout/LinedList"/>
    <dgm:cxn modelId="{203A3E5B-A3E0-4B2A-997B-25D59835D2CA}" type="presParOf" srcId="{1A705635-8B41-4A81-AE22-25C9A303BEDD}" destId="{BE3A71D3-BD9C-4E92-A5F4-86DE536F1F50}" srcOrd="0" destOrd="0" presId="urn:microsoft.com/office/officeart/2008/layout/LinedList"/>
    <dgm:cxn modelId="{E6ECAF66-072D-42CD-A667-76D34FE73B87}" type="presParOf" srcId="{1A705635-8B41-4A81-AE22-25C9A303BEDD}" destId="{4F32D1E1-7AD1-48D1-9DE2-6681697E6CD2}" srcOrd="1" destOrd="0" presId="urn:microsoft.com/office/officeart/2008/layout/LinedList"/>
    <dgm:cxn modelId="{8F57F8A2-BBA9-4E35-A695-A34A713D1D61}" type="presParOf" srcId="{7B8EA271-6961-424B-9552-89DB4350C43B}" destId="{2A93FA19-4115-4D6D-B03D-563B1AE8B361}" srcOrd="4" destOrd="0" presId="urn:microsoft.com/office/officeart/2008/layout/LinedList"/>
    <dgm:cxn modelId="{6B8341F4-1A78-419E-8DB9-ADF5D56C650B}" type="presParOf" srcId="{7B8EA271-6961-424B-9552-89DB4350C43B}" destId="{41E80A34-1FC3-44B1-8451-AA221DDBC17F}" srcOrd="5" destOrd="0" presId="urn:microsoft.com/office/officeart/2008/layout/LinedList"/>
    <dgm:cxn modelId="{AC3E21F3-06D6-486A-AB77-FCC3DEB80535}" type="presParOf" srcId="{41E80A34-1FC3-44B1-8451-AA221DDBC17F}" destId="{8E428C9B-76A2-4702-A5A5-8ABB5DD949A6}" srcOrd="0" destOrd="0" presId="urn:microsoft.com/office/officeart/2008/layout/LinedList"/>
    <dgm:cxn modelId="{2301EEEA-61E2-4CFD-AC7D-E7522746F78E}" type="presParOf" srcId="{41E80A34-1FC3-44B1-8451-AA221DDBC17F}" destId="{2AA843B2-5E37-4BC1-82DD-9676D68D2578}" srcOrd="1" destOrd="0" presId="urn:microsoft.com/office/officeart/2008/layout/LinedList"/>
    <dgm:cxn modelId="{74766E51-7675-457B-A15E-5DB44C33124D}" type="presParOf" srcId="{7B8EA271-6961-424B-9552-89DB4350C43B}" destId="{968222E5-502E-436E-AD2A-7200A9D5E84A}" srcOrd="6" destOrd="0" presId="urn:microsoft.com/office/officeart/2008/layout/LinedList"/>
    <dgm:cxn modelId="{7E410574-C90C-4D5F-86F3-5F30CFAA99E3}" type="presParOf" srcId="{7B8EA271-6961-424B-9552-89DB4350C43B}" destId="{BB3D4EF9-CD71-4142-BE2B-FF7B0D3D7FD4}" srcOrd="7" destOrd="0" presId="urn:microsoft.com/office/officeart/2008/layout/LinedList"/>
    <dgm:cxn modelId="{0EDD90F0-1B8B-4CEA-BD9E-1AC6EB3B6974}" type="presParOf" srcId="{BB3D4EF9-CD71-4142-BE2B-FF7B0D3D7FD4}" destId="{6C38D1AB-FB2C-4684-AFF7-78C4DFD9B0DA}" srcOrd="0" destOrd="0" presId="urn:microsoft.com/office/officeart/2008/layout/LinedList"/>
    <dgm:cxn modelId="{144A263C-22FF-4157-B02F-2F7E1FA89471}" type="presParOf" srcId="{BB3D4EF9-CD71-4142-BE2B-FF7B0D3D7FD4}" destId="{FE281CA5-1568-4EFF-AEC9-D81FACE68865}" srcOrd="1" destOrd="0" presId="urn:microsoft.com/office/officeart/2008/layout/LinedList"/>
    <dgm:cxn modelId="{6B55E227-894C-494B-9DD2-1A316C64F8AD}" type="presParOf" srcId="{7B8EA271-6961-424B-9552-89DB4350C43B}" destId="{7A43EEE8-28B5-41AD-98D4-E56781544CCF}" srcOrd="8" destOrd="0" presId="urn:microsoft.com/office/officeart/2008/layout/LinedList"/>
    <dgm:cxn modelId="{DDC4E3DB-06DA-4934-A9CD-F0C2253CFDC8}" type="presParOf" srcId="{7B8EA271-6961-424B-9552-89DB4350C43B}" destId="{3632F560-BD96-49E0-80B7-C62424EC3D7C}" srcOrd="9" destOrd="0" presId="urn:microsoft.com/office/officeart/2008/layout/LinedList"/>
    <dgm:cxn modelId="{8BCEE68A-4BF4-4FC0-B44C-74B4D955A1EB}" type="presParOf" srcId="{3632F560-BD96-49E0-80B7-C62424EC3D7C}" destId="{708AAD65-EB42-4A9D-B5F1-5BAEFF45F8DC}" srcOrd="0" destOrd="0" presId="urn:microsoft.com/office/officeart/2008/layout/LinedList"/>
    <dgm:cxn modelId="{615369C4-B66C-40B7-A857-D188CCD5DFCB}" type="presParOf" srcId="{3632F560-BD96-49E0-80B7-C62424EC3D7C}" destId="{F532700A-FB4F-47C1-BE57-EB1D85707388}" srcOrd="1" destOrd="0" presId="urn:microsoft.com/office/officeart/2008/layout/LinedList"/>
    <dgm:cxn modelId="{26AF6401-138C-4760-886D-112C3335488A}" type="presParOf" srcId="{7B8EA271-6961-424B-9552-89DB4350C43B}" destId="{D5CD7E6D-689B-4688-9B19-D681F3215BB3}" srcOrd="10" destOrd="0" presId="urn:microsoft.com/office/officeart/2008/layout/LinedList"/>
    <dgm:cxn modelId="{5F2FA6E0-2634-4711-84C7-598E6494F0C6}" type="presParOf" srcId="{7B8EA271-6961-424B-9552-89DB4350C43B}" destId="{DA19172E-576C-4D6A-9A05-42F94BC6DCD4}" srcOrd="11" destOrd="0" presId="urn:microsoft.com/office/officeart/2008/layout/LinedList"/>
    <dgm:cxn modelId="{7ECA4465-7ABD-479B-A6CF-24C20D212B76}" type="presParOf" srcId="{DA19172E-576C-4D6A-9A05-42F94BC6DCD4}" destId="{15DC5160-D42F-44C9-A8C2-FAEFB7910047}" srcOrd="0" destOrd="0" presId="urn:microsoft.com/office/officeart/2008/layout/LinedList"/>
    <dgm:cxn modelId="{D86F35F8-5216-43DB-83A8-A71ED139A924}" type="presParOf" srcId="{DA19172E-576C-4D6A-9A05-42F94BC6DCD4}" destId="{B749325E-9E85-4BA1-BF92-F0D77F349E22}" srcOrd="1" destOrd="0" presId="urn:microsoft.com/office/officeart/2008/layout/LinedList"/>
    <dgm:cxn modelId="{10CD59E3-0968-4BE8-A1C1-C2667CE6D7D6}" type="presParOf" srcId="{7B8EA271-6961-424B-9552-89DB4350C43B}" destId="{59EC060A-EE45-4094-9269-39D58AEED1B2}" srcOrd="12" destOrd="0" presId="urn:microsoft.com/office/officeart/2008/layout/LinedList"/>
    <dgm:cxn modelId="{7ED454C2-19FB-4A19-B1AD-6818A87245F9}" type="presParOf" srcId="{7B8EA271-6961-424B-9552-89DB4350C43B}" destId="{1399D2B1-403A-4A5F-B22C-DA0F8FFE0ACC}" srcOrd="13" destOrd="0" presId="urn:microsoft.com/office/officeart/2008/layout/LinedList"/>
    <dgm:cxn modelId="{3DEF325D-2B67-4499-BF13-A8435C3A1906}" type="presParOf" srcId="{1399D2B1-403A-4A5F-B22C-DA0F8FFE0ACC}" destId="{6E44DBCE-C03F-4379-8868-F103299994D1}" srcOrd="0" destOrd="0" presId="urn:microsoft.com/office/officeart/2008/layout/LinedList"/>
    <dgm:cxn modelId="{92461E06-B812-4CE7-B5B9-BD1E02D2569B}" type="presParOf" srcId="{1399D2B1-403A-4A5F-B22C-DA0F8FFE0ACC}" destId="{DE0177E4-2CE5-4E41-9FF6-C3C6E12D8252}" srcOrd="1" destOrd="0" presId="urn:microsoft.com/office/officeart/2008/layout/LinedList"/>
    <dgm:cxn modelId="{9B8FC789-9548-43E5-8053-BD2375A1B41D}" type="presParOf" srcId="{7B8EA271-6961-424B-9552-89DB4350C43B}" destId="{FE944DD6-2B17-4223-8330-C7CF132A4E3D}" srcOrd="14" destOrd="0" presId="urn:microsoft.com/office/officeart/2008/layout/LinedList"/>
    <dgm:cxn modelId="{82AF3814-116B-4F6E-B599-9EAE557AC66F}" type="presParOf" srcId="{7B8EA271-6961-424B-9552-89DB4350C43B}" destId="{94AF98BD-8094-43D2-8335-0F72C42B2ECE}" srcOrd="15" destOrd="0" presId="urn:microsoft.com/office/officeart/2008/layout/LinedList"/>
    <dgm:cxn modelId="{668601D6-404B-4046-858E-6F9E1493EEC7}" type="presParOf" srcId="{94AF98BD-8094-43D2-8335-0F72C42B2ECE}" destId="{F84EFAFF-A6EF-48F8-B352-C5ADEB79D05A}" srcOrd="0" destOrd="0" presId="urn:microsoft.com/office/officeart/2008/layout/LinedList"/>
    <dgm:cxn modelId="{C8D75C6C-30A8-4CD9-8C4F-DAB74409DE5B}" type="presParOf" srcId="{94AF98BD-8094-43D2-8335-0F72C42B2ECE}" destId="{05A447D5-6B9E-457F-9C35-D4F16DA3E9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B4EADC-7CA4-4892-A4C3-D59AC0B7B5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F65EC2-A5C9-4A99-92B1-56040B885613}">
      <dgm:prSet/>
      <dgm:spPr/>
      <dgm:t>
        <a:bodyPr/>
        <a:lstStyle/>
        <a:p>
          <a:pPr rtl="0"/>
          <a:r>
            <a:rPr lang="en-US" dirty="0" err="1"/>
            <a:t>Kopiëren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dupliceren</a:t>
          </a:r>
          <a:r>
            <a:rPr lang="en-US" dirty="0">
              <a:latin typeface="Century Gothic" panose="020B0502020202020204"/>
            </a:rPr>
            <a:t> </a:t>
          </a:r>
          <a:r>
            <a:rPr lang="en-US" dirty="0"/>
            <a:t>van </a:t>
          </a:r>
          <a:r>
            <a:rPr lang="en-US" dirty="0" err="1"/>
            <a:t>dit</a:t>
          </a:r>
          <a:r>
            <a:rPr lang="en-US" dirty="0"/>
            <a:t> project is </a:t>
          </a:r>
          <a:r>
            <a:rPr lang="en-US" dirty="0" err="1"/>
            <a:t>verboden</a:t>
          </a:r>
          <a:r>
            <a:rPr lang="en-US" dirty="0"/>
            <a:t>.</a:t>
          </a:r>
        </a:p>
      </dgm:t>
    </dgm:pt>
    <dgm:pt modelId="{239848BC-4BBC-44CF-93C1-EE25605DBD7E}" type="parTrans" cxnId="{62373D70-293E-4EDB-90AE-48277CF2FAF8}">
      <dgm:prSet/>
      <dgm:spPr/>
      <dgm:t>
        <a:bodyPr/>
        <a:lstStyle/>
        <a:p>
          <a:endParaRPr lang="en-US"/>
        </a:p>
      </dgm:t>
    </dgm:pt>
    <dgm:pt modelId="{D1CAB49D-DBDE-45EB-B22F-CAD4D04C58DD}" type="sibTrans" cxnId="{62373D70-293E-4EDB-90AE-48277CF2FAF8}">
      <dgm:prSet/>
      <dgm:spPr/>
      <dgm:t>
        <a:bodyPr/>
        <a:lstStyle/>
        <a:p>
          <a:endParaRPr lang="en-US"/>
        </a:p>
      </dgm:t>
    </dgm:pt>
    <dgm:pt modelId="{31DA93F7-18B1-4888-8245-9C91728E73EA}">
      <dgm:prSet/>
      <dgm:spPr/>
      <dgm:t>
        <a:bodyPr/>
        <a:lstStyle/>
        <a:p>
          <a:pPr rtl="0"/>
          <a:r>
            <a:rPr lang="en-US" dirty="0"/>
            <a:t>Onder </a:t>
          </a:r>
          <a:r>
            <a:rPr lang="en-US" dirty="0">
              <a:latin typeface="Century Gothic" panose="020B0502020202020204"/>
            </a:rPr>
            <a:t>het </a:t>
          </a:r>
          <a:r>
            <a:rPr lang="en-US" dirty="0" err="1">
              <a:latin typeface="Century Gothic" panose="020B0502020202020204"/>
            </a:rPr>
            <a:t>strafrechtelijk</a:t>
          </a:r>
          <a:r>
            <a:rPr lang="en-US" dirty="0"/>
            <a:t> </a:t>
          </a:r>
          <a:r>
            <a:rPr lang="en-US" dirty="0" err="1"/>
            <a:t>wetboek</a:t>
          </a:r>
          <a:r>
            <a:rPr lang="en-US" dirty="0"/>
            <a:t> </a:t>
          </a:r>
          <a:r>
            <a:rPr lang="en-US" dirty="0" err="1"/>
            <a:t>artikel</a:t>
          </a:r>
          <a:r>
            <a:rPr lang="en-US" dirty="0"/>
            <a:t> 5.3.7.</a:t>
          </a:r>
        </a:p>
      </dgm:t>
    </dgm:pt>
    <dgm:pt modelId="{609DC84E-9316-4CCB-BE26-A86A31B18E08}" type="parTrans" cxnId="{081E8E22-3C2D-4174-9C87-578595F8825F}">
      <dgm:prSet/>
      <dgm:spPr/>
      <dgm:t>
        <a:bodyPr/>
        <a:lstStyle/>
        <a:p>
          <a:endParaRPr lang="en-US"/>
        </a:p>
      </dgm:t>
    </dgm:pt>
    <dgm:pt modelId="{1629EEF5-24F9-44FB-8FD3-F2D7E44D8EB0}" type="sibTrans" cxnId="{081E8E22-3C2D-4174-9C87-578595F8825F}">
      <dgm:prSet/>
      <dgm:spPr/>
      <dgm:t>
        <a:bodyPr/>
        <a:lstStyle/>
        <a:p>
          <a:endParaRPr lang="en-US"/>
        </a:p>
      </dgm:t>
    </dgm:pt>
    <dgm:pt modelId="{6DF50D18-E8C0-4280-A60B-5A0877574C88}">
      <dgm:prSet/>
      <dgm:spPr/>
      <dgm:t>
        <a:bodyPr/>
        <a:lstStyle/>
        <a:p>
          <a:pPr rtl="0"/>
          <a:r>
            <a:rPr lang="en-US" dirty="0"/>
            <a:t>Al in </a:t>
          </a:r>
          <a:r>
            <a:rPr lang="en-US" dirty="0" err="1"/>
            <a:t>dit</a:t>
          </a:r>
          <a:r>
            <a:rPr lang="en-US" dirty="0"/>
            <a:t> </a:t>
          </a:r>
          <a:r>
            <a:rPr lang="en-US" dirty="0" err="1"/>
            <a:t>voorkomende</a:t>
          </a:r>
          <a:r>
            <a:rPr lang="en-US" dirty="0"/>
            <a:t> </a:t>
          </a:r>
          <a:r>
            <a:rPr lang="en-US" dirty="0">
              <a:latin typeface="Century Gothic" panose="020B0502020202020204"/>
            </a:rPr>
            <a:t>code of</a:t>
          </a:r>
          <a:r>
            <a:rPr lang="en-US" dirty="0"/>
            <a:t> </a:t>
          </a:r>
          <a:r>
            <a:rPr lang="en-US" dirty="0">
              <a:latin typeface="Century Gothic" panose="020B0502020202020204"/>
            </a:rPr>
            <a:t>syntax</a:t>
          </a:r>
          <a:r>
            <a:rPr lang="en-US" dirty="0"/>
            <a:t>, </a:t>
          </a:r>
          <a:r>
            <a:rPr lang="en-US" dirty="0" err="1"/>
            <a:t>rusten</a:t>
          </a:r>
          <a:r>
            <a:rPr lang="en-US" dirty="0"/>
            <a:t> </a:t>
          </a:r>
          <a:r>
            <a:rPr lang="en-US" dirty="0" err="1"/>
            <a:t>niet</a:t>
          </a:r>
          <a:r>
            <a:rPr lang="en-US" dirty="0"/>
            <a:t> </a:t>
          </a:r>
          <a:r>
            <a:rPr lang="en-US" dirty="0" err="1"/>
            <a:t>waargebeurde</a:t>
          </a:r>
          <a:r>
            <a:rPr lang="en-US" dirty="0"/>
            <a:t> </a:t>
          </a:r>
          <a:r>
            <a:rPr lang="en-US" dirty="0" err="1"/>
            <a:t>feiten</a:t>
          </a:r>
          <a:r>
            <a:rPr lang="en-US" dirty="0"/>
            <a:t>.</a:t>
          </a:r>
        </a:p>
      </dgm:t>
    </dgm:pt>
    <dgm:pt modelId="{C14AB444-4B2B-4498-BF35-271B69E36645}" type="parTrans" cxnId="{4A8E5701-8467-4DC6-8AF0-6B7AEF2AB2CA}">
      <dgm:prSet/>
      <dgm:spPr/>
      <dgm:t>
        <a:bodyPr/>
        <a:lstStyle/>
        <a:p>
          <a:endParaRPr lang="en-US"/>
        </a:p>
      </dgm:t>
    </dgm:pt>
    <dgm:pt modelId="{6F0B6324-C286-4F5E-ABBB-1AD10B0E78F2}" type="sibTrans" cxnId="{4A8E5701-8467-4DC6-8AF0-6B7AEF2AB2CA}">
      <dgm:prSet/>
      <dgm:spPr/>
      <dgm:t>
        <a:bodyPr/>
        <a:lstStyle/>
        <a:p>
          <a:endParaRPr lang="en-US"/>
        </a:p>
      </dgm:t>
    </dgm:pt>
    <dgm:pt modelId="{CA874987-F642-4C20-816B-8B8104BBAF8F}">
      <dgm:prSet/>
      <dgm:spPr/>
      <dgm:t>
        <a:bodyPr/>
        <a:lstStyle/>
        <a:p>
          <a:r>
            <a:rPr lang="en-US" dirty="0" err="1"/>
            <a:t>Mocht</a:t>
          </a:r>
          <a:r>
            <a:rPr lang="en-US" dirty="0"/>
            <a:t> u </a:t>
          </a:r>
          <a:r>
            <a:rPr lang="en-US" dirty="0" err="1"/>
            <a:t>hier</a:t>
          </a:r>
          <a:r>
            <a:rPr lang="en-US" dirty="0"/>
            <a:t> </a:t>
          </a:r>
          <a:r>
            <a:rPr lang="en-US" dirty="0" err="1"/>
            <a:t>aanstoot</a:t>
          </a:r>
          <a:r>
            <a:rPr lang="en-US" dirty="0"/>
            <a:t> </a:t>
          </a:r>
          <a:r>
            <a:rPr lang="en-US" dirty="0" err="1"/>
            <a:t>aan</a:t>
          </a:r>
          <a:r>
            <a:rPr lang="en-US" dirty="0"/>
            <a:t> </a:t>
          </a:r>
          <a:r>
            <a:rPr lang="en-US" dirty="0" err="1"/>
            <a:t>nemen</a:t>
          </a:r>
          <a:r>
            <a:rPr lang="en-US" dirty="0"/>
            <a:t>, contact : lieven.delameillieure@gmail.com</a:t>
          </a:r>
        </a:p>
      </dgm:t>
    </dgm:pt>
    <dgm:pt modelId="{CDC60BE3-B8F6-46A4-8AF6-CCE31FF6612E}" type="parTrans" cxnId="{5B1EF2DC-E2B1-46BE-BCBA-60F3C48D34F0}">
      <dgm:prSet/>
      <dgm:spPr/>
      <dgm:t>
        <a:bodyPr/>
        <a:lstStyle/>
        <a:p>
          <a:endParaRPr lang="en-US"/>
        </a:p>
      </dgm:t>
    </dgm:pt>
    <dgm:pt modelId="{AD6588A0-8912-428A-A5E6-B3BCD1EF99DD}" type="sibTrans" cxnId="{5B1EF2DC-E2B1-46BE-BCBA-60F3C48D34F0}">
      <dgm:prSet/>
      <dgm:spPr/>
      <dgm:t>
        <a:bodyPr/>
        <a:lstStyle/>
        <a:p>
          <a:endParaRPr lang="en-US"/>
        </a:p>
      </dgm:t>
    </dgm:pt>
    <dgm:pt modelId="{32A1D593-4460-4D24-9E4C-594FECA675D4}" type="pres">
      <dgm:prSet presAssocID="{1AB4EADC-7CA4-4892-A4C3-D59AC0B7B549}" presName="root" presStyleCnt="0">
        <dgm:presLayoutVars>
          <dgm:dir/>
          <dgm:resizeHandles val="exact"/>
        </dgm:presLayoutVars>
      </dgm:prSet>
      <dgm:spPr/>
    </dgm:pt>
    <dgm:pt modelId="{7AB9C02C-AE3C-4306-AB89-5B4BA2F5E0A2}" type="pres">
      <dgm:prSet presAssocID="{78F65EC2-A5C9-4A99-92B1-56040B885613}" presName="compNode" presStyleCnt="0"/>
      <dgm:spPr/>
    </dgm:pt>
    <dgm:pt modelId="{56EA7D89-215C-418C-8BA2-AF53B65D0554}" type="pres">
      <dgm:prSet presAssocID="{78F65EC2-A5C9-4A99-92B1-56040B885613}" presName="bgRect" presStyleLbl="bgShp" presStyleIdx="0" presStyleCnt="4"/>
      <dgm:spPr/>
    </dgm:pt>
    <dgm:pt modelId="{55DE6B9A-59E6-4C42-B5B6-D8DA33E393AD}" type="pres">
      <dgm:prSet presAssocID="{78F65EC2-A5C9-4A99-92B1-56040B8856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7BD50810-0F73-410F-BECF-73F75CC92950}" type="pres">
      <dgm:prSet presAssocID="{78F65EC2-A5C9-4A99-92B1-56040B885613}" presName="spaceRect" presStyleCnt="0"/>
      <dgm:spPr/>
    </dgm:pt>
    <dgm:pt modelId="{1B85DB37-69D9-465B-8B12-210E92603EEC}" type="pres">
      <dgm:prSet presAssocID="{78F65EC2-A5C9-4A99-92B1-56040B885613}" presName="parTx" presStyleLbl="revTx" presStyleIdx="0" presStyleCnt="4">
        <dgm:presLayoutVars>
          <dgm:chMax val="0"/>
          <dgm:chPref val="0"/>
        </dgm:presLayoutVars>
      </dgm:prSet>
      <dgm:spPr/>
    </dgm:pt>
    <dgm:pt modelId="{9A3DF2AF-18B5-48CC-993A-DC773ED7D6DB}" type="pres">
      <dgm:prSet presAssocID="{D1CAB49D-DBDE-45EB-B22F-CAD4D04C58DD}" presName="sibTrans" presStyleCnt="0"/>
      <dgm:spPr/>
    </dgm:pt>
    <dgm:pt modelId="{2D625934-1063-43F3-ADBD-6581DEA55753}" type="pres">
      <dgm:prSet presAssocID="{31DA93F7-18B1-4888-8245-9C91728E73EA}" presName="compNode" presStyleCnt="0"/>
      <dgm:spPr/>
    </dgm:pt>
    <dgm:pt modelId="{B1843FC1-4AA5-416E-9C1E-BFFF7753B5C6}" type="pres">
      <dgm:prSet presAssocID="{31DA93F7-18B1-4888-8245-9C91728E73EA}" presName="bgRect" presStyleLbl="bgShp" presStyleIdx="1" presStyleCnt="4"/>
      <dgm:spPr/>
    </dgm:pt>
    <dgm:pt modelId="{704A3AC3-833D-4113-8683-730C37242CB9}" type="pres">
      <dgm:prSet presAssocID="{31DA93F7-18B1-4888-8245-9C91728E73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pjescode"/>
        </a:ext>
      </dgm:extLst>
    </dgm:pt>
    <dgm:pt modelId="{BD4DF0AE-B783-4516-BC64-5E1FBF4779E2}" type="pres">
      <dgm:prSet presAssocID="{31DA93F7-18B1-4888-8245-9C91728E73EA}" presName="spaceRect" presStyleCnt="0"/>
      <dgm:spPr/>
    </dgm:pt>
    <dgm:pt modelId="{39AA8D9C-BD70-4319-8DCB-AF5F16ABA3F1}" type="pres">
      <dgm:prSet presAssocID="{31DA93F7-18B1-4888-8245-9C91728E73EA}" presName="parTx" presStyleLbl="revTx" presStyleIdx="1" presStyleCnt="4">
        <dgm:presLayoutVars>
          <dgm:chMax val="0"/>
          <dgm:chPref val="0"/>
        </dgm:presLayoutVars>
      </dgm:prSet>
      <dgm:spPr/>
    </dgm:pt>
    <dgm:pt modelId="{D18C997B-3128-495D-AFB6-7CEE09B7FC8F}" type="pres">
      <dgm:prSet presAssocID="{1629EEF5-24F9-44FB-8FD3-F2D7E44D8EB0}" presName="sibTrans" presStyleCnt="0"/>
      <dgm:spPr/>
    </dgm:pt>
    <dgm:pt modelId="{1F7308F1-2BBB-48CF-BB03-9ECB45BD24C2}" type="pres">
      <dgm:prSet presAssocID="{6DF50D18-E8C0-4280-A60B-5A0877574C88}" presName="compNode" presStyleCnt="0"/>
      <dgm:spPr/>
    </dgm:pt>
    <dgm:pt modelId="{6E6F0184-AFAE-4F5C-A0F8-E8F11E5F6218}" type="pres">
      <dgm:prSet presAssocID="{6DF50D18-E8C0-4280-A60B-5A0877574C88}" presName="bgRect" presStyleLbl="bgShp" presStyleIdx="2" presStyleCnt="4"/>
      <dgm:spPr/>
    </dgm:pt>
    <dgm:pt modelId="{3CED3371-D3DB-40A5-8F32-2BDC854BB04D}" type="pres">
      <dgm:prSet presAssocID="{6DF50D18-E8C0-4280-A60B-5A0877574C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AE68AA9-6AB3-420D-BE12-33AA9F7534E0}" type="pres">
      <dgm:prSet presAssocID="{6DF50D18-E8C0-4280-A60B-5A0877574C88}" presName="spaceRect" presStyleCnt="0"/>
      <dgm:spPr/>
    </dgm:pt>
    <dgm:pt modelId="{0D5C381A-6C92-49E0-9462-FEE3DB68F173}" type="pres">
      <dgm:prSet presAssocID="{6DF50D18-E8C0-4280-A60B-5A0877574C88}" presName="parTx" presStyleLbl="revTx" presStyleIdx="2" presStyleCnt="4">
        <dgm:presLayoutVars>
          <dgm:chMax val="0"/>
          <dgm:chPref val="0"/>
        </dgm:presLayoutVars>
      </dgm:prSet>
      <dgm:spPr/>
    </dgm:pt>
    <dgm:pt modelId="{52D274BD-AABE-4BFB-BF2B-B6448038F9D3}" type="pres">
      <dgm:prSet presAssocID="{6F0B6324-C286-4F5E-ABBB-1AD10B0E78F2}" presName="sibTrans" presStyleCnt="0"/>
      <dgm:spPr/>
    </dgm:pt>
    <dgm:pt modelId="{9E522E0F-A974-4194-B469-E7070C461274}" type="pres">
      <dgm:prSet presAssocID="{CA874987-F642-4C20-816B-8B8104BBAF8F}" presName="compNode" presStyleCnt="0"/>
      <dgm:spPr/>
    </dgm:pt>
    <dgm:pt modelId="{2A9EFE03-D810-4A09-81C3-A3F5CA2BA7B6}" type="pres">
      <dgm:prSet presAssocID="{CA874987-F642-4C20-816B-8B8104BBAF8F}" presName="bgRect" presStyleLbl="bgShp" presStyleIdx="3" presStyleCnt="4"/>
      <dgm:spPr/>
    </dgm:pt>
    <dgm:pt modelId="{CE9B0A3C-58C8-4F22-A1E4-7E39373EC580}" type="pres">
      <dgm:prSet presAssocID="{CA874987-F642-4C20-816B-8B8104BBAF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zenden"/>
        </a:ext>
      </dgm:extLst>
    </dgm:pt>
    <dgm:pt modelId="{489DC9AE-4FD6-46D1-A558-96EE25E2E7C9}" type="pres">
      <dgm:prSet presAssocID="{CA874987-F642-4C20-816B-8B8104BBAF8F}" presName="spaceRect" presStyleCnt="0"/>
      <dgm:spPr/>
    </dgm:pt>
    <dgm:pt modelId="{C0842291-D33D-4C0C-B9D9-432DC9CA393E}" type="pres">
      <dgm:prSet presAssocID="{CA874987-F642-4C20-816B-8B8104BBAF8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8E5701-8467-4DC6-8AF0-6B7AEF2AB2CA}" srcId="{1AB4EADC-7CA4-4892-A4C3-D59AC0B7B549}" destId="{6DF50D18-E8C0-4280-A60B-5A0877574C88}" srcOrd="2" destOrd="0" parTransId="{C14AB444-4B2B-4498-BF35-271B69E36645}" sibTransId="{6F0B6324-C286-4F5E-ABBB-1AD10B0E78F2}"/>
    <dgm:cxn modelId="{0C2F8B01-A546-4DE0-99DF-9F36E1DB56A2}" type="presOf" srcId="{78F65EC2-A5C9-4A99-92B1-56040B885613}" destId="{1B85DB37-69D9-465B-8B12-210E92603EEC}" srcOrd="0" destOrd="0" presId="urn:microsoft.com/office/officeart/2018/2/layout/IconVerticalSolidList"/>
    <dgm:cxn modelId="{2A74B912-6A05-465D-95FD-50EA53FFA8A8}" type="presOf" srcId="{6DF50D18-E8C0-4280-A60B-5A0877574C88}" destId="{0D5C381A-6C92-49E0-9462-FEE3DB68F173}" srcOrd="0" destOrd="0" presId="urn:microsoft.com/office/officeart/2018/2/layout/IconVerticalSolidList"/>
    <dgm:cxn modelId="{081E8E22-3C2D-4174-9C87-578595F8825F}" srcId="{1AB4EADC-7CA4-4892-A4C3-D59AC0B7B549}" destId="{31DA93F7-18B1-4888-8245-9C91728E73EA}" srcOrd="1" destOrd="0" parTransId="{609DC84E-9316-4CCB-BE26-A86A31B18E08}" sibTransId="{1629EEF5-24F9-44FB-8FD3-F2D7E44D8EB0}"/>
    <dgm:cxn modelId="{5A6A6923-6049-4DD3-B8CC-AE6FFDB801FC}" type="presOf" srcId="{31DA93F7-18B1-4888-8245-9C91728E73EA}" destId="{39AA8D9C-BD70-4319-8DCB-AF5F16ABA3F1}" srcOrd="0" destOrd="0" presId="urn:microsoft.com/office/officeart/2018/2/layout/IconVerticalSolidList"/>
    <dgm:cxn modelId="{62373D70-293E-4EDB-90AE-48277CF2FAF8}" srcId="{1AB4EADC-7CA4-4892-A4C3-D59AC0B7B549}" destId="{78F65EC2-A5C9-4A99-92B1-56040B885613}" srcOrd="0" destOrd="0" parTransId="{239848BC-4BBC-44CF-93C1-EE25605DBD7E}" sibTransId="{D1CAB49D-DBDE-45EB-B22F-CAD4D04C58DD}"/>
    <dgm:cxn modelId="{9E29D957-1AFA-417B-A270-B0479A77C238}" type="presOf" srcId="{1AB4EADC-7CA4-4892-A4C3-D59AC0B7B549}" destId="{32A1D593-4460-4D24-9E4C-594FECA675D4}" srcOrd="0" destOrd="0" presId="urn:microsoft.com/office/officeart/2018/2/layout/IconVerticalSolidList"/>
    <dgm:cxn modelId="{7B268194-2100-45F0-B8F4-B88251399515}" type="presOf" srcId="{CA874987-F642-4C20-816B-8B8104BBAF8F}" destId="{C0842291-D33D-4C0C-B9D9-432DC9CA393E}" srcOrd="0" destOrd="0" presId="urn:microsoft.com/office/officeart/2018/2/layout/IconVerticalSolidList"/>
    <dgm:cxn modelId="{5B1EF2DC-E2B1-46BE-BCBA-60F3C48D34F0}" srcId="{1AB4EADC-7CA4-4892-A4C3-D59AC0B7B549}" destId="{CA874987-F642-4C20-816B-8B8104BBAF8F}" srcOrd="3" destOrd="0" parTransId="{CDC60BE3-B8F6-46A4-8AF6-CCE31FF6612E}" sibTransId="{AD6588A0-8912-428A-A5E6-B3BCD1EF99DD}"/>
    <dgm:cxn modelId="{09542222-06E7-4C54-B09E-900147901489}" type="presParOf" srcId="{32A1D593-4460-4D24-9E4C-594FECA675D4}" destId="{7AB9C02C-AE3C-4306-AB89-5B4BA2F5E0A2}" srcOrd="0" destOrd="0" presId="urn:microsoft.com/office/officeart/2018/2/layout/IconVerticalSolidList"/>
    <dgm:cxn modelId="{3415A675-601C-486E-BF5F-E4BF8F95CFAB}" type="presParOf" srcId="{7AB9C02C-AE3C-4306-AB89-5B4BA2F5E0A2}" destId="{56EA7D89-215C-418C-8BA2-AF53B65D0554}" srcOrd="0" destOrd="0" presId="urn:microsoft.com/office/officeart/2018/2/layout/IconVerticalSolidList"/>
    <dgm:cxn modelId="{72CE8805-8584-4383-B7D1-FE56ACAC5A5E}" type="presParOf" srcId="{7AB9C02C-AE3C-4306-AB89-5B4BA2F5E0A2}" destId="{55DE6B9A-59E6-4C42-B5B6-D8DA33E393AD}" srcOrd="1" destOrd="0" presId="urn:microsoft.com/office/officeart/2018/2/layout/IconVerticalSolidList"/>
    <dgm:cxn modelId="{0483C1ED-C683-40CE-938B-FB236A4EBC9D}" type="presParOf" srcId="{7AB9C02C-AE3C-4306-AB89-5B4BA2F5E0A2}" destId="{7BD50810-0F73-410F-BECF-73F75CC92950}" srcOrd="2" destOrd="0" presId="urn:microsoft.com/office/officeart/2018/2/layout/IconVerticalSolidList"/>
    <dgm:cxn modelId="{FC725B72-9C56-4407-A9DD-8424E563280E}" type="presParOf" srcId="{7AB9C02C-AE3C-4306-AB89-5B4BA2F5E0A2}" destId="{1B85DB37-69D9-465B-8B12-210E92603EEC}" srcOrd="3" destOrd="0" presId="urn:microsoft.com/office/officeart/2018/2/layout/IconVerticalSolidList"/>
    <dgm:cxn modelId="{E2760041-6929-4361-A383-4FDC787107BD}" type="presParOf" srcId="{32A1D593-4460-4D24-9E4C-594FECA675D4}" destId="{9A3DF2AF-18B5-48CC-993A-DC773ED7D6DB}" srcOrd="1" destOrd="0" presId="urn:microsoft.com/office/officeart/2018/2/layout/IconVerticalSolidList"/>
    <dgm:cxn modelId="{34D42FF7-72D9-48C1-89CA-DE1AA8354EC0}" type="presParOf" srcId="{32A1D593-4460-4D24-9E4C-594FECA675D4}" destId="{2D625934-1063-43F3-ADBD-6581DEA55753}" srcOrd="2" destOrd="0" presId="urn:microsoft.com/office/officeart/2018/2/layout/IconVerticalSolidList"/>
    <dgm:cxn modelId="{34BA8C13-D8A4-4086-9C39-AD761FBCB69C}" type="presParOf" srcId="{2D625934-1063-43F3-ADBD-6581DEA55753}" destId="{B1843FC1-4AA5-416E-9C1E-BFFF7753B5C6}" srcOrd="0" destOrd="0" presId="urn:microsoft.com/office/officeart/2018/2/layout/IconVerticalSolidList"/>
    <dgm:cxn modelId="{A445ED68-733F-4311-9C27-112F7D35DF94}" type="presParOf" srcId="{2D625934-1063-43F3-ADBD-6581DEA55753}" destId="{704A3AC3-833D-4113-8683-730C37242CB9}" srcOrd="1" destOrd="0" presId="urn:microsoft.com/office/officeart/2018/2/layout/IconVerticalSolidList"/>
    <dgm:cxn modelId="{A3D1FEB4-3BE3-42B2-9AF1-2AD548DF02BE}" type="presParOf" srcId="{2D625934-1063-43F3-ADBD-6581DEA55753}" destId="{BD4DF0AE-B783-4516-BC64-5E1FBF4779E2}" srcOrd="2" destOrd="0" presId="urn:microsoft.com/office/officeart/2018/2/layout/IconVerticalSolidList"/>
    <dgm:cxn modelId="{DF855E77-6D3F-4A59-8023-C20EBE9ED7C1}" type="presParOf" srcId="{2D625934-1063-43F3-ADBD-6581DEA55753}" destId="{39AA8D9C-BD70-4319-8DCB-AF5F16ABA3F1}" srcOrd="3" destOrd="0" presId="urn:microsoft.com/office/officeart/2018/2/layout/IconVerticalSolidList"/>
    <dgm:cxn modelId="{09E1D36E-7490-4042-AC82-77ABCA025556}" type="presParOf" srcId="{32A1D593-4460-4D24-9E4C-594FECA675D4}" destId="{D18C997B-3128-495D-AFB6-7CEE09B7FC8F}" srcOrd="3" destOrd="0" presId="urn:microsoft.com/office/officeart/2018/2/layout/IconVerticalSolidList"/>
    <dgm:cxn modelId="{3BF3AA03-71F3-46CE-BC8C-CC67FC73A170}" type="presParOf" srcId="{32A1D593-4460-4D24-9E4C-594FECA675D4}" destId="{1F7308F1-2BBB-48CF-BB03-9ECB45BD24C2}" srcOrd="4" destOrd="0" presId="urn:microsoft.com/office/officeart/2018/2/layout/IconVerticalSolidList"/>
    <dgm:cxn modelId="{CE922210-3318-4A13-B1EA-16330DE9E751}" type="presParOf" srcId="{1F7308F1-2BBB-48CF-BB03-9ECB45BD24C2}" destId="{6E6F0184-AFAE-4F5C-A0F8-E8F11E5F6218}" srcOrd="0" destOrd="0" presId="urn:microsoft.com/office/officeart/2018/2/layout/IconVerticalSolidList"/>
    <dgm:cxn modelId="{C341FBE8-FF99-4981-BCEA-0F3EDA8A051A}" type="presParOf" srcId="{1F7308F1-2BBB-48CF-BB03-9ECB45BD24C2}" destId="{3CED3371-D3DB-40A5-8F32-2BDC854BB04D}" srcOrd="1" destOrd="0" presId="urn:microsoft.com/office/officeart/2018/2/layout/IconVerticalSolidList"/>
    <dgm:cxn modelId="{B03EBA1C-46E7-4692-8F63-6866C2D31BD1}" type="presParOf" srcId="{1F7308F1-2BBB-48CF-BB03-9ECB45BD24C2}" destId="{FAE68AA9-6AB3-420D-BE12-33AA9F7534E0}" srcOrd="2" destOrd="0" presId="urn:microsoft.com/office/officeart/2018/2/layout/IconVerticalSolidList"/>
    <dgm:cxn modelId="{B84F5653-8B3A-4811-A928-2B6FE8931E62}" type="presParOf" srcId="{1F7308F1-2BBB-48CF-BB03-9ECB45BD24C2}" destId="{0D5C381A-6C92-49E0-9462-FEE3DB68F173}" srcOrd="3" destOrd="0" presId="urn:microsoft.com/office/officeart/2018/2/layout/IconVerticalSolidList"/>
    <dgm:cxn modelId="{7FC2ACA6-B3B3-41F5-A78F-728133123D50}" type="presParOf" srcId="{32A1D593-4460-4D24-9E4C-594FECA675D4}" destId="{52D274BD-AABE-4BFB-BF2B-B6448038F9D3}" srcOrd="5" destOrd="0" presId="urn:microsoft.com/office/officeart/2018/2/layout/IconVerticalSolidList"/>
    <dgm:cxn modelId="{844DED94-60A5-48DA-A5AB-FEF36CDC5FFD}" type="presParOf" srcId="{32A1D593-4460-4D24-9E4C-594FECA675D4}" destId="{9E522E0F-A974-4194-B469-E7070C461274}" srcOrd="6" destOrd="0" presId="urn:microsoft.com/office/officeart/2018/2/layout/IconVerticalSolidList"/>
    <dgm:cxn modelId="{05751A0A-84EC-4684-80E7-363AB3208711}" type="presParOf" srcId="{9E522E0F-A974-4194-B469-E7070C461274}" destId="{2A9EFE03-D810-4A09-81C3-A3F5CA2BA7B6}" srcOrd="0" destOrd="0" presId="urn:microsoft.com/office/officeart/2018/2/layout/IconVerticalSolidList"/>
    <dgm:cxn modelId="{122B90B7-7C17-4679-A866-02EB975451A9}" type="presParOf" srcId="{9E522E0F-A974-4194-B469-E7070C461274}" destId="{CE9B0A3C-58C8-4F22-A1E4-7E39373EC580}" srcOrd="1" destOrd="0" presId="urn:microsoft.com/office/officeart/2018/2/layout/IconVerticalSolidList"/>
    <dgm:cxn modelId="{6DCBF691-2F82-4280-BB7D-9C66491C624B}" type="presParOf" srcId="{9E522E0F-A974-4194-B469-E7070C461274}" destId="{489DC9AE-4FD6-46D1-A558-96EE25E2E7C9}" srcOrd="2" destOrd="0" presId="urn:microsoft.com/office/officeart/2018/2/layout/IconVerticalSolidList"/>
    <dgm:cxn modelId="{4FC862C6-8BCC-4B43-BD9C-AEE76BE83891}" type="presParOf" srcId="{9E522E0F-A974-4194-B469-E7070C461274}" destId="{C0842291-D33D-4C0C-B9D9-432DC9CA39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EBE72-D442-4CF1-A6EB-E61287251C63}">
      <dsp:nvSpPr>
        <dsp:cNvPr id="0" name=""/>
        <dsp:cNvSpPr/>
      </dsp:nvSpPr>
      <dsp:spPr>
        <a:xfrm>
          <a:off x="3170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165CA3-E360-4BC7-95E5-05A46894A1C4}">
      <dsp:nvSpPr>
        <dsp:cNvPr id="0" name=""/>
        <dsp:cNvSpPr/>
      </dsp:nvSpPr>
      <dsp:spPr>
        <a:xfrm>
          <a:off x="254659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Doel is </a:t>
          </a:r>
          <a:r>
            <a:rPr lang="en-US" sz="1700" kern="1200" dirty="0" err="1"/>
            <a:t>een</a:t>
          </a:r>
          <a:r>
            <a:rPr lang="en-US" sz="1700" kern="1200" dirty="0"/>
            <a:t> </a:t>
          </a:r>
          <a:r>
            <a:rPr lang="en-US" sz="1700" kern="1200" dirty="0" err="1"/>
            <a:t>ordersysteem</a:t>
          </a:r>
          <a:r>
            <a:rPr lang="en-US" sz="1700" kern="1200" dirty="0"/>
            <a:t> </a:t>
          </a:r>
          <a:r>
            <a:rPr lang="en-US" sz="1700" kern="1200" dirty="0" err="1"/>
            <a:t>maken</a:t>
          </a:r>
          <a:r>
            <a:rPr lang="en-US" sz="1700" kern="1200" dirty="0"/>
            <a:t>.</a:t>
          </a:r>
        </a:p>
      </dsp:txBody>
      <dsp:txXfrm>
        <a:off x="296755" y="1207952"/>
        <a:ext cx="2179215" cy="1353072"/>
      </dsp:txXfrm>
    </dsp:sp>
    <dsp:sp modelId="{8507704A-1020-46E4-BA78-AEC1B2F82BA0}">
      <dsp:nvSpPr>
        <dsp:cNvPr id="0" name=""/>
        <dsp:cNvSpPr/>
      </dsp:nvSpPr>
      <dsp:spPr>
        <a:xfrm>
          <a:off x="2769557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7DC9DD-17DD-4874-B7D3-5269411394EC}">
      <dsp:nvSpPr>
        <dsp:cNvPr id="0" name=""/>
        <dsp:cNvSpPr/>
      </dsp:nvSpPr>
      <dsp:spPr>
        <a:xfrm>
          <a:off x="3021047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Voorraad</a:t>
          </a:r>
          <a:r>
            <a:rPr lang="en-US" sz="1700" kern="1200" dirty="0"/>
            <a:t> </a:t>
          </a:r>
          <a:r>
            <a:rPr lang="en-US" sz="1700" kern="1200" dirty="0" err="1"/>
            <a:t>bijhouden</a:t>
          </a:r>
          <a:r>
            <a:rPr lang="en-US" sz="1700" kern="1200" dirty="0"/>
            <a:t> </a:t>
          </a:r>
          <a:r>
            <a:rPr lang="en-US" sz="1700" kern="1200" dirty="0" err="1"/>
            <a:t>en</a:t>
          </a:r>
          <a:r>
            <a:rPr lang="en-US" sz="1700" kern="1200" dirty="0"/>
            <a:t> </a:t>
          </a:r>
          <a:r>
            <a:rPr lang="en-US" sz="1700" kern="1200" dirty="0" err="1"/>
            <a:t>te</a:t>
          </a:r>
          <a:r>
            <a:rPr lang="en-US" sz="1700" kern="1200" dirty="0"/>
            <a:t> </a:t>
          </a:r>
          <a:r>
            <a:rPr lang="en-US" sz="1700" kern="1200" dirty="0" err="1"/>
            <a:t>beheren</a:t>
          </a:r>
          <a:r>
            <a:rPr lang="en-US" sz="1700" kern="1200" dirty="0"/>
            <a:t>.</a:t>
          </a:r>
        </a:p>
      </dsp:txBody>
      <dsp:txXfrm>
        <a:off x="3063143" y="1207952"/>
        <a:ext cx="2179215" cy="1353072"/>
      </dsp:txXfrm>
    </dsp:sp>
    <dsp:sp modelId="{9697019A-5A6D-4E94-8D6A-428F24C70BED}">
      <dsp:nvSpPr>
        <dsp:cNvPr id="0" name=""/>
        <dsp:cNvSpPr/>
      </dsp:nvSpPr>
      <dsp:spPr>
        <a:xfrm>
          <a:off x="5535944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A52ACC-A447-456E-B660-E09701AC8DB5}">
      <dsp:nvSpPr>
        <dsp:cNvPr id="0" name=""/>
        <dsp:cNvSpPr/>
      </dsp:nvSpPr>
      <dsp:spPr>
        <a:xfrm>
          <a:off x="5787434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Gebruiksvriendelijk</a:t>
          </a:r>
          <a:r>
            <a:rPr lang="en-US" sz="1700" kern="1200" dirty="0"/>
            <a:t> </a:t>
          </a:r>
          <a:r>
            <a:rPr lang="en-US" sz="1700" kern="1200" dirty="0" err="1"/>
            <a:t>zijn</a:t>
          </a:r>
          <a:r>
            <a:rPr lang="en-US" sz="1700" kern="1200" dirty="0"/>
            <a:t>.</a:t>
          </a:r>
        </a:p>
      </dsp:txBody>
      <dsp:txXfrm>
        <a:off x="5829530" y="1207952"/>
        <a:ext cx="2179215" cy="1353072"/>
      </dsp:txXfrm>
    </dsp:sp>
    <dsp:sp modelId="{06BABA41-A423-4BF7-B4D0-0A322E9E8D40}">
      <dsp:nvSpPr>
        <dsp:cNvPr id="0" name=""/>
        <dsp:cNvSpPr/>
      </dsp:nvSpPr>
      <dsp:spPr>
        <a:xfrm>
          <a:off x="8302332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C76A5A-F112-46F9-A28C-02B1B347311A}">
      <dsp:nvSpPr>
        <dsp:cNvPr id="0" name=""/>
        <dsp:cNvSpPr/>
      </dsp:nvSpPr>
      <dsp:spPr>
        <a:xfrm>
          <a:off x="8553822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Gemakkelijk</a:t>
          </a:r>
          <a:r>
            <a:rPr lang="en-US" sz="1700" kern="1200" dirty="0"/>
            <a:t> </a:t>
          </a:r>
          <a:r>
            <a:rPr lang="en-US" sz="1700" kern="1200" dirty="0" err="1">
              <a:latin typeface="Century Gothic" panose="020B0502020202020204"/>
            </a:rPr>
            <a:t>integreren</a:t>
          </a:r>
          <a:r>
            <a:rPr lang="en-US" sz="1700" kern="1200" dirty="0"/>
            <a:t> in het </a:t>
          </a:r>
          <a:r>
            <a:rPr lang="en-US" sz="1700" kern="1200" dirty="0" err="1"/>
            <a:t>bedrijf</a:t>
          </a:r>
          <a:r>
            <a:rPr lang="en-US" sz="1700" kern="1200" dirty="0"/>
            <a:t>.</a:t>
          </a:r>
        </a:p>
      </dsp:txBody>
      <dsp:txXfrm>
        <a:off x="8595918" y="1207952"/>
        <a:ext cx="2179215" cy="1353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BAA59-1D0F-4603-B53C-1F111CFDC223}">
      <dsp:nvSpPr>
        <dsp:cNvPr id="0" name=""/>
        <dsp:cNvSpPr/>
      </dsp:nvSpPr>
      <dsp:spPr>
        <a:xfrm>
          <a:off x="3170" y="130347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Bestellingen</a:t>
          </a:r>
          <a:endParaRPr lang="en-US" sz="2400" kern="1200" dirty="0"/>
        </a:p>
      </dsp:txBody>
      <dsp:txXfrm>
        <a:off x="3170" y="130347"/>
        <a:ext cx="2514897" cy="1508938"/>
      </dsp:txXfrm>
    </dsp:sp>
    <dsp:sp modelId="{2F782DD7-DB15-475F-A014-F4BCB0811697}">
      <dsp:nvSpPr>
        <dsp:cNvPr id="0" name=""/>
        <dsp:cNvSpPr/>
      </dsp:nvSpPr>
      <dsp:spPr>
        <a:xfrm>
          <a:off x="2769557" y="130347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191582"/>
                <a:satOff val="-3129"/>
                <a:lumOff val="19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91582"/>
                <a:satOff val="-3129"/>
                <a:lumOff val="19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Klantgegevens</a:t>
          </a:r>
          <a:endParaRPr lang="en-US" sz="2400" kern="1200" dirty="0"/>
        </a:p>
      </dsp:txBody>
      <dsp:txXfrm>
        <a:off x="2769557" y="130347"/>
        <a:ext cx="2514897" cy="1508938"/>
      </dsp:txXfrm>
    </dsp:sp>
    <dsp:sp modelId="{FBE5BDBC-DE14-4B62-8E6C-1085EE66E298}">
      <dsp:nvSpPr>
        <dsp:cNvPr id="0" name=""/>
        <dsp:cNvSpPr/>
      </dsp:nvSpPr>
      <dsp:spPr>
        <a:xfrm>
          <a:off x="5535944" y="130347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383163"/>
                <a:satOff val="-6257"/>
                <a:lumOff val="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3163"/>
                <a:satOff val="-6257"/>
                <a:lumOff val="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Voorraad</a:t>
          </a:r>
          <a:endParaRPr lang="en-US" sz="2400" kern="1200" dirty="0"/>
        </a:p>
      </dsp:txBody>
      <dsp:txXfrm>
        <a:off x="5535944" y="130347"/>
        <a:ext cx="2514897" cy="1508938"/>
      </dsp:txXfrm>
    </dsp:sp>
    <dsp:sp modelId="{9A3F2172-9B3E-43C8-9A17-7FBFBBF9559A}">
      <dsp:nvSpPr>
        <dsp:cNvPr id="0" name=""/>
        <dsp:cNvSpPr/>
      </dsp:nvSpPr>
      <dsp:spPr>
        <a:xfrm>
          <a:off x="8302332" y="130347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Messageboard</a:t>
          </a:r>
          <a:endParaRPr lang="en-US" sz="2400" kern="1200" dirty="0"/>
        </a:p>
      </dsp:txBody>
      <dsp:txXfrm>
        <a:off x="8302332" y="130347"/>
        <a:ext cx="2514897" cy="1508938"/>
      </dsp:txXfrm>
    </dsp:sp>
    <dsp:sp modelId="{6119DBE8-A103-471D-AA82-8381C271D92E}">
      <dsp:nvSpPr>
        <dsp:cNvPr id="0" name=""/>
        <dsp:cNvSpPr/>
      </dsp:nvSpPr>
      <dsp:spPr>
        <a:xfrm>
          <a:off x="1386363" y="1890775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766327"/>
                <a:satOff val="-12515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6327"/>
                <a:satOff val="-12515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Api.</a:t>
          </a:r>
        </a:p>
      </dsp:txBody>
      <dsp:txXfrm>
        <a:off x="1386363" y="1890775"/>
        <a:ext cx="2514897" cy="1508938"/>
      </dsp:txXfrm>
    </dsp:sp>
    <dsp:sp modelId="{4D1D2917-AF4B-4912-8BF8-09A120E43623}">
      <dsp:nvSpPr>
        <dsp:cNvPr id="0" name=""/>
        <dsp:cNvSpPr/>
      </dsp:nvSpPr>
      <dsp:spPr>
        <a:xfrm>
          <a:off x="4152751" y="1890775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957908"/>
                <a:satOff val="-15643"/>
                <a:lumOff val="98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957908"/>
                <a:satOff val="-15643"/>
                <a:lumOff val="98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Responsive.</a:t>
          </a:r>
        </a:p>
      </dsp:txBody>
      <dsp:txXfrm>
        <a:off x="4152751" y="1890775"/>
        <a:ext cx="2514897" cy="1508938"/>
      </dsp:txXfrm>
    </dsp:sp>
    <dsp:sp modelId="{500B4EA5-D193-4725-BCFD-63BFD46A90E9}">
      <dsp:nvSpPr>
        <dsp:cNvPr id="0" name=""/>
        <dsp:cNvSpPr/>
      </dsp:nvSpPr>
      <dsp:spPr>
        <a:xfrm>
          <a:off x="6919138" y="1890775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Voorraad</a:t>
          </a:r>
          <a:r>
            <a:rPr lang="en-US" sz="2400" kern="1200" dirty="0"/>
            <a:t> </a:t>
          </a:r>
          <a:r>
            <a:rPr lang="en-US" sz="2400" kern="1200" dirty="0" err="1"/>
            <a:t>updaten</a:t>
          </a:r>
          <a:r>
            <a:rPr lang="en-US" sz="2400" kern="1200" dirty="0"/>
            <a:t> </a:t>
          </a:r>
          <a:r>
            <a:rPr lang="en-US" sz="2400" kern="1200" dirty="0" err="1"/>
            <a:t>bij</a:t>
          </a:r>
          <a:r>
            <a:rPr lang="en-US" sz="2400" kern="1200" dirty="0"/>
            <a:t> low stock.</a:t>
          </a:r>
        </a:p>
      </dsp:txBody>
      <dsp:txXfrm>
        <a:off x="6919138" y="1890775"/>
        <a:ext cx="2514897" cy="1508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0158D-E7FA-467C-904B-84C142B4ABED}">
      <dsp:nvSpPr>
        <dsp:cNvPr id="0" name=""/>
        <dsp:cNvSpPr/>
      </dsp:nvSpPr>
      <dsp:spPr>
        <a:xfrm>
          <a:off x="0" y="638187"/>
          <a:ext cx="3043237" cy="1932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844DC-46C0-4047-99F5-E649594C4B19}">
      <dsp:nvSpPr>
        <dsp:cNvPr id="0" name=""/>
        <dsp:cNvSpPr/>
      </dsp:nvSpPr>
      <dsp:spPr>
        <a:xfrm>
          <a:off x="338137" y="959418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entury Gothic" panose="020B0502020202020204"/>
            </a:rPr>
            <a:t>Azure </a:t>
          </a:r>
          <a:r>
            <a:rPr lang="en-US" sz="3000" kern="1200" dirty="0" err="1"/>
            <a:t>devops</a:t>
          </a:r>
          <a:r>
            <a:rPr lang="en-US" sz="3000" kern="1200" dirty="0"/>
            <a:t>.</a:t>
          </a:r>
        </a:p>
      </dsp:txBody>
      <dsp:txXfrm>
        <a:off x="394737" y="1016018"/>
        <a:ext cx="2930037" cy="1819255"/>
      </dsp:txXfrm>
    </dsp:sp>
    <dsp:sp modelId="{518E610C-65A2-40D6-8607-203972E422BE}">
      <dsp:nvSpPr>
        <dsp:cNvPr id="0" name=""/>
        <dsp:cNvSpPr/>
      </dsp:nvSpPr>
      <dsp:spPr>
        <a:xfrm>
          <a:off x="3719512" y="638187"/>
          <a:ext cx="3043237" cy="1932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A0F101-F737-461F-BFA8-4CDEA539527F}">
      <dsp:nvSpPr>
        <dsp:cNvPr id="0" name=""/>
        <dsp:cNvSpPr/>
      </dsp:nvSpPr>
      <dsp:spPr>
        <a:xfrm>
          <a:off x="4057650" y="959418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Agile </a:t>
          </a:r>
          <a:r>
            <a:rPr lang="en-US" sz="3000" kern="1200" dirty="0" err="1"/>
            <a:t>werking</a:t>
          </a:r>
          <a:r>
            <a:rPr lang="en-US" sz="3000" kern="1200" dirty="0"/>
            <a:t>.</a:t>
          </a:r>
        </a:p>
      </dsp:txBody>
      <dsp:txXfrm>
        <a:off x="4114250" y="1016018"/>
        <a:ext cx="2930037" cy="1819255"/>
      </dsp:txXfrm>
    </dsp:sp>
    <dsp:sp modelId="{48675C0B-5821-4A95-B246-8F7BDA5E398A}">
      <dsp:nvSpPr>
        <dsp:cNvPr id="0" name=""/>
        <dsp:cNvSpPr/>
      </dsp:nvSpPr>
      <dsp:spPr>
        <a:xfrm>
          <a:off x="7439025" y="638187"/>
          <a:ext cx="3043237" cy="1932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B03CC5-ADC4-46DD-8A14-414F1709EF3F}">
      <dsp:nvSpPr>
        <dsp:cNvPr id="0" name=""/>
        <dsp:cNvSpPr/>
      </dsp:nvSpPr>
      <dsp:spPr>
        <a:xfrm>
          <a:off x="7777162" y="959418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Uitwerken</a:t>
          </a:r>
          <a:r>
            <a:rPr lang="en-US" sz="3000" kern="1200" dirty="0"/>
            <a:t> van </a:t>
          </a:r>
          <a:r>
            <a:rPr lang="en-US" sz="3000" kern="1200" dirty="0" err="1"/>
            <a:t>kleinere</a:t>
          </a:r>
          <a:r>
            <a:rPr lang="en-US" sz="3000" kern="1200" dirty="0"/>
            <a:t> </a:t>
          </a:r>
          <a:r>
            <a:rPr lang="en-US" sz="3000" kern="1200" dirty="0" err="1"/>
            <a:t>opdachten</a:t>
          </a:r>
          <a:r>
            <a:rPr lang="en-US" sz="3000" kern="1200" dirty="0"/>
            <a:t>.</a:t>
          </a:r>
        </a:p>
      </dsp:txBody>
      <dsp:txXfrm>
        <a:off x="7833762" y="1016018"/>
        <a:ext cx="2930037" cy="1819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BA64E-E2CA-4F96-B039-3DBCF13907C0}">
      <dsp:nvSpPr>
        <dsp:cNvPr id="0" name=""/>
        <dsp:cNvSpPr/>
      </dsp:nvSpPr>
      <dsp:spPr>
        <a:xfrm>
          <a:off x="0" y="2504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Payment.</a:t>
          </a:r>
        </a:p>
      </dsp:txBody>
      <dsp:txXfrm>
        <a:off x="44492" y="69534"/>
        <a:ext cx="10731416" cy="822446"/>
      </dsp:txXfrm>
    </dsp:sp>
    <dsp:sp modelId="{044E90FC-013D-4C78-ABA3-9CBE16908D4A}">
      <dsp:nvSpPr>
        <dsp:cNvPr id="0" name=""/>
        <dsp:cNvSpPr/>
      </dsp:nvSpPr>
      <dsp:spPr>
        <a:xfrm>
          <a:off x="0" y="104591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Mobiele applicatie</a:t>
          </a:r>
        </a:p>
      </dsp:txBody>
      <dsp:txXfrm>
        <a:off x="44492" y="1090404"/>
        <a:ext cx="10731416" cy="822446"/>
      </dsp:txXfrm>
    </dsp:sp>
    <dsp:sp modelId="{AF1C94A3-9795-491B-91F1-54BD6CB4AF30}">
      <dsp:nvSpPr>
        <dsp:cNvPr id="0" name=""/>
        <dsp:cNvSpPr/>
      </dsp:nvSpPr>
      <dsp:spPr>
        <a:xfrm>
          <a:off x="0" y="206678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Effectieve mail service.</a:t>
          </a:r>
        </a:p>
      </dsp:txBody>
      <dsp:txXfrm>
        <a:off x="44492" y="2111274"/>
        <a:ext cx="10731416" cy="822446"/>
      </dsp:txXfrm>
    </dsp:sp>
    <dsp:sp modelId="{1D4B1F83-DE3C-41BB-9839-37A1D228AC02}">
      <dsp:nvSpPr>
        <dsp:cNvPr id="0" name=""/>
        <dsp:cNvSpPr/>
      </dsp:nvSpPr>
      <dsp:spPr>
        <a:xfrm>
          <a:off x="0" y="308765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Meer security.</a:t>
          </a:r>
        </a:p>
      </dsp:txBody>
      <dsp:txXfrm>
        <a:off x="44492" y="3132144"/>
        <a:ext cx="10731416" cy="822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E70BB-6AB7-4401-B4DF-620B675A591E}">
      <dsp:nvSpPr>
        <dsp:cNvPr id="0" name=""/>
        <dsp:cNvSpPr/>
      </dsp:nvSpPr>
      <dsp:spPr>
        <a:xfrm>
          <a:off x="0" y="0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25DA9E-B213-4D31-87B0-152A6C8A9B60}">
      <dsp:nvSpPr>
        <dsp:cNvPr id="0" name=""/>
        <dsp:cNvSpPr/>
      </dsp:nvSpPr>
      <dsp:spPr>
        <a:xfrm>
          <a:off x="0" y="0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Inloggen</a:t>
          </a:r>
          <a:r>
            <a:rPr lang="en-US" sz="2500" kern="1200" dirty="0"/>
            <a:t>.</a:t>
          </a:r>
        </a:p>
      </dsp:txBody>
      <dsp:txXfrm>
        <a:off x="0" y="0"/>
        <a:ext cx="6403994" cy="635926"/>
      </dsp:txXfrm>
    </dsp:sp>
    <dsp:sp modelId="{1E6CA647-3B42-4EED-93D6-5077E5E25374}">
      <dsp:nvSpPr>
        <dsp:cNvPr id="0" name=""/>
        <dsp:cNvSpPr/>
      </dsp:nvSpPr>
      <dsp:spPr>
        <a:xfrm>
          <a:off x="0" y="635926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164213"/>
                <a:satOff val="-2682"/>
                <a:lumOff val="16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64213"/>
                <a:satOff val="-2682"/>
                <a:lumOff val="16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64213"/>
              <a:satOff val="-2682"/>
              <a:lumOff val="16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A71D3-BD9C-4E92-A5F4-86DE536F1F50}">
      <dsp:nvSpPr>
        <dsp:cNvPr id="0" name=""/>
        <dsp:cNvSpPr/>
      </dsp:nvSpPr>
      <dsp:spPr>
        <a:xfrm>
          <a:off x="0" y="635926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Werknemer</a:t>
          </a:r>
          <a:r>
            <a:rPr lang="en-US" sz="2500" kern="1200" dirty="0"/>
            <a:t> </a:t>
          </a:r>
          <a:r>
            <a:rPr lang="en-US" sz="2500" kern="1200" dirty="0" err="1"/>
            <a:t>aanmaken</a:t>
          </a:r>
          <a:r>
            <a:rPr lang="en-US" sz="2500" kern="1200" dirty="0"/>
            <a:t>.</a:t>
          </a:r>
        </a:p>
      </dsp:txBody>
      <dsp:txXfrm>
        <a:off x="0" y="635926"/>
        <a:ext cx="6403994" cy="635926"/>
      </dsp:txXfrm>
    </dsp:sp>
    <dsp:sp modelId="{2A93FA19-4115-4D6D-B03D-563B1AE8B361}">
      <dsp:nvSpPr>
        <dsp:cNvPr id="0" name=""/>
        <dsp:cNvSpPr/>
      </dsp:nvSpPr>
      <dsp:spPr>
        <a:xfrm>
          <a:off x="0" y="1271852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328426"/>
                <a:satOff val="-5363"/>
                <a:lumOff val="33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28426"/>
                <a:satOff val="-5363"/>
                <a:lumOff val="33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28426"/>
              <a:satOff val="-5363"/>
              <a:lumOff val="33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428C9B-76A2-4702-A5A5-8ABB5DD949A6}">
      <dsp:nvSpPr>
        <dsp:cNvPr id="0" name=""/>
        <dsp:cNvSpPr/>
      </dsp:nvSpPr>
      <dsp:spPr>
        <a:xfrm>
          <a:off x="0" y="1271852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Verschil</a:t>
          </a:r>
          <a:r>
            <a:rPr lang="en-US" sz="2500" kern="1200" dirty="0"/>
            <a:t> </a:t>
          </a:r>
          <a:r>
            <a:rPr lang="en-US" sz="2500" kern="1200" dirty="0" err="1"/>
            <a:t>tussen</a:t>
          </a:r>
          <a:r>
            <a:rPr lang="en-US" sz="2500" kern="1200" dirty="0"/>
            <a:t> features admin </a:t>
          </a:r>
          <a:r>
            <a:rPr lang="en-US" sz="2500" kern="1200" dirty="0" err="1"/>
            <a:t>en</a:t>
          </a:r>
          <a:r>
            <a:rPr lang="en-US" sz="2500" kern="1200" dirty="0"/>
            <a:t> users.</a:t>
          </a:r>
        </a:p>
      </dsp:txBody>
      <dsp:txXfrm>
        <a:off x="0" y="1271852"/>
        <a:ext cx="6403994" cy="635926"/>
      </dsp:txXfrm>
    </dsp:sp>
    <dsp:sp modelId="{968222E5-502E-436E-AD2A-7200A9D5E84A}">
      <dsp:nvSpPr>
        <dsp:cNvPr id="0" name=""/>
        <dsp:cNvSpPr/>
      </dsp:nvSpPr>
      <dsp:spPr>
        <a:xfrm>
          <a:off x="0" y="1907778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492639"/>
                <a:satOff val="-8045"/>
                <a:lumOff val="50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492639"/>
                <a:satOff val="-8045"/>
                <a:lumOff val="50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92639"/>
              <a:satOff val="-8045"/>
              <a:lumOff val="50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38D1AB-FB2C-4684-AFF7-78C4DFD9B0DA}">
      <dsp:nvSpPr>
        <dsp:cNvPr id="0" name=""/>
        <dsp:cNvSpPr/>
      </dsp:nvSpPr>
      <dsp:spPr>
        <a:xfrm>
          <a:off x="0" y="1907778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Orders </a:t>
          </a:r>
          <a:r>
            <a:rPr lang="en-US" sz="2500" kern="1200" dirty="0" err="1"/>
            <a:t>maken</a:t>
          </a:r>
          <a:r>
            <a:rPr lang="en-US" sz="2500" kern="1200" dirty="0"/>
            <a:t> </a:t>
          </a:r>
          <a:r>
            <a:rPr lang="en-US" sz="2500" kern="1200" dirty="0" err="1"/>
            <a:t>en</a:t>
          </a:r>
          <a:r>
            <a:rPr lang="en-US" sz="2500" kern="1200" dirty="0"/>
            <a:t> </a:t>
          </a:r>
          <a:r>
            <a:rPr lang="en-US" sz="2500" kern="1200" dirty="0" err="1"/>
            <a:t>beheren</a:t>
          </a:r>
          <a:r>
            <a:rPr lang="en-US" sz="2500" kern="1200" dirty="0"/>
            <a:t>.</a:t>
          </a:r>
        </a:p>
      </dsp:txBody>
      <dsp:txXfrm>
        <a:off x="0" y="1907778"/>
        <a:ext cx="6403994" cy="635926"/>
      </dsp:txXfrm>
    </dsp:sp>
    <dsp:sp modelId="{7A43EEE8-28B5-41AD-98D4-E56781544CCF}">
      <dsp:nvSpPr>
        <dsp:cNvPr id="0" name=""/>
        <dsp:cNvSpPr/>
      </dsp:nvSpPr>
      <dsp:spPr>
        <a:xfrm>
          <a:off x="0" y="2543704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656851"/>
                <a:satOff val="-10727"/>
                <a:lumOff val="67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656851"/>
                <a:satOff val="-10727"/>
                <a:lumOff val="67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656851"/>
              <a:satOff val="-10727"/>
              <a:lumOff val="67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8AAD65-EB42-4A9D-B5F1-5BAEFF45F8DC}">
      <dsp:nvSpPr>
        <dsp:cNvPr id="0" name=""/>
        <dsp:cNvSpPr/>
      </dsp:nvSpPr>
      <dsp:spPr>
        <a:xfrm>
          <a:off x="0" y="2543704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Messageboard</a:t>
          </a:r>
          <a:r>
            <a:rPr lang="en-US" sz="2500" kern="1200" dirty="0"/>
            <a:t>.</a:t>
          </a:r>
        </a:p>
      </dsp:txBody>
      <dsp:txXfrm>
        <a:off x="0" y="2543704"/>
        <a:ext cx="6403994" cy="635926"/>
      </dsp:txXfrm>
    </dsp:sp>
    <dsp:sp modelId="{D5CD7E6D-689B-4688-9B19-D681F3215BB3}">
      <dsp:nvSpPr>
        <dsp:cNvPr id="0" name=""/>
        <dsp:cNvSpPr/>
      </dsp:nvSpPr>
      <dsp:spPr>
        <a:xfrm>
          <a:off x="0" y="3179630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821064"/>
                <a:satOff val="-13409"/>
                <a:lumOff val="84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21064"/>
                <a:satOff val="-13409"/>
                <a:lumOff val="84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821064"/>
              <a:satOff val="-13409"/>
              <a:lumOff val="84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DC5160-D42F-44C9-A8C2-FAEFB7910047}">
      <dsp:nvSpPr>
        <dsp:cNvPr id="0" name=""/>
        <dsp:cNvSpPr/>
      </dsp:nvSpPr>
      <dsp:spPr>
        <a:xfrm>
          <a:off x="0" y="3179630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entury Gothic" panose="020B0502020202020204"/>
            </a:rPr>
            <a:t>Supplier</a:t>
          </a:r>
          <a:r>
            <a:rPr lang="en-US" sz="2500" kern="1200" dirty="0"/>
            <a:t>, category, client, orders, </a:t>
          </a:r>
        </a:p>
      </dsp:txBody>
      <dsp:txXfrm>
        <a:off x="0" y="3179630"/>
        <a:ext cx="6403994" cy="635926"/>
      </dsp:txXfrm>
    </dsp:sp>
    <dsp:sp modelId="{59EC060A-EE45-4094-9269-39D58AEED1B2}">
      <dsp:nvSpPr>
        <dsp:cNvPr id="0" name=""/>
        <dsp:cNvSpPr/>
      </dsp:nvSpPr>
      <dsp:spPr>
        <a:xfrm>
          <a:off x="0" y="3815556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985277"/>
                <a:satOff val="-16090"/>
                <a:lumOff val="100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985277"/>
                <a:satOff val="-16090"/>
                <a:lumOff val="100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985277"/>
              <a:satOff val="-16090"/>
              <a:lumOff val="100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44DBCE-C03F-4379-8868-F103299994D1}">
      <dsp:nvSpPr>
        <dsp:cNvPr id="0" name=""/>
        <dsp:cNvSpPr/>
      </dsp:nvSpPr>
      <dsp:spPr>
        <a:xfrm>
          <a:off x="0" y="3815556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Wat </a:t>
          </a:r>
          <a:r>
            <a:rPr lang="en-US" sz="2500" kern="1200" dirty="0" err="1"/>
            <a:t>als</a:t>
          </a:r>
          <a:r>
            <a:rPr lang="en-US" sz="2500" kern="1200" dirty="0"/>
            <a:t> </a:t>
          </a:r>
          <a:r>
            <a:rPr lang="en-US" sz="2500" kern="1200" dirty="0" err="1"/>
            <a:t>te</a:t>
          </a:r>
          <a:r>
            <a:rPr lang="en-US" sz="2500" kern="1200" dirty="0"/>
            <a:t> </a:t>
          </a:r>
          <a:r>
            <a:rPr lang="en-US" sz="2500" kern="1200" dirty="0" err="1"/>
            <a:t>lage</a:t>
          </a:r>
          <a:r>
            <a:rPr lang="en-US" sz="2500" kern="1200" dirty="0"/>
            <a:t> stock?</a:t>
          </a:r>
        </a:p>
      </dsp:txBody>
      <dsp:txXfrm>
        <a:off x="0" y="3815556"/>
        <a:ext cx="6403994" cy="635926"/>
      </dsp:txXfrm>
    </dsp:sp>
    <dsp:sp modelId="{FE944DD6-2B17-4223-8330-C7CF132A4E3D}">
      <dsp:nvSpPr>
        <dsp:cNvPr id="0" name=""/>
        <dsp:cNvSpPr/>
      </dsp:nvSpPr>
      <dsp:spPr>
        <a:xfrm>
          <a:off x="0" y="4451482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4EFAFF-A6EF-48F8-B352-C5ADEB79D05A}">
      <dsp:nvSpPr>
        <dsp:cNvPr id="0" name=""/>
        <dsp:cNvSpPr/>
      </dsp:nvSpPr>
      <dsp:spPr>
        <a:xfrm>
          <a:off x="0" y="4451482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Rest Api.</a:t>
          </a:r>
        </a:p>
      </dsp:txBody>
      <dsp:txXfrm>
        <a:off x="0" y="4451482"/>
        <a:ext cx="6403994" cy="6359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7D89-215C-418C-8BA2-AF53B65D0554}">
      <dsp:nvSpPr>
        <dsp:cNvPr id="0" name=""/>
        <dsp:cNvSpPr/>
      </dsp:nvSpPr>
      <dsp:spPr>
        <a:xfrm>
          <a:off x="0" y="2111"/>
          <a:ext cx="6403994" cy="10701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E6B9A-59E6-4C42-B5B6-D8DA33E393AD}">
      <dsp:nvSpPr>
        <dsp:cNvPr id="0" name=""/>
        <dsp:cNvSpPr/>
      </dsp:nvSpPr>
      <dsp:spPr>
        <a:xfrm>
          <a:off x="323718" y="242893"/>
          <a:ext cx="588579" cy="5885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5DB37-69D9-465B-8B12-210E92603EEC}">
      <dsp:nvSpPr>
        <dsp:cNvPr id="0" name=""/>
        <dsp:cNvSpPr/>
      </dsp:nvSpPr>
      <dsp:spPr>
        <a:xfrm>
          <a:off x="1236016" y="2111"/>
          <a:ext cx="5167977" cy="107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7" tIns="113257" rIns="113257" bIns="113257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Kopiëren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</a:t>
          </a:r>
          <a:r>
            <a:rPr lang="en-US" sz="2000" kern="1200" dirty="0" err="1"/>
            <a:t>dupliceren</a:t>
          </a:r>
          <a:r>
            <a:rPr lang="en-US" sz="2000" kern="1200" dirty="0">
              <a:latin typeface="Century Gothic" panose="020B0502020202020204"/>
            </a:rPr>
            <a:t> </a:t>
          </a:r>
          <a:r>
            <a:rPr lang="en-US" sz="2000" kern="1200" dirty="0"/>
            <a:t>van </a:t>
          </a:r>
          <a:r>
            <a:rPr lang="en-US" sz="2000" kern="1200" dirty="0" err="1"/>
            <a:t>dit</a:t>
          </a:r>
          <a:r>
            <a:rPr lang="en-US" sz="2000" kern="1200" dirty="0"/>
            <a:t> project is </a:t>
          </a:r>
          <a:r>
            <a:rPr lang="en-US" sz="2000" kern="1200" dirty="0" err="1"/>
            <a:t>verboden</a:t>
          </a:r>
          <a:r>
            <a:rPr lang="en-US" sz="2000" kern="1200" dirty="0"/>
            <a:t>.</a:t>
          </a:r>
        </a:p>
      </dsp:txBody>
      <dsp:txXfrm>
        <a:off x="1236016" y="2111"/>
        <a:ext cx="5167977" cy="1070144"/>
      </dsp:txXfrm>
    </dsp:sp>
    <dsp:sp modelId="{B1843FC1-4AA5-416E-9C1E-BFFF7753B5C6}">
      <dsp:nvSpPr>
        <dsp:cNvPr id="0" name=""/>
        <dsp:cNvSpPr/>
      </dsp:nvSpPr>
      <dsp:spPr>
        <a:xfrm>
          <a:off x="0" y="1339792"/>
          <a:ext cx="6403994" cy="10701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A3AC3-833D-4113-8683-730C37242CB9}">
      <dsp:nvSpPr>
        <dsp:cNvPr id="0" name=""/>
        <dsp:cNvSpPr/>
      </dsp:nvSpPr>
      <dsp:spPr>
        <a:xfrm>
          <a:off x="323718" y="1580574"/>
          <a:ext cx="588579" cy="5885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A8D9C-BD70-4319-8DCB-AF5F16ABA3F1}">
      <dsp:nvSpPr>
        <dsp:cNvPr id="0" name=""/>
        <dsp:cNvSpPr/>
      </dsp:nvSpPr>
      <dsp:spPr>
        <a:xfrm>
          <a:off x="1236016" y="1339792"/>
          <a:ext cx="5167977" cy="107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7" tIns="113257" rIns="113257" bIns="113257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Onder </a:t>
          </a:r>
          <a:r>
            <a:rPr lang="en-US" sz="2000" kern="1200" dirty="0">
              <a:latin typeface="Century Gothic" panose="020B0502020202020204"/>
            </a:rPr>
            <a:t>het </a:t>
          </a:r>
          <a:r>
            <a:rPr lang="en-US" sz="2000" kern="1200" dirty="0" err="1">
              <a:latin typeface="Century Gothic" panose="020B0502020202020204"/>
            </a:rPr>
            <a:t>strafrechtelijk</a:t>
          </a:r>
          <a:r>
            <a:rPr lang="en-US" sz="2000" kern="1200" dirty="0"/>
            <a:t> </a:t>
          </a:r>
          <a:r>
            <a:rPr lang="en-US" sz="2000" kern="1200" dirty="0" err="1"/>
            <a:t>wetboek</a:t>
          </a:r>
          <a:r>
            <a:rPr lang="en-US" sz="2000" kern="1200" dirty="0"/>
            <a:t> </a:t>
          </a:r>
          <a:r>
            <a:rPr lang="en-US" sz="2000" kern="1200" dirty="0" err="1"/>
            <a:t>artikel</a:t>
          </a:r>
          <a:r>
            <a:rPr lang="en-US" sz="2000" kern="1200" dirty="0"/>
            <a:t> 5.3.7.</a:t>
          </a:r>
        </a:p>
      </dsp:txBody>
      <dsp:txXfrm>
        <a:off x="1236016" y="1339792"/>
        <a:ext cx="5167977" cy="1070144"/>
      </dsp:txXfrm>
    </dsp:sp>
    <dsp:sp modelId="{6E6F0184-AFAE-4F5C-A0F8-E8F11E5F6218}">
      <dsp:nvSpPr>
        <dsp:cNvPr id="0" name=""/>
        <dsp:cNvSpPr/>
      </dsp:nvSpPr>
      <dsp:spPr>
        <a:xfrm>
          <a:off x="0" y="2677472"/>
          <a:ext cx="6403994" cy="10701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D3371-D3DB-40A5-8F32-2BDC854BB04D}">
      <dsp:nvSpPr>
        <dsp:cNvPr id="0" name=""/>
        <dsp:cNvSpPr/>
      </dsp:nvSpPr>
      <dsp:spPr>
        <a:xfrm>
          <a:off x="323718" y="2918255"/>
          <a:ext cx="588579" cy="5885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C381A-6C92-49E0-9462-FEE3DB68F173}">
      <dsp:nvSpPr>
        <dsp:cNvPr id="0" name=""/>
        <dsp:cNvSpPr/>
      </dsp:nvSpPr>
      <dsp:spPr>
        <a:xfrm>
          <a:off x="1236016" y="2677472"/>
          <a:ext cx="5167977" cy="107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7" tIns="113257" rIns="113257" bIns="113257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 in </a:t>
          </a:r>
          <a:r>
            <a:rPr lang="en-US" sz="2000" kern="1200" dirty="0" err="1"/>
            <a:t>dit</a:t>
          </a:r>
          <a:r>
            <a:rPr lang="en-US" sz="2000" kern="1200" dirty="0"/>
            <a:t> </a:t>
          </a:r>
          <a:r>
            <a:rPr lang="en-US" sz="2000" kern="1200" dirty="0" err="1"/>
            <a:t>voorkomende</a:t>
          </a:r>
          <a:r>
            <a:rPr lang="en-US" sz="2000" kern="1200" dirty="0"/>
            <a:t> </a:t>
          </a:r>
          <a:r>
            <a:rPr lang="en-US" sz="2000" kern="1200" dirty="0">
              <a:latin typeface="Century Gothic" panose="020B0502020202020204"/>
            </a:rPr>
            <a:t>code of</a:t>
          </a:r>
          <a:r>
            <a:rPr lang="en-US" sz="2000" kern="1200" dirty="0"/>
            <a:t> </a:t>
          </a:r>
          <a:r>
            <a:rPr lang="en-US" sz="2000" kern="1200" dirty="0">
              <a:latin typeface="Century Gothic" panose="020B0502020202020204"/>
            </a:rPr>
            <a:t>syntax</a:t>
          </a:r>
          <a:r>
            <a:rPr lang="en-US" sz="2000" kern="1200" dirty="0"/>
            <a:t>, </a:t>
          </a:r>
          <a:r>
            <a:rPr lang="en-US" sz="2000" kern="1200" dirty="0" err="1"/>
            <a:t>rusten</a:t>
          </a:r>
          <a:r>
            <a:rPr lang="en-US" sz="2000" kern="1200" dirty="0"/>
            <a:t> </a:t>
          </a:r>
          <a:r>
            <a:rPr lang="en-US" sz="2000" kern="1200" dirty="0" err="1"/>
            <a:t>niet</a:t>
          </a:r>
          <a:r>
            <a:rPr lang="en-US" sz="2000" kern="1200" dirty="0"/>
            <a:t> </a:t>
          </a:r>
          <a:r>
            <a:rPr lang="en-US" sz="2000" kern="1200" dirty="0" err="1"/>
            <a:t>waargebeurde</a:t>
          </a:r>
          <a:r>
            <a:rPr lang="en-US" sz="2000" kern="1200" dirty="0"/>
            <a:t> </a:t>
          </a:r>
          <a:r>
            <a:rPr lang="en-US" sz="2000" kern="1200" dirty="0" err="1"/>
            <a:t>feiten</a:t>
          </a:r>
          <a:r>
            <a:rPr lang="en-US" sz="2000" kern="1200" dirty="0"/>
            <a:t>.</a:t>
          </a:r>
        </a:p>
      </dsp:txBody>
      <dsp:txXfrm>
        <a:off x="1236016" y="2677472"/>
        <a:ext cx="5167977" cy="1070144"/>
      </dsp:txXfrm>
    </dsp:sp>
    <dsp:sp modelId="{2A9EFE03-D810-4A09-81C3-A3F5CA2BA7B6}">
      <dsp:nvSpPr>
        <dsp:cNvPr id="0" name=""/>
        <dsp:cNvSpPr/>
      </dsp:nvSpPr>
      <dsp:spPr>
        <a:xfrm>
          <a:off x="0" y="4015153"/>
          <a:ext cx="6403994" cy="10701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B0A3C-58C8-4F22-A1E4-7E39373EC580}">
      <dsp:nvSpPr>
        <dsp:cNvPr id="0" name=""/>
        <dsp:cNvSpPr/>
      </dsp:nvSpPr>
      <dsp:spPr>
        <a:xfrm>
          <a:off x="323718" y="4255935"/>
          <a:ext cx="588579" cy="5885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42291-D33D-4C0C-B9D9-432DC9CA393E}">
      <dsp:nvSpPr>
        <dsp:cNvPr id="0" name=""/>
        <dsp:cNvSpPr/>
      </dsp:nvSpPr>
      <dsp:spPr>
        <a:xfrm>
          <a:off x="1236016" y="4015153"/>
          <a:ext cx="5167977" cy="107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7" tIns="113257" rIns="113257" bIns="1132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Mocht</a:t>
          </a:r>
          <a:r>
            <a:rPr lang="en-US" sz="2000" kern="1200" dirty="0"/>
            <a:t> u </a:t>
          </a:r>
          <a:r>
            <a:rPr lang="en-US" sz="2000" kern="1200" dirty="0" err="1"/>
            <a:t>hier</a:t>
          </a:r>
          <a:r>
            <a:rPr lang="en-US" sz="2000" kern="1200" dirty="0"/>
            <a:t> </a:t>
          </a:r>
          <a:r>
            <a:rPr lang="en-US" sz="2000" kern="1200" dirty="0" err="1"/>
            <a:t>aanstoot</a:t>
          </a:r>
          <a:r>
            <a:rPr lang="en-US" sz="2000" kern="1200" dirty="0"/>
            <a:t> </a:t>
          </a:r>
          <a:r>
            <a:rPr lang="en-US" sz="2000" kern="1200" dirty="0" err="1"/>
            <a:t>aan</a:t>
          </a:r>
          <a:r>
            <a:rPr lang="en-US" sz="2000" kern="1200" dirty="0"/>
            <a:t> </a:t>
          </a:r>
          <a:r>
            <a:rPr lang="en-US" sz="2000" kern="1200" dirty="0" err="1"/>
            <a:t>nemen</a:t>
          </a:r>
          <a:r>
            <a:rPr lang="en-US" sz="2000" kern="1200" dirty="0"/>
            <a:t>, contact : lieven.delameillieure@gmail.com</a:t>
          </a:r>
        </a:p>
      </dsp:txBody>
      <dsp:txXfrm>
        <a:off x="1236016" y="4015153"/>
        <a:ext cx="5167977" cy="1070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8197BDE-54D7-439B-849A-CD4F100617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5178CC-FF39-47E7-B04D-FFA8D1AF66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E03B2-EE7F-4C12-A5C6-CCD6F4FA5B85}" type="datetime1">
              <a:rPr lang="nl-NL" smtClean="0"/>
              <a:t>21-8-2023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55E515-4CC5-4B1F-A9E4-78F3EC8A1B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470BBE5-438A-4055-864C-0C07DE992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41368-3A02-4A47-B6E7-A46461FA4C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85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0F9D1-1825-4D44-A035-D3A47BD1BD99}" type="datetime1">
              <a:rPr lang="nl-NL" smtClean="0"/>
              <a:pPr/>
              <a:t>21-8-2023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8D324-8D7B-4AF1-B328-19770987B5D0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303797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8D324-8D7B-4AF1-B328-19770987B5D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340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1AFAE82F-83D1-4C3E-AE05-27514E567311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BABA-D185-4635-AF23-F206B367774C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C18F7BF-DAF4-42AC-8F32-63690F61B763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15A1C4F9-6179-48EC-A48A-DB05ED739BE3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9" name="Tekstvak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sz="8000" noProof="0">
                <a:solidFill>
                  <a:schemeClr val="tx1"/>
                </a:solidFill>
                <a:effectLst/>
              </a:rPr>
              <a:t>‘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>
                <a:solidFill>
                  <a:schemeClr val="tx1"/>
                </a:solidFill>
                <a:effectLst/>
              </a:rPr>
              <a:t>’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7010362-FDB3-43DF-918C-83C754C657D9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F180-1AA6-409C-AFE2-F6B6A297223D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20" name="Tijdelijke aanduiding voor afbeelding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1" name="Tijdelijke aanduiding voor tekst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22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23" name="Tijdelijke aanduiding voor afbeelding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4" name="Tijdelijke aanduiding voor tekst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25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26" name="Tijdelijke aanduiding voor afbeelding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7" name="Tijdelijke aanduiding voor tekst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197CA1-F64E-46A7-B231-7C90D6F36DAF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 dirty="0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CB0C6B-9091-49C9-9D1C-D09A6FD17EE5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40328EEE-4928-49DA-9527-7444D6971C80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BC3B4-8605-423C-B63A-8C8BB35548C3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 rtl="0">
              <a:defRPr sz="4000"/>
            </a:lvl1pPr>
          </a:lstStyle>
          <a:p>
            <a:pPr rtl="0"/>
            <a:r>
              <a:rPr lang="nl-NL" noProof="0" dirty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 rtl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F777BCA-5BD6-46CC-8172-0B6720DD17FC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46061-0317-423B-908A-3B86DC609A21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AE5A9C-32F1-4BCC-BA9E-6172C2837F4E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D90B51-7AD5-49BE-BA9A-4FE1EAC7B8B6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F3508-376C-4358-AA0D-1614E416AF65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0417A9-EE31-4FA6-84F0-749644CA9965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9D306C-1AC3-44D1-9489-C5F047125851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B1CD2C5-2014-42BE-AED4-B03EC0AC9A05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nl-NL" sz="5400" dirty="0"/>
              <a:t>Order System Company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Eindwerk opdracht Lieven </a:t>
            </a:r>
            <a:r>
              <a:rPr lang="nl-NL" dirty="0" err="1"/>
              <a:t>Delameillieure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DCB2-8C02-2B13-E3F3-3732D9F8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1FB2C3-61F3-0984-7D89-6900F1EEA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790" y="2194560"/>
            <a:ext cx="7992419" cy="4024125"/>
          </a:xfrm>
        </p:spPr>
      </p:pic>
    </p:spTree>
    <p:extLst>
      <p:ext uri="{BB962C8B-B14F-4D97-AF65-F5344CB8AC3E}">
        <p14:creationId xmlns:p14="http://schemas.microsoft.com/office/powerpoint/2010/main" val="95552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DA752-CDCA-CE7A-A18D-BED4C569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 dirty="0"/>
              <a:t>Agile </a:t>
            </a:r>
            <a:r>
              <a:rPr lang="en-US" dirty="0" err="1"/>
              <a:t>werking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3F5120-C789-2F85-0D43-16EC178B4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3" r="2" b="2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9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C1B4-8928-7DAC-95D6-C2C20AD5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E514-B829-8161-71D4-8077339AE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000426" cy="155306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Front – end.</a:t>
            </a:r>
            <a:br>
              <a:rPr lang="en-US" dirty="0"/>
            </a:br>
            <a:r>
              <a:rPr lang="en-US" dirty="0"/>
              <a:t>- html.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css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bootstrap.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A0694-8504-6665-8FF7-A69C478CC340}"/>
              </a:ext>
            </a:extLst>
          </p:cNvPr>
          <p:cNvSpPr txBox="1">
            <a:spLocks/>
          </p:cNvSpPr>
          <p:nvPr/>
        </p:nvSpPr>
        <p:spPr>
          <a:xfrm>
            <a:off x="6640286" y="2194560"/>
            <a:ext cx="2732315" cy="15530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 – end.</a:t>
            </a:r>
            <a:br>
              <a:rPr lang="en-US" dirty="0"/>
            </a:br>
            <a:r>
              <a:rPr lang="en-US" dirty="0"/>
              <a:t>- c#.</a:t>
            </a:r>
            <a:br>
              <a:rPr lang="en-US" dirty="0"/>
            </a:br>
            <a:r>
              <a:rPr lang="en-US" dirty="0"/>
              <a:t>- MVC.</a:t>
            </a:r>
            <a:br>
              <a:rPr lang="en-US" dirty="0"/>
            </a:br>
            <a:endParaRPr lang="en-US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D66BB6-74C7-FB17-09C9-6D4A28A0D866}"/>
              </a:ext>
            </a:extLst>
          </p:cNvPr>
          <p:cNvSpPr txBox="1">
            <a:spLocks/>
          </p:cNvSpPr>
          <p:nvPr/>
        </p:nvSpPr>
        <p:spPr>
          <a:xfrm>
            <a:off x="685800" y="4230189"/>
            <a:ext cx="2993572" cy="15530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Base.</a:t>
            </a:r>
            <a:br>
              <a:rPr lang="en-US" dirty="0"/>
            </a:br>
            <a:r>
              <a:rPr lang="en-US" dirty="0"/>
              <a:t>- MS SQL.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Entityframework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9003FE-E07A-09EC-697F-BFAFEA6C640A}"/>
              </a:ext>
            </a:extLst>
          </p:cNvPr>
          <p:cNvSpPr txBox="1">
            <a:spLocks/>
          </p:cNvSpPr>
          <p:nvPr/>
        </p:nvSpPr>
        <p:spPr>
          <a:xfrm>
            <a:off x="6640286" y="4230188"/>
            <a:ext cx="2732315" cy="155306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REST API.</a:t>
            </a:r>
            <a:br>
              <a:rPr lang="en-US" dirty="0"/>
            </a:br>
            <a:r>
              <a:rPr lang="en-US" dirty="0"/>
              <a:t>- Web API.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json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postmen.</a:t>
            </a:r>
            <a:br>
              <a:rPr lang="en-US" dirty="0"/>
            </a:br>
            <a:r>
              <a:rPr lang="en-US" dirty="0"/>
              <a:t>-swagger.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7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DFC3-576D-A421-B9F4-CC3ACDBA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uitbreiding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2449E9-83AB-FA0F-D9CC-6823C16ADD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79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A8474-8B46-2036-9996-FDBA9BB5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378597-55B6-2BC3-2626-2C3470979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43545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847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0FB930-BA6F-89B8-2C75-F5A46844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einde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7D63913-CC6A-8DE3-3DC9-65C516117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019751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399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435C-B724-830D-17DD-9707F0BB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motivatie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4D21-0FE1-9CA2-A8C1-A62395F0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 </a:t>
            </a:r>
            <a:r>
              <a:rPr lang="en-US" dirty="0" err="1"/>
              <a:t>mogelijkheid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blijven</a:t>
            </a:r>
            <a:r>
              <a:rPr lang="en-US" dirty="0"/>
              <a:t> </a:t>
            </a:r>
            <a:r>
              <a:rPr lang="en-US" dirty="0" err="1"/>
              <a:t>studeren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verbeteren</a:t>
            </a:r>
            <a:r>
              <a:rPr lang="en-US" dirty="0"/>
              <a:t>.</a:t>
            </a:r>
          </a:p>
          <a:p>
            <a:r>
              <a:rPr lang="en-US" dirty="0"/>
              <a:t>Zaken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realiseren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 err="1"/>
              <a:t>crieeren</a:t>
            </a:r>
            <a:r>
              <a:rPr lang="en-US" dirty="0"/>
              <a:t>.</a:t>
            </a:r>
          </a:p>
          <a:p>
            <a:r>
              <a:rPr lang="en-US" err="1"/>
              <a:t>Voldoening</a:t>
            </a:r>
            <a:r>
              <a:rPr lang="en-US" dirty="0"/>
              <a:t> </a:t>
            </a:r>
            <a:r>
              <a:rPr lang="en-US" err="1"/>
              <a:t>te</a:t>
            </a:r>
            <a:r>
              <a:rPr lang="en-US" dirty="0"/>
              <a:t> </a:t>
            </a:r>
            <a:r>
              <a:rPr lang="en-US" err="1"/>
              <a:t>kunnen</a:t>
            </a:r>
            <a:r>
              <a:rPr lang="en-US" dirty="0"/>
              <a:t> </a:t>
            </a:r>
            <a:r>
              <a:rPr lang="en-US" err="1"/>
              <a:t>vinden</a:t>
            </a:r>
            <a:r>
              <a:rPr lang="en-US"/>
              <a:t> in </a:t>
            </a:r>
            <a:r>
              <a:rPr lang="en-US" err="1"/>
              <a:t>projecten</a:t>
            </a:r>
            <a:r>
              <a:rPr lang="en-US"/>
              <a:t>.</a:t>
            </a:r>
          </a:p>
          <a:p>
            <a:r>
              <a:rPr lang="en-US" dirty="0"/>
              <a:t>En </a:t>
            </a:r>
            <a:r>
              <a:rPr lang="en-US" dirty="0" err="1"/>
              <a:t>een</a:t>
            </a:r>
            <a:r>
              <a:rPr lang="en-US" dirty="0"/>
              <a:t> continue </a:t>
            </a:r>
            <a:r>
              <a:rPr lang="en-US" dirty="0" err="1"/>
              <a:t>uitdaging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stap</a:t>
            </a:r>
            <a:r>
              <a:rPr lang="en-US" dirty="0"/>
              <a:t>.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BAEA8D2-767D-C6AC-4389-55345879B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4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F9A9-D38E-3147-BAD0-7A0256E3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 err="1"/>
              <a:t>voorbereiding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4CE0-1239-C1B3-A69A-632CE4B14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Project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nodige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r>
              <a:rPr lang="en-US" dirty="0"/>
              <a:t> op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err="1"/>
              <a:t>Presentatie</a:t>
            </a:r>
            <a:r>
              <a:rPr lang="en-US" dirty="0"/>
              <a:t> </a:t>
            </a:r>
            <a:r>
              <a:rPr lang="en-US" err="1"/>
              <a:t>maken</a:t>
            </a:r>
            <a:r>
              <a:rPr lang="en-US"/>
              <a:t>.</a:t>
            </a:r>
            <a:endParaRPr lang="en-US" dirty="0"/>
          </a:p>
          <a:p>
            <a:r>
              <a:rPr lang="en-US" dirty="0"/>
              <a:t>Refreshen van </a:t>
            </a:r>
            <a:r>
              <a:rPr lang="en-US" dirty="0" err="1"/>
              <a:t>leerstof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fiek op een document met een pen">
            <a:extLst>
              <a:ext uri="{FF2B5EF4-FFF2-40B4-BE49-F238E27FC236}">
                <a16:creationId xmlns:a16="http://schemas.microsoft.com/office/drawing/2014/main" id="{5B1BC02B-BD0F-77D8-B73B-7BAD13D5E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0" r="20268" b="-3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1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3674-4F16-B605-AACB-9BDA683A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Troeven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845C-45C4-1617-507E-8E0CCEDA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Van nul begonnen en afgeronde cursus c#.NET.</a:t>
            </a:r>
          </a:p>
          <a:p>
            <a:r>
              <a:rPr lang="en-US" sz="1600"/>
              <a:t>Stress bestendig.</a:t>
            </a:r>
          </a:p>
          <a:p>
            <a:r>
              <a:rPr lang="en-US" sz="1600"/>
              <a:t>Groepswerken.</a:t>
            </a:r>
          </a:p>
          <a:p>
            <a:r>
              <a:rPr lang="en-US" sz="1600"/>
              <a:t>Zelfstandig werken.</a:t>
            </a:r>
          </a:p>
          <a:p>
            <a:r>
              <a:rPr lang="en-US" sz="1600"/>
              <a:t>Ik toon leiderschap waar nodig.</a:t>
            </a:r>
          </a:p>
          <a:p>
            <a:r>
              <a:rPr lang="en-US" sz="1600"/>
              <a:t>Flexibel.</a:t>
            </a:r>
          </a:p>
          <a:p>
            <a:r>
              <a:rPr lang="en-US" sz="1600"/>
              <a:t>Sociaal.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venaanzicht van een weergave van netwerken met stokmannetjes.">
            <a:extLst>
              <a:ext uri="{FF2B5EF4-FFF2-40B4-BE49-F238E27FC236}">
                <a16:creationId xmlns:a16="http://schemas.microsoft.com/office/drawing/2014/main" id="{60CED041-4FCE-0F31-A447-054418825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73" r="8590" b="9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0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4316-F8C5-5738-F028-CC74AA66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 err="1"/>
              <a:t>ontwikkelpunten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A492-1590-2A2E-6C05-652C167C9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Minder </a:t>
            </a:r>
            <a:r>
              <a:rPr lang="en-US" dirty="0" err="1"/>
              <a:t>onzeker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</a:p>
          <a:p>
            <a:r>
              <a:rPr lang="en-US" dirty="0" err="1"/>
              <a:t>Doelen</a:t>
            </a:r>
            <a:r>
              <a:rPr lang="en-US" dirty="0"/>
              <a:t> </a:t>
            </a:r>
            <a:r>
              <a:rPr lang="en-US" dirty="0" err="1"/>
              <a:t>voorop</a:t>
            </a:r>
            <a:r>
              <a:rPr lang="en-US" dirty="0"/>
              <a:t> </a:t>
            </a:r>
            <a:r>
              <a:rPr lang="en-US" dirty="0" err="1"/>
              <a:t>stellen</a:t>
            </a:r>
            <a:r>
              <a:rPr lang="en-US" dirty="0"/>
              <a:t>.</a:t>
            </a:r>
          </a:p>
          <a:p>
            <a:r>
              <a:rPr lang="en-US" dirty="0"/>
              <a:t>Meer </a:t>
            </a:r>
            <a:r>
              <a:rPr lang="en-US" dirty="0" err="1"/>
              <a:t>bijstuderen</a:t>
            </a:r>
            <a:r>
              <a:rPr lang="en-US" dirty="0"/>
              <a:t>.</a:t>
            </a:r>
          </a:p>
          <a:p>
            <a:r>
              <a:rPr lang="en-US" dirty="0" err="1"/>
              <a:t>Groeien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verwachtingen</a:t>
            </a:r>
            <a:r>
              <a:rPr lang="en-US" dirty="0"/>
              <a:t>.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t die in een scheur in het beton groeit">
            <a:extLst>
              <a:ext uri="{FF2B5EF4-FFF2-40B4-BE49-F238E27FC236}">
                <a16:creationId xmlns:a16="http://schemas.microsoft.com/office/drawing/2014/main" id="{DE27D14E-CCD3-A696-E23B-716A28485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6" r="36391" b="-3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A70A-D515-A1D0-560C-C898D238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1FA1-061A-4396-4789-9FC47D88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Ambitie.</a:t>
            </a:r>
          </a:p>
          <a:p>
            <a:r>
              <a:rPr lang="en-US" sz="1600"/>
              <a:t>Goed kunnen zijn.</a:t>
            </a:r>
          </a:p>
          <a:p>
            <a:r>
              <a:rPr lang="en-US" sz="1600"/>
              <a:t>Meerdere talen kennen.</a:t>
            </a:r>
          </a:p>
          <a:p>
            <a:r>
              <a:rPr lang="en-US" sz="1600"/>
              <a:t>Vloeiende code kunnen schrijven.</a:t>
            </a:r>
          </a:p>
          <a:p>
            <a:r>
              <a:rPr lang="en-US" sz="1600"/>
              <a:t>Eigen AI ontwikkelen.</a:t>
            </a:r>
          </a:p>
          <a:p>
            <a:r>
              <a:rPr lang="en-US" sz="1600"/>
              <a:t>Apps gemaakt hebben die een verschil maken.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eel vraagtekens op een zwarte achtergrond">
            <a:extLst>
              <a:ext uri="{FF2B5EF4-FFF2-40B4-BE49-F238E27FC236}">
                <a16:creationId xmlns:a16="http://schemas.microsoft.com/office/drawing/2014/main" id="{ABA1B33B-C8F8-4F2F-3ADA-EFE2AD7A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43" r="7" b="7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1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54D4-80A1-DD22-B49D-6BEEDF7A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opdracht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9E18CA-A769-42AE-D216-42387FD06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17960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5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FD0F-07CC-2757-E401-618544AE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Scope  -&gt; </a:t>
            </a:r>
            <a:r>
              <a:rPr lang="en-US" dirty="0" err="1"/>
              <a:t>probleem</a:t>
            </a:r>
            <a:r>
              <a:rPr lang="en-US" dirty="0"/>
              <a:t>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206BCD-117F-61EE-3C1C-C3B4E8137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63733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16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F2F8-07D4-2D76-1008-2EAE2A11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planning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332DEC-9342-605F-4A9A-7734EA26B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80258"/>
              </p:ext>
            </p:extLst>
          </p:nvPr>
        </p:nvGraphicFramePr>
        <p:xfrm>
          <a:off x="699911" y="1566162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Title 1">
            <a:extLst>
              <a:ext uri="{FF2B5EF4-FFF2-40B4-BE49-F238E27FC236}">
                <a16:creationId xmlns:a16="http://schemas.microsoft.com/office/drawing/2014/main" id="{9D351682-4E5D-91FE-F5DA-87A6EDC53F42}"/>
              </a:ext>
            </a:extLst>
          </p:cNvPr>
          <p:cNvSpPr txBox="1">
            <a:spLocks/>
          </p:cNvSpPr>
          <p:nvPr/>
        </p:nvSpPr>
        <p:spPr>
          <a:xfrm>
            <a:off x="705556" y="5093662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Ik was scrum master</a:t>
            </a:r>
          </a:p>
        </p:txBody>
      </p:sp>
    </p:spTree>
    <p:extLst>
      <p:ext uri="{BB962C8B-B14F-4D97-AF65-F5344CB8AC3E}">
        <p14:creationId xmlns:p14="http://schemas.microsoft.com/office/powerpoint/2010/main" val="570883558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1</Words>
  <Application>Microsoft Office PowerPoint</Application>
  <PresentationFormat>Widescreen</PresentationFormat>
  <Paragraphs>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Condensspoor</vt:lpstr>
      <vt:lpstr>Order System Company</vt:lpstr>
      <vt:lpstr>motivatie</vt:lpstr>
      <vt:lpstr>voorbereiding</vt:lpstr>
      <vt:lpstr>Troeven</vt:lpstr>
      <vt:lpstr>ontwikkelpunten</vt:lpstr>
      <vt:lpstr>future</vt:lpstr>
      <vt:lpstr>opdracht</vt:lpstr>
      <vt:lpstr>Scope  -&gt; probleem.</vt:lpstr>
      <vt:lpstr>planning</vt:lpstr>
      <vt:lpstr>Azure devops</vt:lpstr>
      <vt:lpstr>Agile werking</vt:lpstr>
      <vt:lpstr>technologie</vt:lpstr>
      <vt:lpstr>uitbreiding</vt:lpstr>
      <vt:lpstr>Demo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387</cp:revision>
  <dcterms:created xsi:type="dcterms:W3CDTF">2023-06-22T09:49:04Z</dcterms:created>
  <dcterms:modified xsi:type="dcterms:W3CDTF">2023-08-22T05:24:20Z</dcterms:modified>
</cp:coreProperties>
</file>