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3" r:id="rId26"/>
    <p:sldId id="284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custDataLst>
    <p:tags r:id="rId3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 hasCustomPrompt="1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 hasCustomPrompt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/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CS315 Project Proposal: libpmp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Protection-key-use-after-free in PMP</a:t>
            </a:r>
          </a:p>
        </p:txBody>
      </p:sp>
      <p:sp>
        <p:nvSpPr>
          <p:cNvPr id="201" name="内容占位符 2"/>
          <p:cNvSpPr txBox="1"/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RISC-V PMP uses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PMP entries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instead of protection key.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 specification on the free for PMP entries, need experiments.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limitation in PMP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Each hart only has 16 PMP entries.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a hart request for 17 memory isolation request, one of the PMP entries will be overwritten.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RISC-V PMP</a:t>
            </a:r>
          </a:p>
        </p:txBody>
      </p:sp>
      <p:sp>
        <p:nvSpPr>
          <p:cNvPr id="21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008F00"/>
              </a:solidFill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Each hart has its own 16 PMP entries.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One thread on a hart edits PMP entries, the other thread on another hart cannot be synchronized.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Why it is important?</a:t>
            </a:r>
          </a:p>
        </p:txBody>
      </p:sp>
      <p:sp>
        <p:nvSpPr>
          <p:cNvPr id="21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Protection key limitation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one program issue 17 memory isolation request, current design cannot support it.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Inter-thread synchronization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Inconsistent behavior between threads in a process: one thread set memory region M to be not readable, if not synced, other thread can read M.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 txBox="1"/>
          <p:nvPr>
            <p:ph type="title"/>
          </p:nvPr>
        </p:nvSpPr>
        <p:spPr>
          <a:xfrm>
            <a:off x="3879227" y="2517667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Related Work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Virtualization</a:t>
            </a:r>
          </a:p>
        </p:txBody>
      </p:sp>
      <p:sp>
        <p:nvSpPr>
          <p:cNvPr id="225" name="内容占位符 2"/>
          <p:cNvSpPr txBox="1"/>
          <p:nvPr>
            <p:ph type="body" idx="1"/>
          </p:nvPr>
        </p:nvSpPr>
        <p:spPr>
          <a:xfrm>
            <a:off x="782955" y="125285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905510">
              <a:spcBef>
                <a:spcPts val="900"/>
              </a:spcBef>
              <a:buSzTx/>
              <a:buNone/>
              <a:defRPr sz="2770"/>
            </a:pPr>
            <a:r>
              <a:t>create more than 16 page groups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a cache-like structure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2 ways for mapping: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t>thread-local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mpk_begin() &amp; mpk_end() by a calling thread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sleep when fail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page not be used -&gt; evict and disable permission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t>global</a:t>
            </a:r>
            <a:endParaRPr sz="1485"/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mpk_mprotect() for all threads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LRU for replacement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reserves one key for execute-only pages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t>merge execute-only pages group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t>evicted when execute-only pages</a:t>
            </a:r>
          </a:p>
        </p:txBody>
      </p:sp>
      <p:pic>
        <p:nvPicPr>
          <p:cNvPr id="226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1105535"/>
            <a:ext cx="4625976" cy="54273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Inter-thread Key Synchronization in MPK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One thread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calls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mpk_mprotect()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mpk_mprotect() calls do_pkey_sync(pkey)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do_pkey_sync(key) sends interrupt to other threads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When other threads are scheduled, update PKRU by calling registered callback functions (callback functions are added by task_work_add())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0912" y="1089574"/>
            <a:ext cx="4242400" cy="23230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Source Code for Inter-thread sync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6" y="2251029"/>
            <a:ext cx="10986767" cy="30180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内容占位符 2"/>
          <p:cNvSpPr txBox="1"/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In /libmpk/kernel/mm/mprotect.c/do_pkey_sync(val_pkru)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Propose New Solutions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Protection key limitation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9470" y="1412875"/>
            <a:ext cx="10515600" cy="5255260"/>
          </a:xfrm>
          <a:prstGeom prst="rect">
            <a:avLst/>
          </a:prstGeom>
        </p:spPr>
        <p:txBody>
          <a:bodyPr>
            <a:normAutofit lnSpcReduction="10000"/>
          </a:bodyPr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Protection key limitation</a:t>
            </a:r>
            <a:endParaRPr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Virtual key -&gt; Hardware key -&gt; page group</a:t>
            </a:r>
            <a:endParaRPr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Cache-like structure is used to map the virtual key to hardware key</a:t>
            </a:r>
            <a:endParaRPr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The frequently updated virtual key will mapped to the hardare key, the limitation is hidden by the virtual key</a:t>
            </a:r>
            <a:endParaRPr>
              <a:sym typeface="+mn-ea"/>
            </a:endParaR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Inter-thread synchronization</a:t>
            </a:r>
            <a:endParaRPr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calling thread --interrupt (callback is to change the PKRU value)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-&gt; other threads</a:t>
            </a:r>
            <a:endParaRPr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other threads are scheduled -&gt; respond to the interrupt </a:t>
            </a:r>
            <a:endParaRPr>
              <a:sym typeface="+mn-ea"/>
            </a:endParaRPr>
          </a:p>
          <a:p>
            <a:pPr marL="457200" lvl="1" indent="0">
              <a:buNone/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-&gt; synchronize PKRU</a:t>
            </a:r>
            <a:endParaRPr>
              <a:sym typeface="+mn-ea"/>
            </a:endParaRPr>
          </a:p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xfrm>
            <a:off x="1047504" y="1096352"/>
            <a:ext cx="10515601" cy="5036638"/>
          </a:xfrm>
          <a:prstGeom prst="rect">
            <a:avLst/>
          </a:prstGeom>
        </p:spPr>
        <p:txBody>
          <a:bodyPr/>
          <a:lstStyle/>
          <a:p>
            <a:pPr marL="0" indent="0" defTabSz="511810">
              <a:spcBef>
                <a:spcPts val="500"/>
              </a:spcBef>
              <a:buSzTx/>
              <a:buNone/>
              <a:defRPr sz="1570"/>
            </a:pPr>
          </a:p>
          <a:p>
            <a:pPr marL="191770" indent="-191770" defTabSz="511810">
              <a:spcBef>
                <a:spcPts val="500"/>
              </a:spcBef>
              <a:defRPr sz="1345"/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Problem Statement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Related Work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Proposed New Solutions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Evaluation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Future Research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Inter-thread Sync</a:t>
            </a:r>
          </a:p>
        </p:txBody>
      </p:sp>
      <p:sp>
        <p:nvSpPr>
          <p:cNvPr id="251" name="内容占位符 2"/>
          <p:cNvSpPr txBox="1"/>
          <p:nvPr>
            <p:ph type="body" sz="half" idx="1"/>
          </p:nvPr>
        </p:nvSpPr>
        <p:spPr>
          <a:xfrm>
            <a:off x="838199" y="1737348"/>
            <a:ext cx="10515601" cy="314839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Current Solution: Similar to MPK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Send interrupt to other threads.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Register callback function to sync PMP entries.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/>
          <p:nvPr>
            <p:ph type="title"/>
          </p:nvPr>
        </p:nvSpPr>
        <p:spPr>
          <a:xfrm>
            <a:off x="3552189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Evaluation Plan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Evaluation Plan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Similar to the evaluation plan of libmpk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Several aspects: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Security Evaluation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Microbenchmark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Macrobenchmark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Security Evaluation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PMP: prevent the malicious code from executing privileged instructions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libpmp should implement the basic function of protecting the memory space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662363" y="3861435"/>
            <a:ext cx="486727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Microbenchmark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Cache performance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Determined by cache hit/eviction rate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Memory overhead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Decided by memory space and internal data structure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Synchronization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Affected by context switch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Compared with original PMP implementation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67630" y="1697990"/>
            <a:ext cx="636905" cy="619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2781300"/>
            <a:ext cx="624205" cy="624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30" y="4149090"/>
            <a:ext cx="624205" cy="624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Future Research Plan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Future Research Plan</a:t>
            </a:r>
          </a:p>
        </p:txBody>
      </p:sp>
      <p:sp>
        <p:nvSpPr>
          <p:cNvPr id="264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 a survey on RISC-V TEE: Keystone/Penglai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Explore the hardware extensions to support Unlimited PMP Entries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Investigate other virtualization techniques.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/>
          <p:nvPr>
            <p:ph type="title"/>
          </p:nvPr>
        </p:nvSpPr>
        <p:spPr>
          <a:xfrm>
            <a:off x="2165545" y="2648483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Work</a:t>
            </a:r>
          </a:p>
        </p:txBody>
      </p:sp>
      <p:sp>
        <p:nvSpPr>
          <p:cNvPr id="273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We have prepared a docker image with RV64 architecture.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Difficulty</a:t>
            </a:r>
          </a:p>
        </p:txBody>
      </p:sp>
      <p:sp>
        <p:nvSpPr>
          <p:cNvPr id="279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Cannot get the value of PMP CSRs on riscv-linux-gnu gdb.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However, on the riscv-linux-gnu gdb manual: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2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title"/>
          </p:nvPr>
        </p:nvSpPr>
        <p:spPr>
          <a:xfrm>
            <a:off x="3081253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Problem Statement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Memory Protection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602732" y="84780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mechanism to manage the privilege of memory access.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 Linux, mprotect is used to set access privilege of different memory segments.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Usually implemented by set the bits in PTE (low efficiency).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Intel MPK</a:t>
            </a:r>
          </a:p>
        </p:txBody>
      </p:sp>
      <p:sp>
        <p:nvSpPr>
          <p:cNvPr id="174" name="内容占位符 2"/>
          <p:cNvSpPr txBox="1"/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Group several pages into a page group.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memory protection keys (stored in a thread level PKRU register) to encode the privilege of one page group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MPK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for multi-thread programs</a:t>
            </a:r>
          </a:p>
        </p:txBody>
      </p:sp>
      <p:sp>
        <p:nvSpPr>
          <p:cNvPr id="180" name="标题 1"/>
          <p:cNvSpPr txBox="1"/>
          <p:nvPr/>
        </p:nvSpPr>
        <p:spPr>
          <a:xfrm>
            <a:off x="982096" y="4792529"/>
            <a:ext cx="10515601" cy="1325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>
              <a:lnSpc>
                <a:spcPct val="90000"/>
              </a:lnSpc>
              <a:defRPr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Those issues have been fixed by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libmpk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xfrm>
            <a:off x="733547" y="93937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41375">
              <a:spcBef>
                <a:spcPts val="900"/>
              </a:spcBef>
              <a:buSzTx/>
              <a:buNone/>
              <a:defRPr sz="2575"/>
            </a:pPr>
          </a:p>
          <a:p>
            <a:pPr marL="315595" indent="-315595" defTabSz="841375">
              <a:spcBef>
                <a:spcPts val="900"/>
              </a:spcBef>
              <a:defRPr sz="2210"/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per-hart level physical memory access privilege.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PMP entries instead of protection key.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PMP entries consist of configuration registers and address registers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Configuration register: use several bits to encode privilege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Address register: Specify the managed memory region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76" y="2154939"/>
            <a:ext cx="5106925" cy="31257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42" y="2882900"/>
            <a:ext cx="5664201" cy="1092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Whether those three issues exist in PMP?</a:t>
            </a:r>
          </a:p>
        </p:txBody>
      </p:sp>
      <p:sp>
        <p:nvSpPr>
          <p:cNvPr id="19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FF2600"/>
              </a:soli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532,&quot;width&quot;:2604}"/>
</p:tagLst>
</file>

<file path=ppt/tags/tag2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4441</Words>
  <Application>WPS 演示</Application>
  <PresentationFormat/>
  <Paragraphs>213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宋体</vt:lpstr>
      <vt:lpstr>Wingdings</vt:lpstr>
      <vt:lpstr>等线</vt:lpstr>
      <vt:lpstr>等线 Light</vt:lpstr>
      <vt:lpstr>Arial</vt:lpstr>
      <vt:lpstr>Arial Black</vt:lpstr>
      <vt:lpstr>Calibri</vt:lpstr>
      <vt:lpstr>DejaVu Sans Mono Nerd Font Complete</vt:lpstr>
      <vt:lpstr>DejaVu Sans Mono</vt:lpstr>
      <vt:lpstr>Consolas</vt:lpstr>
      <vt:lpstr>微软雅黑</vt:lpstr>
      <vt:lpstr>Arial Unicode MS</vt:lpstr>
      <vt:lpstr>Calibri</vt:lpstr>
      <vt:lpstr>Consolas</vt:lpstr>
      <vt:lpstr>Calibri Light</vt:lpstr>
      <vt:lpstr>Helvetica</vt:lpstr>
      <vt:lpstr>Office 主题​​</vt:lpstr>
      <vt:lpstr>CS315 Project Proposal: libpmp</vt:lpstr>
      <vt:lpstr>Outline</vt:lpstr>
      <vt:lpstr>Problem Statement</vt:lpstr>
      <vt:lpstr>Memory Protection</vt:lpstr>
      <vt:lpstr>Intel MPK</vt:lpstr>
      <vt:lpstr>Hidden issues in MPK</vt:lpstr>
      <vt:lpstr>RISC-V Physical Memory Protection (PMP)</vt:lpstr>
      <vt:lpstr>RISC-V Physical Memory Protection (PMP)</vt:lpstr>
      <vt:lpstr>Whether those three issues exist in PMP?</vt:lpstr>
      <vt:lpstr>Protection-key-use-after-free in PMP</vt:lpstr>
      <vt:lpstr>Protection key limitation in PMP</vt:lpstr>
      <vt:lpstr>Hidden Issues in RISC-V PMP</vt:lpstr>
      <vt:lpstr>Why it is important?</vt:lpstr>
      <vt:lpstr>Related Work</vt:lpstr>
      <vt:lpstr>Protection Key Virtualization</vt:lpstr>
      <vt:lpstr>Inter-thread Key Synchronization in MPK</vt:lpstr>
      <vt:lpstr>Source Code for Inter-thread sync</vt:lpstr>
      <vt:lpstr>Propose New Solutions</vt:lpstr>
      <vt:lpstr>New Solution to Protection key limitation</vt:lpstr>
      <vt:lpstr>New Solution to Inter-thread Sync</vt:lpstr>
      <vt:lpstr>Evaluation Plan</vt:lpstr>
      <vt:lpstr>Evaluation Plan</vt:lpstr>
      <vt:lpstr>Security Evaluation</vt:lpstr>
      <vt:lpstr>Microbenchmark</vt:lpstr>
      <vt:lpstr>Future Research Plan</vt:lpstr>
      <vt:lpstr>Future Research Plan</vt:lpstr>
      <vt:lpstr>Current work and difficulty</vt:lpstr>
      <vt:lpstr>Current Work</vt:lpstr>
      <vt:lpstr>Current Difficulty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CS315 Project Proposal: libpmp</dc:title>
  <dc:creator/>
  <cp:lastModifiedBy>YeeTone</cp:lastModifiedBy>
  <cp:revision>8</cp:revision>
  <dcterms:created xsi:type="dcterms:W3CDTF">2022-10-10T04:15:00Z</dcterms:created>
  <dcterms:modified xsi:type="dcterms:W3CDTF">2022-10-10T07:32:42Z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23294EF1E9264FC3A349AF631CBBC1A8</vt:lpwstr>
  </property>
  <property fmtid="{D5CDD505-2E9C-101B-9397-08002B2CF9AE}" pid="3" name="KSOProductBuildVer">
    <vt:lpwstr>2052-11.1.0.12358</vt:lpwstr>
  </property>
</Properties>
</file>