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CS315 Project Proposal: libpmp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Current Difficulty</a:t>
            </a:r>
          </a:p>
        </p:txBody>
      </p:sp>
      <p:sp>
        <p:nvSpPr>
          <p:cNvPr id="190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Cannot get CSR values on riscv-linux-gnu gdb.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However, on the riscv-linux-gnu gdb manual: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Hidden Issues in Intel MPK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Hidden Issues in RISC-V PMP</a:t>
            </a:r>
          </a:p>
        </p:txBody>
      </p:sp>
      <p:sp>
        <p:nvSpPr>
          <p:cNvPr id="15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008F00"/>
                </a:solidFill>
              </a:rPr>
              <a:t>NOT EXIST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Protection-key-use-after-free in PMP</a:t>
            </a:r>
          </a:p>
        </p:txBody>
      </p:sp>
      <p:sp>
        <p:nvSpPr>
          <p:cNvPr id="16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spcBef>
                <a:spcPts val="900"/>
              </a:spcBef>
              <a:buSzTx/>
              <a:buNone/>
              <a:defRPr sz="2744"/>
            </a:pPr>
          </a:p>
          <a:p>
            <a:pPr marL="336042" indent="-336042" defTabSz="896111">
              <a:spcBef>
                <a:spcPts val="900"/>
              </a:spcBef>
              <a:defRPr sz="2352"/>
            </a:pPr>
          </a:p>
          <a:p>
            <a:pPr marL="336042" indent="-336042" defTabSz="896111">
              <a:spcBef>
                <a:spcPts val="900"/>
              </a:spcBef>
              <a:defRPr sz="2352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36042" indent="-336042" defTabSz="896111">
              <a:spcBef>
                <a:spcPts val="900"/>
              </a:spcBef>
              <a:defRPr sz="23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784098" indent="-336042" defTabSz="896111">
              <a:spcBef>
                <a:spcPts val="900"/>
              </a:spcBef>
              <a:defRPr sz="2352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RISC-V PMP uses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PMP entries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instead of protection key.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784098" indent="-336042" defTabSz="896111">
              <a:spcBef>
                <a:spcPts val="900"/>
              </a:spcBef>
              <a:defRPr sz="2352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784098" indent="-336042" defTabSz="896111">
              <a:spcBef>
                <a:spcPts val="900"/>
              </a:spcBef>
              <a:defRPr sz="2352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When hart is reset, all PMP entries will be reset.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784098" indent="-336042" defTabSz="896111">
              <a:spcBef>
                <a:spcPts val="900"/>
              </a:spcBef>
              <a:defRPr sz="2352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784098" indent="-336042" defTabSz="896111">
              <a:spcBef>
                <a:spcPts val="900"/>
              </a:spcBef>
              <a:defRPr sz="2352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No specification on the interaction between PMP entry and PTE, depends on concrete implementation.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Protection key limitation in PMP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Each hart only has 16 PMP entries.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If a hart request for 17 memory isolation request, one of the PMP entries will be overwritten.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Hidden Issues in RISC-V PMP</a:t>
            </a:r>
          </a:p>
        </p:txBody>
      </p:sp>
      <p:sp>
        <p:nvSpPr>
          <p:cNvPr id="17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008F00"/>
                </a:solidFill>
              </a:rPr>
              <a:t>NOT EXIST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lvl="1" marL="8001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All the software thread shares the same PMP entries.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Proposed New Solution to PKL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Future Research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Current Work</a:t>
            </a:r>
          </a:p>
        </p:txBody>
      </p:sp>
      <p:sp>
        <p:nvSpPr>
          <p:cNvPr id="184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We have prepared a docker image with RV64 architecture.</a:t>
            </a:r>
          </a:p>
        </p:txBody>
      </p:sp>
      <p:pic>
        <p:nvPicPr>
          <p:cNvPr id="18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