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CS315 Project Proposal: libpmp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RISC-V PMP uses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PMP entries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instead of protection key.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No specification on the free for PMP entries, need experiments.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 key limitation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Each hart only has 16 PMP entries.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If a hart request for 17 memory isolation request, one of the PMP entries will be overwritten.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Why it is important?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Protection key limitation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If one program issue 17 memory isolation request, current design cannot support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Inter-thread synchronization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Inconsistent behavior between threads in a process: one thread set memory region M to be not readable, if not synced, other thread can read 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Related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 Key Virtualization</a:t>
            </a:r>
          </a:p>
        </p:txBody>
      </p:sp>
      <p:sp>
        <p:nvSpPr>
          <p:cNvPr id="225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2772"/>
            </a:pPr>
            <a:r>
              <a:t>create more than 16 page groups</a:t>
            </a:r>
          </a:p>
          <a:p>
            <a:pPr marL="339470" indent="-339470" defTabSz="905255">
              <a:spcBef>
                <a:spcPts val="900"/>
              </a:spcBef>
              <a:defRPr sz="2376"/>
            </a:pPr>
            <a:r>
              <a:t>a cache-like structure</a:t>
            </a:r>
          </a:p>
          <a:p>
            <a:pPr marL="339470" indent="-339470" defTabSz="905255">
              <a:spcBef>
                <a:spcPts val="900"/>
              </a:spcBef>
              <a:defRPr sz="2376"/>
            </a:pPr>
            <a:r>
              <a:t>2 ways for mapping:</a:t>
            </a:r>
          </a:p>
          <a:p>
            <a:pPr lvl="1" marL="792098" indent="-339470" defTabSz="905255">
              <a:spcBef>
                <a:spcPts val="400"/>
              </a:spcBef>
              <a:buFontTx/>
              <a:buAutoNum type="arabicPeriod" startAt="1"/>
              <a:defRPr sz="1782"/>
            </a:pPr>
            <a:r>
              <a:t>thread-local</a:t>
            </a:r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mpk_begin() &amp; mpk_end() by a calling thread</a:t>
            </a:r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sleep when fail</a:t>
            </a:r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page not be used -&gt; evict and disable permission</a:t>
            </a:r>
          </a:p>
          <a:p>
            <a:pPr lvl="1" marL="792098" indent="-339470" defTabSz="905255">
              <a:spcBef>
                <a:spcPts val="400"/>
              </a:spcBef>
              <a:buFontTx/>
              <a:buAutoNum type="arabicPeriod" startAt="1"/>
              <a:defRPr sz="1782"/>
            </a:pPr>
            <a:r>
              <a:t>global</a:t>
            </a:r>
            <a:endParaRPr sz="1485"/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mpk_mprotect() for all threads</a:t>
            </a:r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LRU for replacement</a:t>
            </a:r>
          </a:p>
          <a:p>
            <a:pPr lvl="2" marL="1131569" indent="-226313" defTabSz="905255">
              <a:spcBef>
                <a:spcPts val="400"/>
              </a:spcBef>
              <a:defRPr sz="1584"/>
            </a:pPr>
            <a:r>
              <a:t>reserves one key for execute-only pages</a:t>
            </a:r>
          </a:p>
          <a:p>
            <a:pPr lvl="3" marL="1584197" indent="-226313" defTabSz="905255">
              <a:spcBef>
                <a:spcPts val="400"/>
              </a:spcBef>
              <a:defRPr sz="1386"/>
            </a:pPr>
            <a:r>
              <a:t>merge execute-only pages group</a:t>
            </a:r>
          </a:p>
          <a:p>
            <a:pPr lvl="3" marL="1584197" indent="-226313" defTabSz="905255">
              <a:spcBef>
                <a:spcPts val="400"/>
              </a:spcBef>
              <a:defRPr sz="1386"/>
            </a:pPr>
            <a:r>
              <a:t>evicted when execute-only pages</a:t>
            </a:r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3130" y="1105535"/>
            <a:ext cx="4625976" cy="542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One thread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calls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Propose New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New Solution to Protection key limitation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/>
          <a:lstStyle/>
          <a:p>
            <a:pPr marL="0" indent="0" defTabSz="512063">
              <a:spcBef>
                <a:spcPts val="500"/>
              </a:spcBef>
              <a:buSzTx/>
              <a:buNone/>
              <a:defRPr sz="1568"/>
            </a:pPr>
          </a:p>
          <a:p>
            <a:pPr marL="192023" indent="-192023" defTabSz="512063">
              <a:spcBef>
                <a:spcPts val="500"/>
              </a:spcBef>
              <a:defRPr sz="1344"/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2024" indent="-192024" defTabSz="512063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Current Solution: Similar to MPK</a:t>
            </a:r>
          </a:p>
          <a:p>
            <a:pPr lvl="1" marL="8001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8001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Send interrupt to other threads.</a:t>
            </a:r>
          </a:p>
          <a:p>
            <a:pPr lvl="1" marL="8001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8001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Evaluation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Future Research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Make a survey on RISC-V TEE: Keystone/Penglai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Explore the hardware extensions to support Unlimited PMP Entries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Investigate other virtualization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Current work and difficulty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We have prepared a docker image with RV64 architecture.</a:t>
            </a: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Cannot get the value of PMP CSRs on riscv-linux-gnu gdb.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However, on the riscv-linux-gnu gdb manual:</a:t>
            </a: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Problem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Those issues have been fixed by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76"/>
            </a:pPr>
          </a:p>
          <a:p>
            <a:pPr marL="315468" indent="-315468" defTabSz="841247">
              <a:spcBef>
                <a:spcPts val="900"/>
              </a:spcBef>
              <a:defRPr sz="2208"/>
            </a:pPr>
          </a:p>
          <a:p>
            <a:pPr marL="315468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468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468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468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468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lvl="1" marL="736092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lvl="1" marL="736092" indent="-315468" defTabSz="841247">
              <a:spcBef>
                <a:spcPts val="900"/>
              </a:spcBef>
              <a:defRPr sz="2208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