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>
            <a:spLocks noGrp="1"/>
          </p:cNvSpPr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>
            <a:spLocks noGrp="1"/>
          </p:cNvSpPr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RISC-V PMP uses PMP entries instead of protection key.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 specification on the free for PMP entries, need experiments.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Each hart only has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a hart request for 17 memory isolation request, one of the PMP entries will be overwritten.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important?</a:t>
            </a:r>
          </a:p>
        </p:txBody>
      </p:sp>
      <p:sp>
        <p:nvSpPr>
          <p:cNvPr id="21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Protection key limitation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one program issue 17 memory isolation request, current design cannot support it.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Inter-thread synchronization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>
            <a:spLocks noGrp="1"/>
          </p:cNvSpPr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BDB19C9-097E-799B-5D5C-3C32B7089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6E784B-F235-FC11-0244-1128F0B51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rPr dirty="0"/>
              <a:t>create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rPr dirty="0"/>
              <a:t>2 </a:t>
            </a:r>
            <a:r>
              <a:rPr lang="en-US" altLang="zh-CN" dirty="0"/>
              <a:t>kinds of missing</a:t>
            </a:r>
            <a:r>
              <a:rPr dirty="0"/>
              <a:t>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/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/>
              <a:t>mpk_begin</a:t>
            </a:r>
            <a:r>
              <a:rPr dirty="0"/>
              <a:t>() &amp; </a:t>
            </a:r>
            <a:r>
              <a:rPr dirty="0" err="1"/>
              <a:t>mpk_end</a:t>
            </a:r>
            <a:r>
              <a:rPr dirty="0"/>
              <a:t>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/>
              <a:t>global</a:t>
            </a:r>
            <a:endParaRPr sz="1485" dirty="0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/>
              <a:t>mpk_mprotect</a:t>
            </a:r>
            <a:r>
              <a:rPr dirty="0"/>
              <a:t>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/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/>
              <a:t>evicted when execute-only pages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288262-FD9B-1E1C-B9C1-51626850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2" y="1365823"/>
            <a:ext cx="4474222" cy="36456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One thread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calls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>
            <a:spLocks noGrp="1"/>
          </p:cNvSpPr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>
            <a:spLocks noGrp="1"/>
          </p:cNvSpPr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key limitation</a:t>
            </a:r>
          </a:p>
        </p:txBody>
      </p:sp>
      <p:sp>
        <p:nvSpPr>
          <p:cNvPr id="231" name="内容占位符 2"/>
          <p:cNvSpPr txBox="1">
            <a:spLocks noGrp="1"/>
          </p:cNvSpPr>
          <p:nvPr>
            <p:ph type="body" idx="1"/>
          </p:nvPr>
        </p:nvSpPr>
        <p:spPr>
          <a:xfrm>
            <a:off x="839470" y="1412875"/>
            <a:ext cx="10515600" cy="525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Protection key limitation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Virtual key -&gt; Hardware key -&gt; page group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Cache-like structure is used to map the virtual key to hardware key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The frequently updated virtual key will mapped to the hardare key, the limitation is hidden by the virtual key</a:t>
            </a:r>
          </a:p>
          <a:p>
            <a:pPr marL="342900" indent="-342900">
              <a:defRPr sz="2400"/>
            </a:pPr>
            <a:endParaRPr>
              <a:sym typeface="+mn-ea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Inter-thread synchronization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calling thread --interrupt (callback is to change the PKRU value)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-&gt; other threads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other threads are scheduled -&gt; respond to the interrupt </a:t>
            </a:r>
          </a:p>
          <a:p>
            <a:pPr marL="457200" lvl="1" indent="0">
              <a:buNone/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-&gt; synchronize PKRU</a:t>
            </a:r>
          </a:p>
          <a:p>
            <a:pPr marL="0" indent="0">
              <a:buSzTx/>
              <a:buNone/>
            </a:pPr>
            <a:endParaRPr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>
            <a:spLocks noGrp="1"/>
          </p:cNvSpPr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  <a:endParaRPr/>
          </a:p>
          <a:p>
            <a:pPr marL="191770" indent="-191770" defTabSz="511810">
              <a:spcBef>
                <a:spcPts val="500"/>
              </a:spcBef>
              <a:defRPr sz="1345"/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Current Solution: Similar to MPK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Send interrupt to other threads.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>
            <a:spLocks noGrp="1"/>
          </p:cNvSpPr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Similar to the evaluation plan of libmpk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Several aspects: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Security Evaluation</a:t>
            </a: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Microbenchmark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Macrobenchmark</a:t>
            </a: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PMP: prevent the malicious code from executing privileged instructions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libpmp should implement the basic function of protecting the memory space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Cache performance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Determined by cache hit/eviction rate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Memory overhead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Decided by memory space and internal data structure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Synchronization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Affected by context switch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Compared with original PMP implementation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67630" y="169799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>
            <a:spLocks noGrp="1"/>
          </p:cNvSpPr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 a survey on RISC-V TEE: Keystone/Penglai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Explore the hardware extensions to support Unlimited PMP Entries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Investigate other virtualization techniques.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>
            <a:spLocks noGrp="1"/>
          </p:cNvSpPr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 have prepared a docker image with RV64 architecture.</a:t>
            </a: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Cannot get the value of PMP CSRs on riscv-linux-gnu gdb.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However, on the riscv-linux-gnu gdb manual:</a:t>
            </a: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>
            <a:spLocks noGrp="1"/>
          </p:cNvSpPr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>
            <a:spLocks noGrp="1"/>
          </p:cNvSpPr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>
            <a:spLocks noGrp="1"/>
          </p:cNvSpPr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  <a:endParaRPr/>
          </a:p>
          <a:p>
            <a:pPr marL="315595" indent="-315595" defTabSz="841375">
              <a:spcBef>
                <a:spcPts val="900"/>
              </a:spcBef>
              <a:defRPr sz="2210"/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U5NWIwMDFkOGE1ZDUxYWJiZGY5Y2Q5YzFhZTUwY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32,&quot;width&quot;:2604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Microsoft Office PowerPoint</Application>
  <PresentationFormat>宽屏</PresentationFormat>
  <Paragraphs>227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DejaVu Sans Mono Nerd Font Complete</vt:lpstr>
      <vt:lpstr>等线</vt:lpstr>
      <vt:lpstr>等线 Light</vt:lpstr>
      <vt:lpstr>Arial</vt:lpstr>
      <vt:lpstr>Arial Black</vt:lpstr>
      <vt:lpstr>Calibri</vt:lpstr>
      <vt:lpstr>Consolas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张 睿豪</cp:lastModifiedBy>
  <cp:revision>10</cp:revision>
  <dcterms:created xsi:type="dcterms:W3CDTF">2022-10-10T04:15:00Z</dcterms:created>
  <dcterms:modified xsi:type="dcterms:W3CDTF">2022-10-10T07:45:12Z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