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E8FD6-C7CC-4729-956F-7EFA683CF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5B6B0-0292-4B1F-9D0C-7300C0634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36429-4F1F-44C8-8E04-62950983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5612-30C7-4C41-951E-7DC2831103F9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186609-2747-4245-8302-350279A0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F3358-C5A0-4340-8A0F-065986E5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2A67-52E2-4476-BCA2-3D12EB57E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85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E847D-A68A-4A7E-A7DD-6EBBF8A4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D2012-C5E6-4610-8CC5-499EBA7D6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B8F17-4AC9-4105-94C0-9960B6F1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5612-30C7-4C41-951E-7DC2831103F9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071E1-FF91-4E0C-B72E-4E66D508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ECDAE-35FC-4C6D-BECC-5297214F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2A67-52E2-4476-BCA2-3D12EB57E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1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640A95-C5A8-49EC-B009-66FF688A1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F55A7-76A8-44DE-A7C6-0CCE8BF85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9B03B-B3F1-420A-840B-2B609E04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5612-30C7-4C41-951E-7DC2831103F9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33BAC-FEAC-461E-885C-BAEBCB3A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E35F2-2BBA-40A0-8A9A-756C86B2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2A67-52E2-4476-BCA2-3D12EB57E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2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167F6-2946-4B21-A7B6-57ED4EBA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2E342-B453-4CB6-AD57-845ABC444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AE1D5-0B34-4A85-8216-212B2DEF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5612-30C7-4C41-951E-7DC2831103F9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4A87B-43AF-4734-AF54-A63B4E20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D85DF-54BC-4CFC-8B1E-CC72544A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2A67-52E2-4476-BCA2-3D12EB57E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5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73271-8171-4D87-AE6F-ABF77BB4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3C810-57E2-4848-BBB4-2DB1A5B35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35ED0-DC41-48F5-A354-74F8C14C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5612-30C7-4C41-951E-7DC2831103F9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8A822-F483-4F6F-8AA9-A6864D28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32C61-97FE-43A9-A879-B6B91203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2A67-52E2-4476-BCA2-3D12EB57E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67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F1FBD-E4BD-41DD-A313-9725DE41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E95FE-600D-4551-A844-FCA971ED8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0402F3-623F-4415-85C6-F5D4218C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D8163A-4A81-403A-816F-AB1A92BA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5612-30C7-4C41-951E-7DC2831103F9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AE8067-A9DE-4A08-9EC3-3ACB4F34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9D9BD8-7682-4776-9634-8B5B212F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2A67-52E2-4476-BCA2-3D12EB57E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43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CE457-C6F8-4524-9FAD-44A3E585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5C6F7-C8A9-46E1-A86C-B13EAE868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5A2855-89AB-4D29-A19A-FE56BE69C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616B58-B54B-4414-AB5A-3F708E005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E7A73B-B3FB-411A-97F5-C053629D8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A813F2-82A2-4FA0-8FD1-5FE26DAF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5612-30C7-4C41-951E-7DC2831103F9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88321F-ED44-49D0-8793-66932C66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54AC6F-C633-4161-893B-9E5B4BC7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2A67-52E2-4476-BCA2-3D12EB57E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8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97077-A8C8-4BEC-B1FF-69F15059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029795-C64D-4CBA-B3F5-B05DD452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5612-30C7-4C41-951E-7DC2831103F9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C29367-0DE0-48AB-8D46-8A5BD9D5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AFDA12-6EF5-4CD7-84BC-EE587FA8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2A67-52E2-4476-BCA2-3D12EB57E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90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E2C4A0-3C7C-4F76-8515-7A1444CA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5612-30C7-4C41-951E-7DC2831103F9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61348A-734E-4B18-A2AF-1292DDB2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AFC3C8-C1E7-49C7-A2C1-6B5D13A0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2A67-52E2-4476-BCA2-3D12EB57E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53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90976-F217-4FFA-8A39-5E74FC45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C0A99-0DE9-41F5-BA67-BF1FBF1CA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EF4E74-F59E-4F8A-8AAD-39485B3A0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46506-839A-4258-9F42-C306DCC7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5612-30C7-4C41-951E-7DC2831103F9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3F2D98-CCB9-4111-AE77-9862428B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28559-06F8-4D88-8729-DBC235F2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2A67-52E2-4476-BCA2-3D12EB57E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36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2D2A2-1ACA-4269-BC3B-3D51D70C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85FBC0-6DEE-4468-A7AE-D67783CBF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C8CEA3-691B-4C50-9118-C28D9109A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9BC88E-08CB-4A14-994C-4799D9B9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5612-30C7-4C41-951E-7DC2831103F9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E5AB2D-773B-4A94-A50C-F10764B0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36B363-BBF2-4F3F-9DD7-DBBE133C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2A67-52E2-4476-BCA2-3D12EB57E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25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80CB4B-3255-4299-9553-77F1A4F3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8C6FED-DDE6-45FB-AC1D-92FF2C230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FB8E1-E3AE-4336-ADB4-81543A592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55612-30C7-4C41-951E-7DC2831103F9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69307-F07B-4C34-847A-A2CC7AC5C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A0890-14A7-4DC1-935D-E556BC6BD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E2A67-52E2-4476-BCA2-3D12EB57E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93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A4B5E3-14B7-4155-9170-5AA3A0A7B426}"/>
              </a:ext>
            </a:extLst>
          </p:cNvPr>
          <p:cNvSpPr txBox="1"/>
          <p:nvPr/>
        </p:nvSpPr>
        <p:spPr>
          <a:xfrm>
            <a:off x="3362036" y="272111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Lagrange 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对偶问题理解</a:t>
            </a:r>
          </a:p>
        </p:txBody>
      </p:sp>
    </p:spTree>
    <p:extLst>
      <p:ext uri="{BB962C8B-B14F-4D97-AF65-F5344CB8AC3E}">
        <p14:creationId xmlns:p14="http://schemas.microsoft.com/office/powerpoint/2010/main" val="216123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74C020D2-8F0A-4E7D-B14C-D6A78ABEA242}"/>
              </a:ext>
            </a:extLst>
          </p:cNvPr>
          <p:cNvGrpSpPr/>
          <p:nvPr/>
        </p:nvGrpSpPr>
        <p:grpSpPr>
          <a:xfrm>
            <a:off x="56508" y="-116550"/>
            <a:ext cx="5785391" cy="3618765"/>
            <a:chOff x="103043" y="-189765"/>
            <a:chExt cx="5785391" cy="3618765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2ED5F2C-3130-4624-BB95-D6080885BB3E}"/>
                </a:ext>
              </a:extLst>
            </p:cNvPr>
            <p:cNvCxnSpPr/>
            <p:nvPr/>
          </p:nvCxnSpPr>
          <p:spPr>
            <a:xfrm>
              <a:off x="103043" y="2590844"/>
              <a:ext cx="5581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50C682F-29E8-4739-8D9D-D87E416345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8618" y="76244"/>
              <a:ext cx="0" cy="3152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26818C9-7304-4B26-8366-7A6A5CE95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95" b="89847" l="9877" r="89986">
                          <a14:foregroundMark x1="59534" y1="9195" x2="59534" y2="9195"/>
                        </a14:backgroundRemoval>
                      </a14:imgEffect>
                      <a14:imgEffect>
                        <a14:brightnessContrast bright="100000" contrast="-5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8019" y="504869"/>
              <a:ext cx="4083700" cy="2924131"/>
            </a:xfrm>
            <a:prstGeom prst="rect">
              <a:avLst/>
            </a:prstGeom>
            <a:effectLst>
              <a:glow rad="25400">
                <a:schemeClr val="tx1"/>
              </a:glow>
              <a:softEdge rad="0"/>
            </a:effectLst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8F05F12-8655-493E-8BEB-6E234ACB0E0A}"/>
                </a:ext>
              </a:extLst>
            </p:cNvPr>
            <p:cNvSpPr txBox="1"/>
            <p:nvPr/>
          </p:nvSpPr>
          <p:spPr>
            <a:xfrm>
              <a:off x="2798618" y="-189765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73178C2-5C02-46D0-964B-8C205FEA4A51}"/>
                </a:ext>
              </a:extLst>
            </p:cNvPr>
            <p:cNvSpPr txBox="1"/>
            <p:nvPr/>
          </p:nvSpPr>
          <p:spPr>
            <a:xfrm>
              <a:off x="5549880" y="212917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EFE4E2C-66DA-4A83-AE2F-3F67A594E24E}"/>
                </a:ext>
              </a:extLst>
            </p:cNvPr>
            <p:cNvSpPr txBox="1"/>
            <p:nvPr/>
          </p:nvSpPr>
          <p:spPr>
            <a:xfrm>
              <a:off x="3002257" y="1086191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2AAF7D6-AA5F-4C9C-8DBC-1801DF75C1AD}"/>
              </a:ext>
            </a:extLst>
          </p:cNvPr>
          <p:cNvGrpSpPr/>
          <p:nvPr/>
        </p:nvGrpSpPr>
        <p:grpSpPr>
          <a:xfrm>
            <a:off x="6108396" y="-116550"/>
            <a:ext cx="5785391" cy="3618765"/>
            <a:chOff x="6023553" y="-189765"/>
            <a:chExt cx="5785391" cy="3618765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E91EEFE-AFAC-4917-BCBE-4A3B9D207A14}"/>
                </a:ext>
              </a:extLst>
            </p:cNvPr>
            <p:cNvCxnSpPr>
              <a:cxnSpLocks/>
            </p:cNvCxnSpPr>
            <p:nvPr/>
          </p:nvCxnSpPr>
          <p:spPr>
            <a:xfrm>
              <a:off x="6023553" y="2590844"/>
              <a:ext cx="5581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43927F0-BD66-4FFD-B009-55222E50D17E}"/>
                </a:ext>
              </a:extLst>
            </p:cNvPr>
            <p:cNvGrpSpPr/>
            <p:nvPr/>
          </p:nvGrpSpPr>
          <p:grpSpPr>
            <a:xfrm>
              <a:off x="6578529" y="-189765"/>
              <a:ext cx="5230415" cy="3618765"/>
              <a:chOff x="6578529" y="-189765"/>
              <a:chExt cx="5230415" cy="3618765"/>
            </a:xfrm>
          </p:grpSpPr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67798667-E2B6-4502-903D-EC03D9BD47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19128" y="76244"/>
                <a:ext cx="0" cy="31527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52E23C57-A2DA-480C-8DC9-4B730E6BD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195" b="89847" l="9877" r="89986">
                            <a14:foregroundMark x1="59534" y1="9195" x2="59534" y2="9195"/>
                          </a14:backgroundRemoval>
                        </a14:imgEffect>
                        <a14:imgEffect>
                          <a14:brightnessContrast bright="100000" contrast="-57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78529" y="504869"/>
                <a:ext cx="4083700" cy="2924131"/>
              </a:xfrm>
              <a:prstGeom prst="rect">
                <a:avLst/>
              </a:prstGeom>
              <a:effectLst>
                <a:glow rad="25400">
                  <a:schemeClr val="tx1"/>
                </a:glow>
                <a:softEdge rad="0"/>
              </a:effectLst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E362DEC-759B-4804-B707-EFFA18C9F879}"/>
                  </a:ext>
                </a:extLst>
              </p:cNvPr>
              <p:cNvSpPr txBox="1"/>
              <p:nvPr/>
            </p:nvSpPr>
            <p:spPr>
              <a:xfrm>
                <a:off x="8719128" y="-189765"/>
                <a:ext cx="269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864267C-BD13-4183-969F-822038A760C6}"/>
                  </a:ext>
                </a:extLst>
              </p:cNvPr>
              <p:cNvSpPr txBox="1"/>
              <p:nvPr/>
            </p:nvSpPr>
            <p:spPr>
              <a:xfrm>
                <a:off x="11470390" y="2129179"/>
                <a:ext cx="3385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9B29DCAF-2DE4-4D91-AF1A-4450D8C1B1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195" b="89847" l="9877" r="89986">
                            <a14:foregroundMark x1="59534" y1="9195" x2="59534" y2="9195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 r="47584"/>
              <a:stretch/>
            </p:blipFill>
            <p:spPr>
              <a:xfrm>
                <a:off x="6578529" y="501571"/>
                <a:ext cx="2140496" cy="2924131"/>
              </a:xfrm>
              <a:prstGeom prst="rect">
                <a:avLst/>
              </a:prstGeom>
              <a:effectLst>
                <a:glow rad="25400">
                  <a:schemeClr val="tx1"/>
                </a:glow>
                <a:softEdge rad="0"/>
              </a:effectLst>
            </p:spPr>
          </p:pic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C7E90F5-9086-4D44-90BB-58748DCBD55C}"/>
                  </a:ext>
                </a:extLst>
              </p:cNvPr>
              <p:cNvSpPr txBox="1"/>
              <p:nvPr/>
            </p:nvSpPr>
            <p:spPr>
              <a:xfrm>
                <a:off x="8922767" y="1086191"/>
                <a:ext cx="4074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12EA3D24-D6EB-4B46-A4EC-73FE3DFCFC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4428" y="2060619"/>
                <a:ext cx="204459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15EBEAE1-3E1D-49D7-97EA-2864CA5E2C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17850" y="641276"/>
                <a:ext cx="779787" cy="267356"/>
              </a:xfrm>
              <a:prstGeom prst="rect">
                <a:avLst/>
              </a:prstGeom>
            </p:spPr>
          </p:pic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A53100E1-3A74-4CFF-9C0B-AC12602F7D39}"/>
                  </a:ext>
                </a:extLst>
              </p:cNvPr>
              <p:cNvSpPr/>
              <p:nvPr/>
            </p:nvSpPr>
            <p:spPr>
              <a:xfrm>
                <a:off x="8686879" y="2026092"/>
                <a:ext cx="69054" cy="690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9CA8A7D-FDDB-4FA6-98C1-F474E19E275C}"/>
                  </a:ext>
                </a:extLst>
              </p:cNvPr>
              <p:cNvSpPr txBox="1"/>
              <p:nvPr/>
            </p:nvSpPr>
            <p:spPr>
              <a:xfrm>
                <a:off x="8674326" y="1952670"/>
                <a:ext cx="397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lang="zh-CN" alt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8F34348-89D4-4623-913E-16ED78319D1E}"/>
              </a:ext>
            </a:extLst>
          </p:cNvPr>
          <p:cNvGrpSpPr/>
          <p:nvPr/>
        </p:nvGrpSpPr>
        <p:grpSpPr>
          <a:xfrm>
            <a:off x="47565" y="3288553"/>
            <a:ext cx="5785391" cy="3618765"/>
            <a:chOff x="3400425" y="2734366"/>
            <a:chExt cx="5785391" cy="3618765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949066D4-FCF8-41A1-836E-E824071E116D}"/>
                </a:ext>
              </a:extLst>
            </p:cNvPr>
            <p:cNvCxnSpPr/>
            <p:nvPr/>
          </p:nvCxnSpPr>
          <p:spPr>
            <a:xfrm>
              <a:off x="3400425" y="5514975"/>
              <a:ext cx="5581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D711E81-11C0-4E1B-AC76-13C650568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00375"/>
              <a:ext cx="0" cy="3152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4CB32F9F-B0AA-421D-8769-F0A8BD645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95" b="89847" l="9877" r="89986">
                          <a14:foregroundMark x1="59534" y1="9195" x2="59534" y2="9195"/>
                        </a14:backgroundRemoval>
                      </a14:imgEffect>
                      <a14:imgEffect>
                        <a14:brightnessContrast bright="100000" contrast="-5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55401" y="3429000"/>
              <a:ext cx="4083700" cy="2924131"/>
            </a:xfrm>
            <a:prstGeom prst="rect">
              <a:avLst/>
            </a:prstGeom>
            <a:effectLst>
              <a:glow rad="25400">
                <a:schemeClr val="tx1"/>
              </a:glow>
              <a:softEdge rad="0"/>
            </a:effectLst>
          </p:spPr>
        </p:pic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8F3184E-5D02-4176-8001-61FE47933602}"/>
                </a:ext>
              </a:extLst>
            </p:cNvPr>
            <p:cNvSpPr txBox="1"/>
            <p:nvPr/>
          </p:nvSpPr>
          <p:spPr>
            <a:xfrm>
              <a:off x="6096000" y="2734366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6872A73-9CDF-42B6-8EF1-224E6EA7A553}"/>
                </a:ext>
              </a:extLst>
            </p:cNvPr>
            <p:cNvSpPr txBox="1"/>
            <p:nvPr/>
          </p:nvSpPr>
          <p:spPr>
            <a:xfrm>
              <a:off x="8847262" y="505331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278E070-7E8F-4E2A-951D-5A5A3797461F}"/>
                </a:ext>
              </a:extLst>
            </p:cNvPr>
            <p:cNvSpPr txBox="1"/>
            <p:nvPr/>
          </p:nvSpPr>
          <p:spPr>
            <a:xfrm>
              <a:off x="6299639" y="4010322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80E8365-9197-4E78-BEBA-B4A72CA7CBCC}"/>
                </a:ext>
              </a:extLst>
            </p:cNvPr>
            <p:cNvSpPr/>
            <p:nvPr/>
          </p:nvSpPr>
          <p:spPr>
            <a:xfrm>
              <a:off x="6881100" y="4634911"/>
              <a:ext cx="97631" cy="97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67D1C73-1B27-48A5-9D84-456E9FDDCB9B}"/>
                </a:ext>
              </a:extLst>
            </p:cNvPr>
            <p:cNvSpPr txBox="1"/>
            <p:nvPr/>
          </p:nvSpPr>
          <p:spPr>
            <a:xfrm>
              <a:off x="6259077" y="4461630"/>
              <a:ext cx="68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16D2E62-D1B9-418B-BB9B-C259A94489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4255" y="2965198"/>
              <a:ext cx="2142836" cy="310309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53D588A-5F2B-419D-A5C2-871DFC3BEBC3}"/>
                </a:ext>
              </a:extLst>
            </p:cNvPr>
            <p:cNvSpPr/>
            <p:nvPr/>
          </p:nvSpPr>
          <p:spPr>
            <a:xfrm>
              <a:off x="6061473" y="3438161"/>
              <a:ext cx="69054" cy="690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4406CD7-D381-4EA1-8FB8-25F8DD5DC5D2}"/>
                </a:ext>
              </a:extLst>
            </p:cNvPr>
            <p:cNvSpPr txBox="1"/>
            <p:nvPr/>
          </p:nvSpPr>
          <p:spPr>
            <a:xfrm>
              <a:off x="6098641" y="3083540"/>
              <a:ext cx="849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弧形 48">
              <a:extLst>
                <a:ext uri="{FF2B5EF4-FFF2-40B4-BE49-F238E27FC236}">
                  <a16:creationId xmlns:a16="http://schemas.microsoft.com/office/drawing/2014/main" id="{E427C279-639B-407F-B056-26147F12235F}"/>
                </a:ext>
              </a:extLst>
            </p:cNvPr>
            <p:cNvSpPr/>
            <p:nvPr/>
          </p:nvSpPr>
          <p:spPr>
            <a:xfrm>
              <a:off x="7332690" y="5353526"/>
              <a:ext cx="335597" cy="335597"/>
            </a:xfrm>
            <a:prstGeom prst="arc">
              <a:avLst>
                <a:gd name="adj1" fmla="val 14415221"/>
                <a:gd name="adj2" fmla="val 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83C3208-1B79-49CF-B95D-558F280A37D7}"/>
                </a:ext>
              </a:extLst>
            </p:cNvPr>
            <p:cNvSpPr txBox="1"/>
            <p:nvPr/>
          </p:nvSpPr>
          <p:spPr>
            <a:xfrm>
              <a:off x="7511653" y="5116853"/>
              <a:ext cx="533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-λ</a:t>
              </a:r>
              <a:endParaRPr lang="zh-CN" altLang="en-US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B3FFDA47-818D-4509-90F6-E048EC764E7D}"/>
              </a:ext>
            </a:extLst>
          </p:cNvPr>
          <p:cNvGrpSpPr/>
          <p:nvPr/>
        </p:nvGrpSpPr>
        <p:grpSpPr>
          <a:xfrm>
            <a:off x="6110267" y="3288553"/>
            <a:ext cx="6439967" cy="3618765"/>
            <a:chOff x="3400425" y="2734366"/>
            <a:chExt cx="6439967" cy="3618765"/>
          </a:xfrm>
        </p:grpSpPr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FAD7D75A-4F25-4AAF-A559-D8DAD8D68740}"/>
                </a:ext>
              </a:extLst>
            </p:cNvPr>
            <p:cNvCxnSpPr/>
            <p:nvPr/>
          </p:nvCxnSpPr>
          <p:spPr>
            <a:xfrm>
              <a:off x="3400425" y="5514975"/>
              <a:ext cx="5581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66404B1-B68A-4CFE-B5D4-A388804BF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00375"/>
              <a:ext cx="0" cy="3152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358E7BAA-CAC9-410B-8FAD-3EFB54E28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95" b="89847" l="9877" r="89986">
                          <a14:foregroundMark x1="59534" y1="9195" x2="59534" y2="9195"/>
                        </a14:backgroundRemoval>
                      </a14:imgEffect>
                      <a14:imgEffect>
                        <a14:brightnessContrast bright="100000" contrast="-5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55401" y="3429000"/>
              <a:ext cx="4083700" cy="2924131"/>
            </a:xfrm>
            <a:prstGeom prst="rect">
              <a:avLst/>
            </a:prstGeom>
            <a:effectLst>
              <a:glow rad="25400">
                <a:schemeClr val="tx1"/>
              </a:glow>
              <a:softEdge rad="0"/>
            </a:effectLst>
          </p:spPr>
        </p:pic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002C697-BDAD-414C-8CC4-BA4342198D2B}"/>
                </a:ext>
              </a:extLst>
            </p:cNvPr>
            <p:cNvSpPr txBox="1"/>
            <p:nvPr/>
          </p:nvSpPr>
          <p:spPr>
            <a:xfrm>
              <a:off x="6096000" y="2734366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B1C2854-909A-4CF7-ACE0-67B6C523DC58}"/>
                </a:ext>
              </a:extLst>
            </p:cNvPr>
            <p:cNvSpPr txBox="1"/>
            <p:nvPr/>
          </p:nvSpPr>
          <p:spPr>
            <a:xfrm>
              <a:off x="8847262" y="505331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D7516FD-7B88-4561-8F11-96D98A578194}"/>
                </a:ext>
              </a:extLst>
            </p:cNvPr>
            <p:cNvSpPr txBox="1"/>
            <p:nvPr/>
          </p:nvSpPr>
          <p:spPr>
            <a:xfrm>
              <a:off x="6299639" y="4010322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B348FA4-35BC-4C5F-8CA4-495520CD5D7C}"/>
                </a:ext>
              </a:extLst>
            </p:cNvPr>
            <p:cNvSpPr/>
            <p:nvPr/>
          </p:nvSpPr>
          <p:spPr>
            <a:xfrm>
              <a:off x="4666875" y="4928159"/>
              <a:ext cx="48816" cy="488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0F359FD-9463-4B8F-9E61-2B86FDCF2418}"/>
                </a:ext>
              </a:extLst>
            </p:cNvPr>
            <p:cNvSpPr txBox="1"/>
            <p:nvPr/>
          </p:nvSpPr>
          <p:spPr>
            <a:xfrm>
              <a:off x="4014039" y="4827172"/>
              <a:ext cx="6623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800E316-8780-4799-B261-4C594D6294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6342" y="4576762"/>
              <a:ext cx="2229916" cy="165778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D612A16-1F44-408A-9F43-DACAC40D0DC7}"/>
                </a:ext>
              </a:extLst>
            </p:cNvPr>
            <p:cNvSpPr txBox="1"/>
            <p:nvPr/>
          </p:nvSpPr>
          <p:spPr>
            <a:xfrm>
              <a:off x="6103620" y="5666252"/>
              <a:ext cx="593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2738711-5438-40C8-857B-A28DB47B64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8557" y="3780331"/>
              <a:ext cx="3399420" cy="2527226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9FF6AF0-DED7-4C03-BEAE-236D5F9E8E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2004" y="3077669"/>
              <a:ext cx="2299129" cy="1709238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14D244F3-84E8-471D-BF29-1ED53073AE0D}"/>
                </a:ext>
              </a:extLst>
            </p:cNvPr>
            <p:cNvSpPr/>
            <p:nvPr/>
          </p:nvSpPr>
          <p:spPr>
            <a:xfrm>
              <a:off x="6078618" y="3477439"/>
              <a:ext cx="50004" cy="500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F5BEBA97-C7CC-4108-9FC5-092A0BCCDCD8}"/>
                </a:ext>
              </a:extLst>
            </p:cNvPr>
            <p:cNvSpPr/>
            <p:nvPr/>
          </p:nvSpPr>
          <p:spPr>
            <a:xfrm>
              <a:off x="6078618" y="5176154"/>
              <a:ext cx="50004" cy="500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7C6B860-3332-44AE-A7C3-95030ED861A1}"/>
                </a:ext>
              </a:extLst>
            </p:cNvPr>
            <p:cNvSpPr/>
            <p:nvPr/>
          </p:nvSpPr>
          <p:spPr>
            <a:xfrm>
              <a:off x="6078618" y="5972585"/>
              <a:ext cx="50004" cy="500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CEADEB5-67B7-4A41-9FBC-C946B826869E}"/>
                </a:ext>
              </a:extLst>
            </p:cNvPr>
            <p:cNvSpPr txBox="1"/>
            <p:nvPr/>
          </p:nvSpPr>
          <p:spPr>
            <a:xfrm>
              <a:off x="7283845" y="2997532"/>
              <a:ext cx="871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zh-CN" altLang="en-US" sz="18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固定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199BBC07-2DA7-4609-BB90-C81BD29C08A7}"/>
                </a:ext>
              </a:extLst>
            </p:cNvPr>
            <p:cNvSpPr txBox="1"/>
            <p:nvPr/>
          </p:nvSpPr>
          <p:spPr>
            <a:xfrm>
              <a:off x="7283845" y="3303394"/>
              <a:ext cx="2556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inf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1C83FA2-1726-4185-8C7C-FA602AF6D941}"/>
                </a:ext>
              </a:extLst>
            </p:cNvPr>
            <p:cNvSpPr txBox="1"/>
            <p:nvPr/>
          </p:nvSpPr>
          <p:spPr>
            <a:xfrm>
              <a:off x="8025053" y="3486155"/>
              <a:ext cx="992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875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893BA71-9103-4C7D-9442-2AF95B146B9D}"/>
              </a:ext>
            </a:extLst>
          </p:cNvPr>
          <p:cNvGrpSpPr/>
          <p:nvPr/>
        </p:nvGrpSpPr>
        <p:grpSpPr>
          <a:xfrm>
            <a:off x="56508" y="2902123"/>
            <a:ext cx="6662938" cy="3882334"/>
            <a:chOff x="3400425" y="2734366"/>
            <a:chExt cx="6662938" cy="3882334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358C51D-30B1-4D81-8442-325480A35C3C}"/>
                </a:ext>
              </a:extLst>
            </p:cNvPr>
            <p:cNvCxnSpPr/>
            <p:nvPr/>
          </p:nvCxnSpPr>
          <p:spPr>
            <a:xfrm>
              <a:off x="3400425" y="5514975"/>
              <a:ext cx="5581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74980E2-00F7-4FD9-8E72-8DCA55955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00375"/>
              <a:ext cx="0" cy="3616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7BC9BD7-C9BF-43D8-868F-BAF2E57F2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95" b="89847" l="9877" r="89986">
                          <a14:foregroundMark x1="59534" y1="9195" x2="59534" y2="9195"/>
                        </a14:backgroundRemoval>
                      </a14:imgEffect>
                      <a14:imgEffect>
                        <a14:brightnessContrast bright="100000" contrast="-5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55401" y="3429000"/>
              <a:ext cx="4083700" cy="2924131"/>
            </a:xfrm>
            <a:prstGeom prst="rect">
              <a:avLst/>
            </a:prstGeom>
            <a:effectLst>
              <a:glow rad="25400">
                <a:schemeClr val="tx1"/>
              </a:glow>
              <a:softEdge rad="0"/>
            </a:effectLst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8D3CC3-1997-40D8-A19D-A59BA51EA12C}"/>
                </a:ext>
              </a:extLst>
            </p:cNvPr>
            <p:cNvSpPr txBox="1"/>
            <p:nvPr/>
          </p:nvSpPr>
          <p:spPr>
            <a:xfrm>
              <a:off x="6096000" y="2734366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89ED653-58F3-4D64-A40A-05240E0B04DD}"/>
                </a:ext>
              </a:extLst>
            </p:cNvPr>
            <p:cNvSpPr txBox="1"/>
            <p:nvPr/>
          </p:nvSpPr>
          <p:spPr>
            <a:xfrm>
              <a:off x="8847262" y="505331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C749848-AA08-4B8A-B487-A9DB9B89D0F5}"/>
                </a:ext>
              </a:extLst>
            </p:cNvPr>
            <p:cNvSpPr txBox="1"/>
            <p:nvPr/>
          </p:nvSpPr>
          <p:spPr>
            <a:xfrm>
              <a:off x="6299639" y="4010322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9DEE885-EABA-4BD2-945F-2A488050E6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18000" y="4578350"/>
              <a:ext cx="2047626" cy="2007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72C7744-C608-42C2-8941-853C8BAC4DA8}"/>
                </a:ext>
              </a:extLst>
            </p:cNvPr>
            <p:cNvSpPr/>
            <p:nvPr/>
          </p:nvSpPr>
          <p:spPr>
            <a:xfrm>
              <a:off x="6078618" y="6300060"/>
              <a:ext cx="50004" cy="500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7BD3362-89A7-41D1-8C9F-A72D40F4D238}"/>
                </a:ext>
              </a:extLst>
            </p:cNvPr>
            <p:cNvSpPr txBox="1"/>
            <p:nvPr/>
          </p:nvSpPr>
          <p:spPr>
            <a:xfrm>
              <a:off x="7506816" y="3102134"/>
              <a:ext cx="2556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altLang="zh-CN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max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g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5CD68CE-2E8A-4E97-A903-F31E906F6B0E}"/>
                </a:ext>
              </a:extLst>
            </p:cNvPr>
            <p:cNvSpPr txBox="1"/>
            <p:nvPr/>
          </p:nvSpPr>
          <p:spPr>
            <a:xfrm>
              <a:off x="6055399" y="5072716"/>
              <a:ext cx="4562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altLang="zh-CN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AADCB57-B06B-46CD-9FA1-509B92C09093}"/>
                </a:ext>
              </a:extLst>
            </p:cNvPr>
            <p:cNvSpPr txBox="1"/>
            <p:nvPr/>
          </p:nvSpPr>
          <p:spPr>
            <a:xfrm>
              <a:off x="8162569" y="3332966"/>
              <a:ext cx="23177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endParaRPr lang="zh-CN" altLang="en-US" sz="1200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7B01908-668C-4F64-A6DC-1AB074087D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76700" y="5200419"/>
              <a:ext cx="3683000" cy="6416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C3D9B93-E33B-429F-B4CE-441AAA0495DA}"/>
                </a:ext>
              </a:extLst>
            </p:cNvPr>
            <p:cNvSpPr/>
            <p:nvPr/>
          </p:nvSpPr>
          <p:spPr>
            <a:xfrm>
              <a:off x="6078618" y="5534427"/>
              <a:ext cx="50004" cy="500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9257E8C-F2D3-4670-9DED-BCC4A3D4A9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1950" y="4798853"/>
              <a:ext cx="3587750" cy="108714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52FE141-B609-4DEB-97F0-7718D1A8BADD}"/>
                </a:ext>
              </a:extLst>
            </p:cNvPr>
            <p:cNvSpPr/>
            <p:nvPr/>
          </p:nvSpPr>
          <p:spPr>
            <a:xfrm>
              <a:off x="6078618" y="5356969"/>
              <a:ext cx="50004" cy="500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17172EE-2F33-4C58-AEBC-DEC200C353E4}"/>
              </a:ext>
            </a:extLst>
          </p:cNvPr>
          <p:cNvGrpSpPr/>
          <p:nvPr/>
        </p:nvGrpSpPr>
        <p:grpSpPr>
          <a:xfrm>
            <a:off x="6105487" y="2906514"/>
            <a:ext cx="5785391" cy="3618765"/>
            <a:chOff x="3400425" y="2734366"/>
            <a:chExt cx="5785391" cy="3618765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3CE136D5-7303-4FB2-8A11-68A23D09707D}"/>
                </a:ext>
              </a:extLst>
            </p:cNvPr>
            <p:cNvCxnSpPr/>
            <p:nvPr/>
          </p:nvCxnSpPr>
          <p:spPr>
            <a:xfrm>
              <a:off x="3400425" y="5514975"/>
              <a:ext cx="5581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24B639E-C95A-4BC4-8AD3-DB34E97A1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00375"/>
              <a:ext cx="0" cy="3152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2FD0934-0193-496C-A22E-6B22DE560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95" b="89847" l="9877" r="89986">
                          <a14:foregroundMark x1="59534" y1="9195" x2="59534" y2="9195"/>
                        </a14:backgroundRemoval>
                      </a14:imgEffect>
                      <a14:imgEffect>
                        <a14:brightnessContrast bright="100000" contrast="-5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55401" y="3429000"/>
              <a:ext cx="4083700" cy="2924131"/>
            </a:xfrm>
            <a:prstGeom prst="rect">
              <a:avLst/>
            </a:prstGeom>
            <a:effectLst>
              <a:glow rad="25400">
                <a:schemeClr val="tx1"/>
              </a:glow>
              <a:softEdge rad="0"/>
            </a:effectLst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2EF3924-1BBF-47CA-A4E0-794CA1A94D18}"/>
                </a:ext>
              </a:extLst>
            </p:cNvPr>
            <p:cNvSpPr txBox="1"/>
            <p:nvPr/>
          </p:nvSpPr>
          <p:spPr>
            <a:xfrm>
              <a:off x="6096000" y="2734366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4F0E668-01D2-48BF-9DC6-48027E43A070}"/>
                </a:ext>
              </a:extLst>
            </p:cNvPr>
            <p:cNvSpPr txBox="1"/>
            <p:nvPr/>
          </p:nvSpPr>
          <p:spPr>
            <a:xfrm>
              <a:off x="8847262" y="505331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AEF0A551-58B8-4053-A14C-0BEFF628B1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95" b="89847" l="9877" r="89986">
                          <a14:foregroundMark x1="59534" y1="9195" x2="59534" y2="9195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r="47584"/>
            <a:stretch/>
          </p:blipFill>
          <p:spPr>
            <a:xfrm>
              <a:off x="3955401" y="3425702"/>
              <a:ext cx="2140496" cy="2924131"/>
            </a:xfrm>
            <a:prstGeom prst="rect">
              <a:avLst/>
            </a:prstGeom>
            <a:effectLst>
              <a:glow rad="25400">
                <a:schemeClr val="tx1"/>
              </a:glow>
              <a:softEdge rad="0"/>
            </a:effectLst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680C51A-A101-4DA8-B87C-C859CDAF3557}"/>
                </a:ext>
              </a:extLst>
            </p:cNvPr>
            <p:cNvSpPr txBox="1"/>
            <p:nvPr/>
          </p:nvSpPr>
          <p:spPr>
            <a:xfrm>
              <a:off x="6299639" y="4010322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930C00C-50EC-407B-B2CA-A91F7339377A}"/>
                </a:ext>
              </a:extLst>
            </p:cNvPr>
            <p:cNvCxnSpPr>
              <a:cxnSpLocks/>
            </p:cNvCxnSpPr>
            <p:nvPr/>
          </p:nvCxnSpPr>
          <p:spPr>
            <a:xfrm>
              <a:off x="4051300" y="4984750"/>
              <a:ext cx="204459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465A884-AD68-463C-AD9E-D44328FDECCA}"/>
                </a:ext>
              </a:extLst>
            </p:cNvPr>
            <p:cNvSpPr txBox="1"/>
            <p:nvPr/>
          </p:nvSpPr>
          <p:spPr>
            <a:xfrm>
              <a:off x="6051198" y="4876801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zh-CN" alt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197095F2-2130-45B2-B391-4E6503629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4722" y="3565407"/>
              <a:ext cx="779787" cy="267356"/>
            </a:xfrm>
            <a:prstGeom prst="rect">
              <a:avLst/>
            </a:prstGeom>
          </p:spPr>
        </p:pic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6CF841C-25C2-41F3-A6AE-C793F1A35A88}"/>
                </a:ext>
              </a:extLst>
            </p:cNvPr>
            <p:cNvSpPr/>
            <p:nvPr/>
          </p:nvSpPr>
          <p:spPr>
            <a:xfrm>
              <a:off x="6063751" y="4950223"/>
              <a:ext cx="69054" cy="690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F5E921E-FBE9-4655-B685-DCC8C41C48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1950" y="4798853"/>
              <a:ext cx="3613150" cy="1105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DF08D53-5A07-46F9-9745-CC42AD843EF7}"/>
                </a:ext>
              </a:extLst>
            </p:cNvPr>
            <p:cNvSpPr txBox="1"/>
            <p:nvPr/>
          </p:nvSpPr>
          <p:spPr>
            <a:xfrm>
              <a:off x="5675889" y="5357946"/>
              <a:ext cx="4562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altLang="zh-CN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3CD490E-825A-4770-B7AC-BB110D3204BC}"/>
                </a:ext>
              </a:extLst>
            </p:cNvPr>
            <p:cNvSpPr/>
            <p:nvPr/>
          </p:nvSpPr>
          <p:spPr>
            <a:xfrm>
              <a:off x="6063112" y="5350333"/>
              <a:ext cx="69054" cy="690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765F582-7A65-4C3D-BE6C-99D29C6588B6}"/>
                </a:ext>
              </a:extLst>
            </p:cNvPr>
            <p:cNvCxnSpPr>
              <a:cxnSpLocks/>
            </p:cNvCxnSpPr>
            <p:nvPr/>
          </p:nvCxnSpPr>
          <p:spPr>
            <a:xfrm>
              <a:off x="4051299" y="5395828"/>
              <a:ext cx="204459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0886D7C-A4AA-4A84-A2BE-C519FF1DDB55}"/>
                </a:ext>
              </a:extLst>
            </p:cNvPr>
            <p:cNvCxnSpPr>
              <a:cxnSpLocks/>
            </p:cNvCxnSpPr>
            <p:nvPr/>
          </p:nvCxnSpPr>
          <p:spPr>
            <a:xfrm>
              <a:off x="4218130" y="4984750"/>
              <a:ext cx="0" cy="40011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9D0B8FB-3D10-450E-96CC-D65289174C96}"/>
                </a:ext>
              </a:extLst>
            </p:cNvPr>
            <p:cNvSpPr txBox="1"/>
            <p:nvPr/>
          </p:nvSpPr>
          <p:spPr>
            <a:xfrm>
              <a:off x="3605683" y="5034795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6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d </a:t>
              </a:r>
              <a:r>
                <a:rPr lang="en-US" altLang="zh-CN" sz="16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zh-CN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24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80</Words>
  <Application>Microsoft Office PowerPoint</Application>
  <PresentationFormat>宽屏</PresentationFormat>
  <Paragraphs>34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楷体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2975395623@qq.com</dc:creator>
  <cp:lastModifiedBy>2975395623@qq.com</cp:lastModifiedBy>
  <cp:revision>3</cp:revision>
  <dcterms:created xsi:type="dcterms:W3CDTF">2022-04-09T08:18:43Z</dcterms:created>
  <dcterms:modified xsi:type="dcterms:W3CDTF">2022-04-09T10:18:07Z</dcterms:modified>
</cp:coreProperties>
</file>