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03"/>
  </p:normalViewPr>
  <p:slideViewPr>
    <p:cSldViewPr snapToGrid="0">
      <p:cViewPr varScale="1">
        <p:scale>
          <a:sx n="95" d="100"/>
          <a:sy n="95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D06EE-A141-74DD-3B2F-EA48D458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28786-99C8-A2B8-13D4-CD27F6E2E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94125-2836-7D54-FE08-3581BAF7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FD78C-0BF6-D324-4753-F039F2BB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E08F8-E253-35DE-68E7-9242CDF1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41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802A7-62C6-19FA-9AAF-F6F667E5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5D686-E3C1-4310-FDE1-03F2F087A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DBEAF-4047-104B-5854-D32ACA99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0BCC5-93FA-3E2B-51F1-EEB425B6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CAF91-1E5A-6F86-5054-65C80505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84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BE2393-DF99-9642-8057-F499CBCCB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8C84C-F052-4760-FC11-ABA09454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D885F-15C2-5206-BBDF-60B86AB0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8BFF4-3338-ADA6-4592-A9F7CEFF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86AD0-0182-3D72-9B94-FC8C5C1B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61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531A-18A6-1B8A-A991-CE41090C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4D87-169B-30F6-C636-E9E83664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CBB76-ACBC-DB91-9F91-A879BFEC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E4BF7-7176-917E-A4B1-CD4EEDF1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81428-E05A-F9AE-32CC-8BB8CF2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7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8766A-905E-0755-07DC-157503B3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CB965-359A-1854-7CF1-50C94A09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3C1E6-EA19-1D64-A5B1-8E3BC8B9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0DBA4-2888-4A0E-4767-1CECBB9D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1CB31-52D7-4E57-9158-157F0882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97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52FA3-4CA3-67FC-9056-96CBB2E8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DC914-9679-7434-D8EB-D36ED2E0F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B2648-9688-6652-437D-E039B503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AE4CC-15E9-A27A-DBFD-002E7FE1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8CEF1-D4B7-70E8-5F47-B0332243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234B6-344E-AD53-CD25-5857824A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2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85DCF-198F-49FE-0730-0C66642C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C25D1-B517-C446-9A7D-C14F06CE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FACAF-B332-589F-9649-6D71A40FF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9EAA32-73AD-AD44-5AC3-EF151905C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43C16-BF26-8E83-CEFA-87078282F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F9C1D9-696D-067A-6E82-AE9E4F2B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3FD93-1BB9-25C3-5626-F270F2B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1FF0F-BE70-95B3-4DC4-B545DB0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6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8E628-8944-5423-B9AE-B2014306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D70784-B484-6A77-B659-452F7E7B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F5500-7D46-C5AC-6A3D-7CF822C9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62086-5DE9-5887-C494-93CE773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1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A0D56-8827-A6A0-4AD7-ABCD8A5C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38D89D-36DD-F54C-B6DA-EC4BDADE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5C99A-0E93-A184-16AC-2DEC4FF0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96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BBE2A-07BC-8438-FD50-E997E99C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2BEA5-1C1B-E2DB-4B21-7FB2F773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6500FE-CE9C-B837-075D-553C96CF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7DA27-9857-8AC1-04A3-85AB5BA6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7E154-DAAB-16C9-3CE0-49F19B0E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0710D-344B-2B64-1BF7-23C84428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85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619E3-8542-7A6A-5A02-EF0E292B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AD2E3-6E98-BCDD-387C-7CFAE0782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582E3E-AE8F-60BF-C625-6DB1422A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8D642-F5BF-CD44-BB1B-1D43663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B8B11-55BC-E9E3-A72C-DC406D9B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45E2C-1DCE-7F7D-7194-EF1FCEA8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4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575702-EE52-AA2D-05D8-FD1E2A40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F758-1E11-06C2-96BE-B627BCAE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5F23B-3DA9-552D-4F9C-E3582569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B8785-CA8B-C845-BB0E-4584FDD18AD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23491-5166-ED1D-3851-E81E1BA6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44777-C991-A28B-3BAA-217FFA2E7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29965-D9DC-C449-A162-36E674DE2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62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889254-6A14-BDDE-789A-4948654D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568980" cy="6858000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9F7E9B3-BF7F-AFC3-8C28-E19CEC5E95FF}"/>
              </a:ext>
            </a:extLst>
          </p:cNvPr>
          <p:cNvCxnSpPr>
            <a:cxnSpLocks/>
          </p:cNvCxnSpPr>
          <p:nvPr/>
        </p:nvCxnSpPr>
        <p:spPr>
          <a:xfrm flipV="1">
            <a:off x="470647" y="551329"/>
            <a:ext cx="7745506" cy="6145306"/>
          </a:xfrm>
          <a:prstGeom prst="straightConnector1">
            <a:avLst/>
          </a:prstGeom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678E1B-0B5E-F7A3-7969-CBC46E389AA0}"/>
              </a:ext>
            </a:extLst>
          </p:cNvPr>
          <p:cNvSpPr txBox="1"/>
          <p:nvPr/>
        </p:nvSpPr>
        <p:spPr>
          <a:xfrm>
            <a:off x="8323729" y="375645"/>
            <a:ext cx="310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如果我在当前行空时输入</a:t>
            </a:r>
            <a:r>
              <a:rPr kumimoji="1" lang="en-US" altLang="zh-CN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会直接返回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FF7128-9F2A-E277-17AF-DB1C4A25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14" y="1427770"/>
            <a:ext cx="4107043" cy="830997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BEF2EB9-871F-3380-35A9-57D8CEC7627C}"/>
              </a:ext>
            </a:extLst>
          </p:cNvPr>
          <p:cNvCxnSpPr>
            <a:cxnSpLocks/>
          </p:cNvCxnSpPr>
          <p:nvPr/>
        </p:nvCxnSpPr>
        <p:spPr>
          <a:xfrm flipH="1">
            <a:off x="8216153" y="1842247"/>
            <a:ext cx="349623" cy="103542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BB38672-474A-2F46-CA5C-0014AF752171}"/>
              </a:ext>
            </a:extLst>
          </p:cNvPr>
          <p:cNvCxnSpPr>
            <a:cxnSpLocks/>
          </p:cNvCxnSpPr>
          <p:nvPr/>
        </p:nvCxnSpPr>
        <p:spPr>
          <a:xfrm>
            <a:off x="9605682" y="1843268"/>
            <a:ext cx="968189" cy="10478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1E4C7F-719B-79B8-7AEE-6AC41822B75D}"/>
              </a:ext>
            </a:extLst>
          </p:cNvPr>
          <p:cNvSpPr txBox="1"/>
          <p:nvPr/>
        </p:nvSpPr>
        <p:spPr>
          <a:xfrm>
            <a:off x="7825814" y="2891074"/>
            <a:ext cx="1385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但如果我在当前行还有内容的时候输入</a:t>
            </a:r>
            <a:r>
              <a:rPr kumimoji="1" lang="en-US" altLang="zh-CN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不会立刻退出</a:t>
            </a:r>
            <a:r>
              <a:rPr kumimoji="1" lang="en-US" altLang="zh-CN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while</a:t>
            </a:r>
            <a:endParaRPr kumimoji="1" lang="zh-CN" altLang="en-US" sz="2400" dirty="0">
              <a:latin typeface="Libian SC" panose="02010600040101010101" pitchFamily="2" charset="-122"/>
              <a:ea typeface="Libian SC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EBF7CD-ABD4-4C2B-AD11-65B6ECEABB69}"/>
              </a:ext>
            </a:extLst>
          </p:cNvPr>
          <p:cNvSpPr txBox="1"/>
          <p:nvPr/>
        </p:nvSpPr>
        <p:spPr>
          <a:xfrm>
            <a:off x="10354235" y="3039375"/>
            <a:ext cx="968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只有我再次输入</a:t>
            </a:r>
            <a:r>
              <a:rPr kumimoji="1" lang="en-US" altLang="zh-CN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才会退出</a:t>
            </a:r>
            <a:r>
              <a:rPr kumimoji="1" lang="en-US" altLang="zh-CN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while</a:t>
            </a:r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8213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306DA-F43B-4BD2-3ACD-E0EAC70A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97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这是终端“行缓冲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/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规范模式”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(canonical mode) 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的正常现象，不是代码的问题。</a:t>
            </a:r>
            <a:endParaRPr kumimoji="1" lang="en-US" altLang="zh-CN" dirty="0">
              <a:latin typeface="Libian SC" panose="02010600040101010101" pitchFamily="2" charset="-122"/>
              <a:ea typeface="Libian SC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latin typeface="Libian SC" panose="02010600040101010101" pitchFamily="2" charset="-122"/>
              <a:ea typeface="Libian SC" panose="02010600040101010101" pitchFamily="2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在类 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Unix 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终端里，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Ctrl-D 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并不是一个“字符”，而是行结束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/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输入结束的信号。如果当前行里已经有未提交的字符（还没按回车），第一次按 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Ctrl-D 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的效果是：把这一行已有的字符立刻送给程序，但不产生 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，程序会先把这些字符读完，所以循环没有退出。</a:t>
            </a:r>
            <a:endParaRPr kumimoji="1" lang="en-US" altLang="zh-CN" dirty="0">
              <a:latin typeface="Libian SC" panose="02010600040101010101" pitchFamily="2" charset="-122"/>
              <a:ea typeface="Libian SC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latin typeface="Libian SC" panose="02010600040101010101" pitchFamily="2" charset="-122"/>
              <a:ea typeface="Libian SC" panose="02010600040101010101" pitchFamily="2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当缓冲区已空且在行首时，再按一次 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Ctrl-D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，这时才真正让 </a:t>
            </a:r>
            <a:r>
              <a:rPr kumimoji="1" lang="en-US" altLang="zh-CN" dirty="0" err="1">
                <a:latin typeface="Libian SC" panose="02010600040101010101" pitchFamily="2" charset="-122"/>
                <a:ea typeface="Libian SC" panose="02010600040101010101" pitchFamily="2" charset="-122"/>
              </a:rPr>
              <a:t>getchar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() 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返回 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，循环退出。如果一开始就按 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Ctrl-D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（缓冲区本来就是空的），那就立即得到 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，程序马上结束。</a:t>
            </a:r>
            <a:endParaRPr kumimoji="1" lang="en-US" altLang="zh-CN" dirty="0">
              <a:latin typeface="Libian SC" panose="02010600040101010101" pitchFamily="2" charset="-122"/>
              <a:ea typeface="Libian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dirty="0">
              <a:latin typeface="Libian SC" panose="02010600040101010101" pitchFamily="2" charset="-122"/>
              <a:ea typeface="Libian SC" panose="02010600040101010101" pitchFamily="2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通俗地说，当行非空时，第一次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是提交，第二次</a:t>
            </a:r>
            <a:r>
              <a:rPr kumimoji="1" lang="en-US" altLang="zh-CN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才返回。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7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213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Libian SC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昊旭 李</dc:creator>
  <cp:lastModifiedBy>昊旭 李</cp:lastModifiedBy>
  <cp:revision>1</cp:revision>
  <dcterms:created xsi:type="dcterms:W3CDTF">2025-10-17T01:21:59Z</dcterms:created>
  <dcterms:modified xsi:type="dcterms:W3CDTF">2025-10-17T01:31:54Z</dcterms:modified>
</cp:coreProperties>
</file>