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8"/>
  </p:notesMasterIdLst>
  <p:sldIdLst>
    <p:sldId id="256" r:id="rId2"/>
    <p:sldId id="454" r:id="rId3"/>
    <p:sldId id="455" r:id="rId4"/>
    <p:sldId id="537" r:id="rId5"/>
    <p:sldId id="543" r:id="rId6"/>
    <p:sldId id="522" r:id="rId7"/>
    <p:sldId id="544" r:id="rId8"/>
    <p:sldId id="547" r:id="rId9"/>
    <p:sldId id="545" r:id="rId10"/>
    <p:sldId id="546" r:id="rId11"/>
    <p:sldId id="549" r:id="rId12"/>
    <p:sldId id="465" r:id="rId13"/>
    <p:sldId id="541" r:id="rId14"/>
    <p:sldId id="550" r:id="rId15"/>
    <p:sldId id="542" r:id="rId16"/>
    <p:sldId id="258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33"/>
    <a:srgbClr val="0080CB"/>
    <a:srgbClr val="4E94D4"/>
    <a:srgbClr val="FBD7BB"/>
    <a:srgbClr val="FF9966"/>
    <a:srgbClr val="00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8" autoAdjust="0"/>
    <p:restoredTop sz="78596" autoAdjust="0"/>
  </p:normalViewPr>
  <p:slideViewPr>
    <p:cSldViewPr snapToGrid="0">
      <p:cViewPr>
        <p:scale>
          <a:sx n="150" d="100"/>
          <a:sy n="150" d="100"/>
        </p:scale>
        <p:origin x="792" y="-930"/>
      </p:cViewPr>
      <p:guideLst>
        <p:guide orient="horz" pos="1620"/>
        <p:guide pos="2844"/>
      </p:guideLst>
    </p:cSldViewPr>
  </p:slideViewPr>
  <p:outlineViewPr>
    <p:cViewPr>
      <p:scale>
        <a:sx n="33" d="100"/>
        <a:sy n="33" d="100"/>
      </p:scale>
      <p:origin x="0" y="19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32503-26AD-438C-85E9-E7562E4B24D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F5B0C1-2BD1-44AE-A4AA-277BB9D0CEFF}">
      <dgm:prSet phldrT="[文本]"/>
      <dgm:spPr/>
      <dgm:t>
        <a:bodyPr/>
        <a:lstStyle/>
        <a:p>
          <a:r>
            <a:rPr lang="en-US" altLang="zh-CN" dirty="0">
              <a:latin typeface="微软雅黑" pitchFamily="34" charset="-122"/>
              <a:ea typeface="微软雅黑" pitchFamily="34" charset="-122"/>
            </a:rPr>
            <a:t>01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取费方式介绍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0774A29-BCE0-424C-A364-2BA63F5CDBEA}" type="parTrans" cxnId="{1758A9F9-F271-4820-9C82-955C75CEE31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023BCAB-9AAC-4066-ABB9-29BF34E4B337}" type="sibTrans" cxnId="{1758A9F9-F271-4820-9C82-955C75CEE31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048A8D0-73B2-48BD-A989-301DA8CC2DCC}">
      <dgm:prSet phldrT="[文本]"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02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实例计算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3E81C15-A8E9-4E89-8AE0-D08BEB4C2A63}" type="parTrans" cxnId="{1FB5BB92-EBEF-4E1D-BE65-FFBF22F33CA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9E0C23A-0DB3-497C-843C-84219059C95B}" type="sibTrans" cxnId="{1FB5BB92-EBEF-4E1D-BE65-FFBF22F33CA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47D93D0-DDC6-4C4D-BA5E-73414157413D}" type="pres">
      <dgm:prSet presAssocID="{D6332503-26AD-438C-85E9-E7562E4B24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7A60A3-7AAE-44C1-BF0F-3878584EB816}" type="pres">
      <dgm:prSet presAssocID="{5AF5B0C1-2BD1-44AE-A4AA-277BB9D0CEFF}" presName="parentLin" presStyleCnt="0"/>
      <dgm:spPr/>
    </dgm:pt>
    <dgm:pt modelId="{1FA13A47-89E1-45BD-B4C2-2CD8B3DB5316}" type="pres">
      <dgm:prSet presAssocID="{5AF5B0C1-2BD1-44AE-A4AA-277BB9D0CEF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1AC0B1E-6313-43CC-BC5C-4A4375D49852}" type="pres">
      <dgm:prSet presAssocID="{5AF5B0C1-2BD1-44AE-A4AA-277BB9D0CEF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755F5-2975-46F1-8A3D-B190A2EED78D}" type="pres">
      <dgm:prSet presAssocID="{5AF5B0C1-2BD1-44AE-A4AA-277BB9D0CEFF}" presName="negativeSpace" presStyleCnt="0"/>
      <dgm:spPr/>
    </dgm:pt>
    <dgm:pt modelId="{AF575E4C-3974-407F-ADCC-395417E1B769}" type="pres">
      <dgm:prSet presAssocID="{5AF5B0C1-2BD1-44AE-A4AA-277BB9D0CEFF}" presName="childText" presStyleLbl="conFgAcc1" presStyleIdx="0" presStyleCnt="2">
        <dgm:presLayoutVars>
          <dgm:bulletEnabled val="1"/>
        </dgm:presLayoutVars>
      </dgm:prSet>
      <dgm:spPr/>
    </dgm:pt>
    <dgm:pt modelId="{39ACBDD1-E83B-4A26-9208-EA61B6BD95AA}" type="pres">
      <dgm:prSet presAssocID="{2023BCAB-9AAC-4066-ABB9-29BF34E4B337}" presName="spaceBetweenRectangles" presStyleCnt="0"/>
      <dgm:spPr/>
    </dgm:pt>
    <dgm:pt modelId="{4CFA48B7-56FF-49F7-942C-A14AB634BC60}" type="pres">
      <dgm:prSet presAssocID="{D048A8D0-73B2-48BD-A989-301DA8CC2DCC}" presName="parentLin" presStyleCnt="0"/>
      <dgm:spPr/>
    </dgm:pt>
    <dgm:pt modelId="{85E02D9D-59C4-4345-B9A1-14BF05651FEC}" type="pres">
      <dgm:prSet presAssocID="{D048A8D0-73B2-48BD-A989-301DA8CC2DC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B036BC7-7BBA-41AD-8483-724BFE8ACA80}" type="pres">
      <dgm:prSet presAssocID="{D048A8D0-73B2-48BD-A989-301DA8CC2DC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F37CC3-AA41-4D24-B837-B549E5CDDF41}" type="pres">
      <dgm:prSet presAssocID="{D048A8D0-73B2-48BD-A989-301DA8CC2DCC}" presName="negativeSpace" presStyleCnt="0"/>
      <dgm:spPr/>
    </dgm:pt>
    <dgm:pt modelId="{ECA20C3A-83F8-48CA-BC38-9689E31A8695}" type="pres">
      <dgm:prSet presAssocID="{D048A8D0-73B2-48BD-A989-301DA8CC2D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534E1BE-1BD3-495C-B8B7-7B6D501D0252}" type="presOf" srcId="{5AF5B0C1-2BD1-44AE-A4AA-277BB9D0CEFF}" destId="{B1AC0B1E-6313-43CC-BC5C-4A4375D49852}" srcOrd="1" destOrd="0" presId="urn:microsoft.com/office/officeart/2005/8/layout/list1"/>
    <dgm:cxn modelId="{1758A9F9-F271-4820-9C82-955C75CEE31D}" srcId="{D6332503-26AD-438C-85E9-E7562E4B24DC}" destId="{5AF5B0C1-2BD1-44AE-A4AA-277BB9D0CEFF}" srcOrd="0" destOrd="0" parTransId="{D0774A29-BCE0-424C-A364-2BA63F5CDBEA}" sibTransId="{2023BCAB-9AAC-4066-ABB9-29BF34E4B337}"/>
    <dgm:cxn modelId="{1FB5BB92-EBEF-4E1D-BE65-FFBF22F33CAD}" srcId="{D6332503-26AD-438C-85E9-E7562E4B24DC}" destId="{D048A8D0-73B2-48BD-A989-301DA8CC2DCC}" srcOrd="1" destOrd="0" parTransId="{B3E81C15-A8E9-4E89-8AE0-D08BEB4C2A63}" sibTransId="{C9E0C23A-0DB3-497C-843C-84219059C95B}"/>
    <dgm:cxn modelId="{E42AAF1F-ACBB-4D19-B1C0-332177D28E68}" type="presOf" srcId="{5AF5B0C1-2BD1-44AE-A4AA-277BB9D0CEFF}" destId="{1FA13A47-89E1-45BD-B4C2-2CD8B3DB5316}" srcOrd="0" destOrd="0" presId="urn:microsoft.com/office/officeart/2005/8/layout/list1"/>
    <dgm:cxn modelId="{36E87A0B-E52B-4EFD-BA3D-586179F8A7A7}" type="presOf" srcId="{D048A8D0-73B2-48BD-A989-301DA8CC2DCC}" destId="{3B036BC7-7BBA-41AD-8483-724BFE8ACA80}" srcOrd="1" destOrd="0" presId="urn:microsoft.com/office/officeart/2005/8/layout/list1"/>
    <dgm:cxn modelId="{1008B0CE-8EF8-48D4-9452-3D38E25CB14F}" type="presOf" srcId="{D048A8D0-73B2-48BD-A989-301DA8CC2DCC}" destId="{85E02D9D-59C4-4345-B9A1-14BF05651FEC}" srcOrd="0" destOrd="0" presId="urn:microsoft.com/office/officeart/2005/8/layout/list1"/>
    <dgm:cxn modelId="{F8852D8A-7FEA-4804-BCDE-7E1F1F4EF94E}" type="presOf" srcId="{D6332503-26AD-438C-85E9-E7562E4B24DC}" destId="{A47D93D0-DDC6-4C4D-BA5E-73414157413D}" srcOrd="0" destOrd="0" presId="urn:microsoft.com/office/officeart/2005/8/layout/list1"/>
    <dgm:cxn modelId="{9F2D29A3-67C5-4AF5-A111-A24A20AA9D28}" type="presParOf" srcId="{A47D93D0-DDC6-4C4D-BA5E-73414157413D}" destId="{BE7A60A3-7AAE-44C1-BF0F-3878584EB816}" srcOrd="0" destOrd="0" presId="urn:microsoft.com/office/officeart/2005/8/layout/list1"/>
    <dgm:cxn modelId="{24851CFE-8FE3-49AE-ADD3-410CC0C3F56C}" type="presParOf" srcId="{BE7A60A3-7AAE-44C1-BF0F-3878584EB816}" destId="{1FA13A47-89E1-45BD-B4C2-2CD8B3DB5316}" srcOrd="0" destOrd="0" presId="urn:microsoft.com/office/officeart/2005/8/layout/list1"/>
    <dgm:cxn modelId="{B8F42875-2B4D-4651-8ED7-214A2F399F44}" type="presParOf" srcId="{BE7A60A3-7AAE-44C1-BF0F-3878584EB816}" destId="{B1AC0B1E-6313-43CC-BC5C-4A4375D49852}" srcOrd="1" destOrd="0" presId="urn:microsoft.com/office/officeart/2005/8/layout/list1"/>
    <dgm:cxn modelId="{EF363447-324B-44F4-A721-40565288E0FD}" type="presParOf" srcId="{A47D93D0-DDC6-4C4D-BA5E-73414157413D}" destId="{C94755F5-2975-46F1-8A3D-B190A2EED78D}" srcOrd="1" destOrd="0" presId="urn:microsoft.com/office/officeart/2005/8/layout/list1"/>
    <dgm:cxn modelId="{967631C8-D757-4E26-888D-3441DD62597D}" type="presParOf" srcId="{A47D93D0-DDC6-4C4D-BA5E-73414157413D}" destId="{AF575E4C-3974-407F-ADCC-395417E1B769}" srcOrd="2" destOrd="0" presId="urn:microsoft.com/office/officeart/2005/8/layout/list1"/>
    <dgm:cxn modelId="{ED849833-C386-4FCE-9E0F-262775E7038E}" type="presParOf" srcId="{A47D93D0-DDC6-4C4D-BA5E-73414157413D}" destId="{39ACBDD1-E83B-4A26-9208-EA61B6BD95AA}" srcOrd="3" destOrd="0" presId="urn:microsoft.com/office/officeart/2005/8/layout/list1"/>
    <dgm:cxn modelId="{0632A98D-0C78-422D-9C89-F32D3B68B556}" type="presParOf" srcId="{A47D93D0-DDC6-4C4D-BA5E-73414157413D}" destId="{4CFA48B7-56FF-49F7-942C-A14AB634BC60}" srcOrd="4" destOrd="0" presId="urn:microsoft.com/office/officeart/2005/8/layout/list1"/>
    <dgm:cxn modelId="{8778B826-934E-464E-813E-3AB93D28E863}" type="presParOf" srcId="{4CFA48B7-56FF-49F7-942C-A14AB634BC60}" destId="{85E02D9D-59C4-4345-B9A1-14BF05651FEC}" srcOrd="0" destOrd="0" presId="urn:microsoft.com/office/officeart/2005/8/layout/list1"/>
    <dgm:cxn modelId="{94488C4F-602B-4644-B034-2D2143757D30}" type="presParOf" srcId="{4CFA48B7-56FF-49F7-942C-A14AB634BC60}" destId="{3B036BC7-7BBA-41AD-8483-724BFE8ACA80}" srcOrd="1" destOrd="0" presId="urn:microsoft.com/office/officeart/2005/8/layout/list1"/>
    <dgm:cxn modelId="{2AAD1C9E-4478-431F-980E-A7C7FE44BD88}" type="presParOf" srcId="{A47D93D0-DDC6-4C4D-BA5E-73414157413D}" destId="{1DF37CC3-AA41-4D24-B837-B549E5CDDF41}" srcOrd="5" destOrd="0" presId="urn:microsoft.com/office/officeart/2005/8/layout/list1"/>
    <dgm:cxn modelId="{DC6F77D5-05DB-437F-B3D8-B4D4EC5DA738}" type="presParOf" srcId="{A47D93D0-DDC6-4C4D-BA5E-73414157413D}" destId="{ECA20C3A-83F8-48CA-BC38-9689E31A86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631283-1F3B-4784-B4DF-8C787A1DCE7A}" type="doc">
      <dgm:prSet loTypeId="urn:microsoft.com/office/officeart/2005/8/layout/vList6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208321-D5F0-460D-AF3C-6332BBBD1A9E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清单计价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8444E8A-B8E7-4218-A9CF-86845EFEE576}" type="parTrans" cxnId="{A5E9010A-CBB3-4E97-BE85-DF8035C00E0E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EE5C2D5E-819F-4F57-A403-CB0EC0460288}" type="sibTrans" cxnId="{A5E9010A-CBB3-4E97-BE85-DF8035C00E0E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82689043-7CC7-4FCF-8145-463E16808C87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itchFamily="34" charset="-122"/>
              <a:ea typeface="微软雅黑" pitchFamily="34" charset="-122"/>
            </a:rPr>
            <a:t>清单中的取费分为两个部分实现，清单计价规范中规定，清单综合单价中应包括除规费和税金之外的所有费用。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D40DC41C-748B-4672-A74D-6D7AE03468C0}" type="parTrans" cxnId="{9D88781A-3C66-4A0C-9307-B9C828909C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B3FC2311-1E1D-43F3-A569-0B6E66381AFE}" type="sibTrans" cxnId="{9D88781A-3C66-4A0C-9307-B9C828909C38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B215BC1A-6221-41A9-B2A8-A08CEE22FACD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itchFamily="34" charset="-122"/>
              <a:ea typeface="微软雅黑" pitchFamily="34" charset="-122"/>
            </a:rPr>
            <a:t>费用汇总时只计算规费和税金即可。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ED27B19A-4C1A-4024-8248-1A1EFA2F6319}" type="parTrans" cxnId="{7E87355B-8916-46D0-9838-21E0689C783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5270541-D727-4F85-8B96-79CF09308CFA}" type="sibTrans" cxnId="{7E87355B-8916-46D0-9838-21E0689C783F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9A7B1831-22DF-469D-BCB9-88B7CB7982BE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定额计价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D9FD0A0A-FD83-45BC-BF5B-8DF5CF96B411}" type="parTrans" cxnId="{DFA3C175-FB94-4291-8ABA-5A344FB16EA3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1B6E4CC-7A81-4CFF-8DCF-5BF6C5FD9E13}" type="sibTrans" cxnId="{DFA3C175-FB94-4291-8ABA-5A344FB16EA3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BC5B309A-30B1-44C3-BCA7-A602FC78C25B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itchFamily="34" charset="-122"/>
              <a:ea typeface="微软雅黑" pitchFamily="34" charset="-122"/>
            </a:rPr>
            <a:t>定额计价的取费只有一部分，间接费通常放在最后的计价程序</a:t>
          </a:r>
          <a:r>
            <a:rPr lang="en-US" altLang="zh-CN" sz="1200" b="0" dirty="0" smtClean="0"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0" dirty="0" smtClean="0">
              <a:latin typeface="微软雅黑" pitchFamily="34" charset="-122"/>
              <a:ea typeface="微软雅黑" pitchFamily="34" charset="-122"/>
            </a:rPr>
            <a:t>费用汇总中计取。</a:t>
          </a:r>
          <a:endParaRPr lang="zh-CN" altLang="en-US" sz="1200" b="0" dirty="0">
            <a:latin typeface="微软雅黑" pitchFamily="34" charset="-122"/>
            <a:ea typeface="微软雅黑" pitchFamily="34" charset="-122"/>
          </a:endParaRPr>
        </a:p>
      </dgm:t>
    </dgm:pt>
    <dgm:pt modelId="{C0B1089F-D752-495D-BFCA-56348E80E05A}" type="parTrans" cxnId="{A9495DA1-859C-4AFC-B2F2-3342938068BC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EB119C8C-BCBA-4CF3-9262-3699846F456D}" type="sibTrans" cxnId="{A9495DA1-859C-4AFC-B2F2-3342938068BC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759EA144-D03B-4DE9-A39E-39894CD517E5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itchFamily="34" charset="-122"/>
              <a:ea typeface="微软雅黑" pitchFamily="34" charset="-122"/>
            </a:rPr>
            <a:t>允许多个专业的子目分别取费，即多专业取费、允许对单条子目进行取费，即单子目取费。</a:t>
          </a:r>
          <a:endParaRPr lang="zh-CN" altLang="en-US" sz="1200" b="0" dirty="0">
            <a:latin typeface="微软雅黑" pitchFamily="34" charset="-122"/>
            <a:ea typeface="微软雅黑" pitchFamily="34" charset="-122"/>
          </a:endParaRPr>
        </a:p>
      </dgm:t>
    </dgm:pt>
    <dgm:pt modelId="{5B6AED23-C814-4CA4-9BEF-5F43750E30EE}" type="parTrans" cxnId="{383B4245-9B06-421D-83F3-15CDEB63E8AA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137729E7-A5FF-479D-88BF-78466E81D4A5}" type="sibTrans" cxnId="{383B4245-9B06-421D-83F3-15CDEB63E8AA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AC8E541E-6405-4C3F-A406-CB06EE5B7465}">
      <dgm:prSet phldrT="[文本]" custT="1"/>
      <dgm:spPr/>
      <dgm:t>
        <a:bodyPr/>
        <a:lstStyle/>
        <a:p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09CD3E97-C793-47D2-B0F8-16E3D8403DA7}" type="parTrans" cxnId="{A05E927E-3CA6-49EB-A0AF-275DE5E0F4D4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86EC5ACD-D11C-4CFF-B8E8-67B8B413F056}" type="sibTrans" cxnId="{A05E927E-3CA6-49EB-A0AF-275DE5E0F4D4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94019577-9CAC-49BA-BA85-04E1FB893B10}">
      <dgm:prSet phldrT="[文本]" custT="1"/>
      <dgm:spPr/>
      <dgm:t>
        <a:bodyPr/>
        <a:lstStyle/>
        <a:p>
          <a:endParaRPr lang="zh-CN" altLang="en-US" sz="1200" b="0" dirty="0">
            <a:latin typeface="微软雅黑" pitchFamily="34" charset="-122"/>
            <a:ea typeface="微软雅黑" pitchFamily="34" charset="-122"/>
          </a:endParaRPr>
        </a:p>
      </dgm:t>
    </dgm:pt>
    <dgm:pt modelId="{1471F7BF-A701-40DD-8982-E0196705A5EF}" type="parTrans" cxnId="{5D30BB0A-C498-476D-9042-4F7FF25F9FEA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A93C0C86-3BFE-4007-80F9-31C1F365C764}" type="sibTrans" cxnId="{5D30BB0A-C498-476D-9042-4F7FF25F9FEA}">
      <dgm:prSet/>
      <dgm:spPr/>
      <dgm:t>
        <a:bodyPr/>
        <a:lstStyle/>
        <a:p>
          <a:endParaRPr lang="zh-CN" altLang="en-US" sz="1200">
            <a:latin typeface="微软雅黑" pitchFamily="34" charset="-122"/>
            <a:ea typeface="微软雅黑" pitchFamily="34" charset="-122"/>
          </a:endParaRPr>
        </a:p>
      </dgm:t>
    </dgm:pt>
    <dgm:pt modelId="{43246213-5460-45CE-9FAB-821896D3620F}" type="pres">
      <dgm:prSet presAssocID="{EC631283-1F3B-4784-B4DF-8C787A1DCE7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36EF5A3-6C9D-48DD-9BC4-C95A0B384B82}" type="pres">
      <dgm:prSet presAssocID="{81208321-D5F0-460D-AF3C-6332BBBD1A9E}" presName="linNode" presStyleCnt="0"/>
      <dgm:spPr/>
      <dgm:t>
        <a:bodyPr/>
        <a:lstStyle/>
        <a:p>
          <a:endParaRPr lang="zh-CN" altLang="en-US"/>
        </a:p>
      </dgm:t>
    </dgm:pt>
    <dgm:pt modelId="{5EA0BB71-4102-4D0F-A2E6-FE0975DB7DE4}" type="pres">
      <dgm:prSet presAssocID="{81208321-D5F0-460D-AF3C-6332BBBD1A9E}" presName="parentShp" presStyleLbl="node1" presStyleIdx="0" presStyleCnt="2" custScaleX="40911" custScaleY="79154" custLinFactNeighborX="142" custLinFactNeighborY="51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AF7C16-2716-4C75-A927-B528D56DE328}" type="pres">
      <dgm:prSet presAssocID="{81208321-D5F0-460D-AF3C-6332BBBD1A9E}" presName="childShp" presStyleLbl="bgAccFollowNode1" presStyleIdx="0" presStyleCnt="2" custScaleX="139583" custLinFactNeighborX="945" custLinFactNeighborY="46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0290C2-ED29-4211-8EAA-E9022E1F8164}" type="pres">
      <dgm:prSet presAssocID="{EE5C2D5E-819F-4F57-A403-CB0EC0460288}" presName="spacing" presStyleCnt="0"/>
      <dgm:spPr/>
      <dgm:t>
        <a:bodyPr/>
        <a:lstStyle/>
        <a:p>
          <a:endParaRPr lang="zh-CN" altLang="en-US"/>
        </a:p>
      </dgm:t>
    </dgm:pt>
    <dgm:pt modelId="{39D5B443-3A68-4ABE-8C7C-ED4EB5FA9C2F}" type="pres">
      <dgm:prSet presAssocID="{9A7B1831-22DF-469D-BCB9-88B7CB7982BE}" presName="linNode" presStyleCnt="0"/>
      <dgm:spPr/>
      <dgm:t>
        <a:bodyPr/>
        <a:lstStyle/>
        <a:p>
          <a:endParaRPr lang="zh-CN" altLang="en-US"/>
        </a:p>
      </dgm:t>
    </dgm:pt>
    <dgm:pt modelId="{7A835D74-8127-4417-A98B-65EAF6C5B168}" type="pres">
      <dgm:prSet presAssocID="{9A7B1831-22DF-469D-BCB9-88B7CB7982BE}" presName="parentShp" presStyleLbl="node1" presStyleIdx="1" presStyleCnt="2" custScaleX="41979" custScaleY="79155" custLinFactNeighborX="143" custLinFactNeighborY="-17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36B685-F87C-4EEB-A035-D9C4F685F45E}" type="pres">
      <dgm:prSet presAssocID="{9A7B1831-22DF-469D-BCB9-88B7CB7982BE}" presName="childShp" presStyleLbl="bgAccFollowNode1" presStyleIdx="1" presStyleCnt="2" custScaleX="139857" custLinFactNeighborX="125" custLinFactNeighborY="-21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DEB2E8-4CCB-43CA-8B25-1FC4A87B590F}" type="presOf" srcId="{759EA144-D03B-4DE9-A39E-39894CD517E5}" destId="{ED36B685-F87C-4EEB-A035-D9C4F685F45E}" srcOrd="0" destOrd="2" presId="urn:microsoft.com/office/officeart/2005/8/layout/vList6"/>
    <dgm:cxn modelId="{A05E927E-3CA6-49EB-A0AF-275DE5E0F4D4}" srcId="{81208321-D5F0-460D-AF3C-6332BBBD1A9E}" destId="{AC8E541E-6405-4C3F-A406-CB06EE5B7465}" srcOrd="0" destOrd="0" parTransId="{09CD3E97-C793-47D2-B0F8-16E3D8403DA7}" sibTransId="{86EC5ACD-D11C-4CFF-B8E8-67B8B413F056}"/>
    <dgm:cxn modelId="{2EDA2153-8BF3-4C9C-B751-374713C71661}" type="presOf" srcId="{9A7B1831-22DF-469D-BCB9-88B7CB7982BE}" destId="{7A835D74-8127-4417-A98B-65EAF6C5B168}" srcOrd="0" destOrd="0" presId="urn:microsoft.com/office/officeart/2005/8/layout/vList6"/>
    <dgm:cxn modelId="{A5E9010A-CBB3-4E97-BE85-DF8035C00E0E}" srcId="{EC631283-1F3B-4784-B4DF-8C787A1DCE7A}" destId="{81208321-D5F0-460D-AF3C-6332BBBD1A9E}" srcOrd="0" destOrd="0" parTransId="{48444E8A-B8E7-4218-A9CF-86845EFEE576}" sibTransId="{EE5C2D5E-819F-4F57-A403-CB0EC0460288}"/>
    <dgm:cxn modelId="{DFA3C175-FB94-4291-8ABA-5A344FB16EA3}" srcId="{EC631283-1F3B-4784-B4DF-8C787A1DCE7A}" destId="{9A7B1831-22DF-469D-BCB9-88B7CB7982BE}" srcOrd="1" destOrd="0" parTransId="{D9FD0A0A-FD83-45BC-BF5B-8DF5CF96B411}" sibTransId="{41B6E4CC-7A81-4CFF-8DCF-5BF6C5FD9E13}"/>
    <dgm:cxn modelId="{43DF09C4-714D-4210-B016-A983BF1712D0}" type="presOf" srcId="{82689043-7CC7-4FCF-8145-463E16808C87}" destId="{EAAF7C16-2716-4C75-A927-B528D56DE328}" srcOrd="0" destOrd="1" presId="urn:microsoft.com/office/officeart/2005/8/layout/vList6"/>
    <dgm:cxn modelId="{9D88781A-3C66-4A0C-9307-B9C828909C38}" srcId="{81208321-D5F0-460D-AF3C-6332BBBD1A9E}" destId="{82689043-7CC7-4FCF-8145-463E16808C87}" srcOrd="1" destOrd="0" parTransId="{D40DC41C-748B-4672-A74D-6D7AE03468C0}" sibTransId="{B3FC2311-1E1D-43F3-A569-0B6E66381AFE}"/>
    <dgm:cxn modelId="{4353DF1A-89C8-4EEF-BF96-A2400B71D2C5}" type="presOf" srcId="{EC631283-1F3B-4784-B4DF-8C787A1DCE7A}" destId="{43246213-5460-45CE-9FAB-821896D3620F}" srcOrd="0" destOrd="0" presId="urn:microsoft.com/office/officeart/2005/8/layout/vList6"/>
    <dgm:cxn modelId="{383B4245-9B06-421D-83F3-15CDEB63E8AA}" srcId="{9A7B1831-22DF-469D-BCB9-88B7CB7982BE}" destId="{759EA144-D03B-4DE9-A39E-39894CD517E5}" srcOrd="2" destOrd="0" parTransId="{5B6AED23-C814-4CA4-9BEF-5F43750E30EE}" sibTransId="{137729E7-A5FF-479D-88BF-78466E81D4A5}"/>
    <dgm:cxn modelId="{E0A1B779-A825-414F-81B5-3C0BF8BA47A4}" type="presOf" srcId="{81208321-D5F0-460D-AF3C-6332BBBD1A9E}" destId="{5EA0BB71-4102-4D0F-A2E6-FE0975DB7DE4}" srcOrd="0" destOrd="0" presId="urn:microsoft.com/office/officeart/2005/8/layout/vList6"/>
    <dgm:cxn modelId="{5D30BB0A-C498-476D-9042-4F7FF25F9FEA}" srcId="{9A7B1831-22DF-469D-BCB9-88B7CB7982BE}" destId="{94019577-9CAC-49BA-BA85-04E1FB893B10}" srcOrd="0" destOrd="0" parTransId="{1471F7BF-A701-40DD-8982-E0196705A5EF}" sibTransId="{A93C0C86-3BFE-4007-80F9-31C1F365C764}"/>
    <dgm:cxn modelId="{A9495DA1-859C-4AFC-B2F2-3342938068BC}" srcId="{9A7B1831-22DF-469D-BCB9-88B7CB7982BE}" destId="{BC5B309A-30B1-44C3-BCA7-A602FC78C25B}" srcOrd="1" destOrd="0" parTransId="{C0B1089F-D752-495D-BFCA-56348E80E05A}" sibTransId="{EB119C8C-BCBA-4CF3-9262-3699846F456D}"/>
    <dgm:cxn modelId="{7E87355B-8916-46D0-9838-21E0689C783F}" srcId="{81208321-D5F0-460D-AF3C-6332BBBD1A9E}" destId="{B215BC1A-6221-41A9-B2A8-A08CEE22FACD}" srcOrd="2" destOrd="0" parTransId="{ED27B19A-4C1A-4024-8248-1A1EFA2F6319}" sibTransId="{45270541-D727-4F85-8B96-79CF09308CFA}"/>
    <dgm:cxn modelId="{F3A83E0E-79A5-4053-9117-763DEFC819C6}" type="presOf" srcId="{AC8E541E-6405-4C3F-A406-CB06EE5B7465}" destId="{EAAF7C16-2716-4C75-A927-B528D56DE328}" srcOrd="0" destOrd="0" presId="urn:microsoft.com/office/officeart/2005/8/layout/vList6"/>
    <dgm:cxn modelId="{70613359-D593-413C-ADC5-9D76C2D40F40}" type="presOf" srcId="{BC5B309A-30B1-44C3-BCA7-A602FC78C25B}" destId="{ED36B685-F87C-4EEB-A035-D9C4F685F45E}" srcOrd="0" destOrd="1" presId="urn:microsoft.com/office/officeart/2005/8/layout/vList6"/>
    <dgm:cxn modelId="{17F0DA00-C010-4DFD-B812-EF4CDD7295AA}" type="presOf" srcId="{94019577-9CAC-49BA-BA85-04E1FB893B10}" destId="{ED36B685-F87C-4EEB-A035-D9C4F685F45E}" srcOrd="0" destOrd="0" presId="urn:microsoft.com/office/officeart/2005/8/layout/vList6"/>
    <dgm:cxn modelId="{350D6FCC-54FA-45A0-BE56-A45154B6F165}" type="presOf" srcId="{B215BC1A-6221-41A9-B2A8-A08CEE22FACD}" destId="{EAAF7C16-2716-4C75-A927-B528D56DE328}" srcOrd="0" destOrd="2" presId="urn:microsoft.com/office/officeart/2005/8/layout/vList6"/>
    <dgm:cxn modelId="{FB261644-9FE7-4407-8012-D928CCA5553F}" type="presParOf" srcId="{43246213-5460-45CE-9FAB-821896D3620F}" destId="{136EF5A3-6C9D-48DD-9BC4-C95A0B384B82}" srcOrd="0" destOrd="0" presId="urn:microsoft.com/office/officeart/2005/8/layout/vList6"/>
    <dgm:cxn modelId="{D7E656FF-B267-4F92-B371-C1A00A248FAE}" type="presParOf" srcId="{136EF5A3-6C9D-48DD-9BC4-C95A0B384B82}" destId="{5EA0BB71-4102-4D0F-A2E6-FE0975DB7DE4}" srcOrd="0" destOrd="0" presId="urn:microsoft.com/office/officeart/2005/8/layout/vList6"/>
    <dgm:cxn modelId="{57FEEF79-3FD8-446E-8FF3-05E30B27A908}" type="presParOf" srcId="{136EF5A3-6C9D-48DD-9BC4-C95A0B384B82}" destId="{EAAF7C16-2716-4C75-A927-B528D56DE328}" srcOrd="1" destOrd="0" presId="urn:microsoft.com/office/officeart/2005/8/layout/vList6"/>
    <dgm:cxn modelId="{CD6BCFE2-C891-4CD4-B273-DA5DD06CEAC0}" type="presParOf" srcId="{43246213-5460-45CE-9FAB-821896D3620F}" destId="{8E0290C2-ED29-4211-8EAA-E9022E1F8164}" srcOrd="1" destOrd="0" presId="urn:microsoft.com/office/officeart/2005/8/layout/vList6"/>
    <dgm:cxn modelId="{7C1D1C1D-4F1C-4892-B9EE-21EA5B9D1E1D}" type="presParOf" srcId="{43246213-5460-45CE-9FAB-821896D3620F}" destId="{39D5B443-3A68-4ABE-8C7C-ED4EB5FA9C2F}" srcOrd="2" destOrd="0" presId="urn:microsoft.com/office/officeart/2005/8/layout/vList6"/>
    <dgm:cxn modelId="{ABF993D7-F617-41E9-82B9-D60B3EDBF2B8}" type="presParOf" srcId="{39D5B443-3A68-4ABE-8C7C-ED4EB5FA9C2F}" destId="{7A835D74-8127-4417-A98B-65EAF6C5B168}" srcOrd="0" destOrd="0" presId="urn:microsoft.com/office/officeart/2005/8/layout/vList6"/>
    <dgm:cxn modelId="{178568AD-C619-46C6-901C-404EB58FB58E}" type="presParOf" srcId="{39D5B443-3A68-4ABE-8C7C-ED4EB5FA9C2F}" destId="{ED36B685-F87C-4EEB-A035-D9C4F685F4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11CF62-96B9-4FB8-A353-25C542C60A7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566445-B7E2-4C32-8778-5C133C7F81F0}">
      <dgm:prSet phldrT="[文本]"/>
      <dgm:spPr/>
      <dgm:t>
        <a:bodyPr/>
        <a:lstStyle/>
        <a:p>
          <a:r>
            <a:rPr lang="zh-CN" altLang="en-US" dirty="0" smtClean="0"/>
            <a:t>分部分项页签</a:t>
          </a:r>
          <a:endParaRPr lang="zh-CN" altLang="en-US" dirty="0"/>
        </a:p>
      </dgm:t>
    </dgm:pt>
    <dgm:pt modelId="{E08BD4B8-3BA7-435F-88B2-47B67D4935B1}" type="parTrans" cxnId="{C62A3B7B-FBB4-4A68-8638-FECCFFFE5E0F}">
      <dgm:prSet/>
      <dgm:spPr/>
      <dgm:t>
        <a:bodyPr/>
        <a:lstStyle/>
        <a:p>
          <a:endParaRPr lang="zh-CN" altLang="en-US"/>
        </a:p>
      </dgm:t>
    </dgm:pt>
    <dgm:pt modelId="{70816DA5-2F15-4E32-AE86-CC756E0BA8F9}" type="sibTrans" cxnId="{C62A3B7B-FBB4-4A68-8638-FECCFFFE5E0F}">
      <dgm:prSet/>
      <dgm:spPr/>
      <dgm:t>
        <a:bodyPr/>
        <a:lstStyle/>
        <a:p>
          <a:endParaRPr lang="zh-CN" altLang="en-US"/>
        </a:p>
      </dgm:t>
    </dgm:pt>
    <dgm:pt modelId="{4A0B12A1-3D64-43F2-975F-DDF8E7280A0A}">
      <dgm:prSet phldrT="[文本]"/>
      <dgm:spPr/>
      <dgm:t>
        <a:bodyPr/>
        <a:lstStyle/>
        <a:p>
          <a:r>
            <a:rPr lang="zh-CN" altLang="en-US" dirty="0" smtClean="0"/>
            <a:t>通过套取子目，也就是组价，利用单价构成属性窗口来计算</a:t>
          </a:r>
          <a:r>
            <a:rPr lang="zh-CN" altLang="en-US" b="1" dirty="0" smtClean="0"/>
            <a:t>人工</a:t>
          </a:r>
          <a:r>
            <a:rPr lang="en-US" altLang="zh-CN" b="1" dirty="0" smtClean="0"/>
            <a:t>+</a:t>
          </a:r>
          <a:r>
            <a:rPr lang="zh-CN" altLang="en-US" b="1" dirty="0" smtClean="0"/>
            <a:t>材料</a:t>
          </a:r>
          <a:r>
            <a:rPr lang="en-US" altLang="zh-CN" b="1" dirty="0" smtClean="0"/>
            <a:t>+</a:t>
          </a:r>
          <a:r>
            <a:rPr lang="zh-CN" altLang="en-US" b="1" dirty="0" smtClean="0"/>
            <a:t>机械</a:t>
          </a:r>
          <a:r>
            <a:rPr lang="en-US" altLang="zh-CN" b="1" dirty="0" smtClean="0"/>
            <a:t>+</a:t>
          </a:r>
          <a:r>
            <a:rPr lang="zh-CN" altLang="en-US" b="1" dirty="0" smtClean="0"/>
            <a:t>管理费</a:t>
          </a:r>
          <a:r>
            <a:rPr lang="en-US" altLang="zh-CN" b="1" dirty="0" smtClean="0"/>
            <a:t>+</a:t>
          </a:r>
          <a:r>
            <a:rPr lang="zh-CN" altLang="en-US" b="1" dirty="0" smtClean="0"/>
            <a:t>利润</a:t>
          </a:r>
          <a:r>
            <a:rPr lang="en-US" altLang="zh-CN" b="1" dirty="0" smtClean="0"/>
            <a:t>+</a:t>
          </a:r>
          <a:r>
            <a:rPr lang="zh-CN" altLang="en-US" b="1" dirty="0" smtClean="0"/>
            <a:t>风险</a:t>
          </a:r>
          <a:r>
            <a:rPr lang="zh-CN" altLang="en-US" dirty="0" smtClean="0"/>
            <a:t>，默认以</a:t>
          </a:r>
          <a:r>
            <a:rPr lang="zh-CN" altLang="en-US" b="1" dirty="0" smtClean="0"/>
            <a:t>市场价组价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A330B3C2-180B-473D-947A-AEBDEA925DDA}" type="parTrans" cxnId="{EC8B6F0F-B948-475E-B592-23CBC4C624F8}">
      <dgm:prSet/>
      <dgm:spPr/>
      <dgm:t>
        <a:bodyPr/>
        <a:lstStyle/>
        <a:p>
          <a:endParaRPr lang="zh-CN" altLang="en-US"/>
        </a:p>
      </dgm:t>
    </dgm:pt>
    <dgm:pt modelId="{0A2CE876-75E7-481C-B81C-BF0AE61A55D3}" type="sibTrans" cxnId="{EC8B6F0F-B948-475E-B592-23CBC4C624F8}">
      <dgm:prSet/>
      <dgm:spPr/>
      <dgm:t>
        <a:bodyPr/>
        <a:lstStyle/>
        <a:p>
          <a:endParaRPr lang="zh-CN" altLang="en-US"/>
        </a:p>
      </dgm:t>
    </dgm:pt>
    <dgm:pt modelId="{B9A2C62A-3BA6-4177-B35B-FD208007E7D0}">
      <dgm:prSet phldrT="[文本]"/>
      <dgm:spPr/>
      <dgm:t>
        <a:bodyPr/>
        <a:lstStyle/>
        <a:p>
          <a:r>
            <a:rPr lang="zh-CN" altLang="en-US" dirty="0" smtClean="0"/>
            <a:t>措施项目页签</a:t>
          </a:r>
          <a:endParaRPr lang="zh-CN" altLang="en-US" dirty="0"/>
        </a:p>
      </dgm:t>
    </dgm:pt>
    <dgm:pt modelId="{880C84BE-C66D-4CC9-B335-65841BD76153}" type="parTrans" cxnId="{406F96BC-135E-452A-A038-7067625B9967}">
      <dgm:prSet/>
      <dgm:spPr/>
      <dgm:t>
        <a:bodyPr/>
        <a:lstStyle/>
        <a:p>
          <a:endParaRPr lang="zh-CN" altLang="en-US"/>
        </a:p>
      </dgm:t>
    </dgm:pt>
    <dgm:pt modelId="{1386A3A3-14FD-421E-889F-09545A578631}" type="sibTrans" cxnId="{406F96BC-135E-452A-A038-7067625B9967}">
      <dgm:prSet/>
      <dgm:spPr/>
      <dgm:t>
        <a:bodyPr/>
        <a:lstStyle/>
        <a:p>
          <a:endParaRPr lang="zh-CN" altLang="en-US"/>
        </a:p>
      </dgm:t>
    </dgm:pt>
    <dgm:pt modelId="{4FA7701A-54F8-4E36-917A-7BB406851E78}">
      <dgm:prSet phldrT="[文本]"/>
      <dgm:spPr/>
      <dgm:t>
        <a:bodyPr/>
        <a:lstStyle/>
        <a:p>
          <a:r>
            <a:rPr lang="zh-CN" altLang="en-US" dirty="0" smtClean="0"/>
            <a:t>通过计算费率措施、定额措施两种方式计取</a:t>
          </a:r>
          <a:r>
            <a:rPr lang="zh-CN" altLang="en-US" b="1" dirty="0" smtClean="0"/>
            <a:t>措施费用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9CC69540-A976-4BDA-9E7D-904D8E830692}" type="parTrans" cxnId="{202FBCA6-9027-46AC-8676-536D0295AFC6}">
      <dgm:prSet/>
      <dgm:spPr/>
      <dgm:t>
        <a:bodyPr/>
        <a:lstStyle/>
        <a:p>
          <a:endParaRPr lang="zh-CN" altLang="en-US"/>
        </a:p>
      </dgm:t>
    </dgm:pt>
    <dgm:pt modelId="{BEF4E251-94BE-43C5-BED3-7830DC787D9B}" type="sibTrans" cxnId="{202FBCA6-9027-46AC-8676-536D0295AFC6}">
      <dgm:prSet/>
      <dgm:spPr/>
      <dgm:t>
        <a:bodyPr/>
        <a:lstStyle/>
        <a:p>
          <a:endParaRPr lang="zh-CN" altLang="en-US"/>
        </a:p>
      </dgm:t>
    </dgm:pt>
    <dgm:pt modelId="{470176C6-7ED1-4267-8199-CFEAD7A9E8EE}">
      <dgm:prSet phldrT="[文本]"/>
      <dgm:spPr/>
      <dgm:t>
        <a:bodyPr/>
        <a:lstStyle/>
        <a:p>
          <a:r>
            <a:rPr lang="zh-CN" altLang="en-US" dirty="0" smtClean="0"/>
            <a:t>其他项目页签</a:t>
          </a:r>
          <a:endParaRPr lang="zh-CN" altLang="en-US" dirty="0"/>
        </a:p>
      </dgm:t>
    </dgm:pt>
    <dgm:pt modelId="{5B898DBA-E48A-4343-8CA9-9D57CFB353F9}" type="parTrans" cxnId="{8E9B31E2-6320-4E7E-B204-90948F256962}">
      <dgm:prSet/>
      <dgm:spPr/>
      <dgm:t>
        <a:bodyPr/>
        <a:lstStyle/>
        <a:p>
          <a:endParaRPr lang="zh-CN" altLang="en-US"/>
        </a:p>
      </dgm:t>
    </dgm:pt>
    <dgm:pt modelId="{98E86C1F-6C53-4495-8053-B54E2C4F4E67}" type="sibTrans" cxnId="{8E9B31E2-6320-4E7E-B204-90948F256962}">
      <dgm:prSet/>
      <dgm:spPr/>
      <dgm:t>
        <a:bodyPr/>
        <a:lstStyle/>
        <a:p>
          <a:endParaRPr lang="zh-CN" altLang="en-US"/>
        </a:p>
      </dgm:t>
    </dgm:pt>
    <dgm:pt modelId="{FA836D5C-A2EB-435A-B8FC-A5165717FCB9}">
      <dgm:prSet phldrT="[文本]"/>
      <dgm:spPr/>
      <dgm:t>
        <a:bodyPr/>
        <a:lstStyle/>
        <a:p>
          <a:r>
            <a:rPr lang="zh-CN" altLang="en-US" dirty="0" smtClean="0"/>
            <a:t>主要记取暂列金额、专业工程暂估价、计日工、签证与索赔、总承包服务费。</a:t>
          </a:r>
          <a:endParaRPr lang="zh-CN" altLang="en-US" dirty="0"/>
        </a:p>
      </dgm:t>
    </dgm:pt>
    <dgm:pt modelId="{11F89C45-93A5-49DF-986E-BC5DF115F332}" type="parTrans" cxnId="{C89AC5EC-F9AD-4EC7-9DE9-95CC0404E33B}">
      <dgm:prSet/>
      <dgm:spPr/>
      <dgm:t>
        <a:bodyPr/>
        <a:lstStyle/>
        <a:p>
          <a:endParaRPr lang="zh-CN" altLang="en-US"/>
        </a:p>
      </dgm:t>
    </dgm:pt>
    <dgm:pt modelId="{E008019A-220A-4868-BE5C-B3FFDF7ACD8C}" type="sibTrans" cxnId="{C89AC5EC-F9AD-4EC7-9DE9-95CC0404E33B}">
      <dgm:prSet/>
      <dgm:spPr/>
      <dgm:t>
        <a:bodyPr/>
        <a:lstStyle/>
        <a:p>
          <a:endParaRPr lang="zh-CN" altLang="en-US"/>
        </a:p>
      </dgm:t>
    </dgm:pt>
    <dgm:pt modelId="{C6E8FCFE-8E2A-456B-985F-14E190DAFE36}">
      <dgm:prSet phldrT="[文本]"/>
      <dgm:spPr/>
      <dgm:t>
        <a:bodyPr/>
        <a:lstStyle/>
        <a:p>
          <a:r>
            <a:rPr lang="zh-CN" altLang="en-US" dirty="0" smtClean="0"/>
            <a:t>费用汇总页签</a:t>
          </a:r>
          <a:endParaRPr lang="zh-CN" altLang="en-US" dirty="0"/>
        </a:p>
      </dgm:t>
    </dgm:pt>
    <dgm:pt modelId="{F28EFC44-4352-4121-A8BA-741E7873E77C}" type="parTrans" cxnId="{1C9B6AD6-BB55-4662-9A0B-3D895C1363E0}">
      <dgm:prSet/>
      <dgm:spPr/>
      <dgm:t>
        <a:bodyPr/>
        <a:lstStyle/>
        <a:p>
          <a:endParaRPr lang="zh-CN" altLang="en-US"/>
        </a:p>
      </dgm:t>
    </dgm:pt>
    <dgm:pt modelId="{72924FD3-24BD-4CEA-BB12-DEEEB776A3E8}" type="sibTrans" cxnId="{1C9B6AD6-BB55-4662-9A0B-3D895C1363E0}">
      <dgm:prSet/>
      <dgm:spPr/>
      <dgm:t>
        <a:bodyPr/>
        <a:lstStyle/>
        <a:p>
          <a:endParaRPr lang="zh-CN" altLang="en-US"/>
        </a:p>
      </dgm:t>
    </dgm:pt>
    <dgm:pt modelId="{A5048A55-5302-4C2A-A5B3-4FD115B32F11}">
      <dgm:prSet/>
      <dgm:spPr/>
      <dgm:t>
        <a:bodyPr/>
        <a:lstStyle/>
        <a:p>
          <a:r>
            <a:rPr lang="zh-CN" altLang="en-US" dirty="0" smtClean="0"/>
            <a:t>汇总分部分项页签、措施项目页签、其他项目页签各费用项，以对应费用为计算基数计取</a:t>
          </a:r>
          <a:r>
            <a:rPr lang="zh-CN" altLang="en-US" b="1" dirty="0" smtClean="0"/>
            <a:t>规费、税金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E5BC582B-5C7D-4655-95A6-D841B47F65EF}" type="parTrans" cxnId="{1CDBC639-E519-494B-BCC7-3DE698C88DF3}">
      <dgm:prSet/>
      <dgm:spPr/>
      <dgm:t>
        <a:bodyPr/>
        <a:lstStyle/>
        <a:p>
          <a:endParaRPr lang="zh-CN" altLang="en-US"/>
        </a:p>
      </dgm:t>
    </dgm:pt>
    <dgm:pt modelId="{5C9CC2D0-5C87-47E2-8F7A-3FBBCF736FAF}" type="sibTrans" cxnId="{1CDBC639-E519-494B-BCC7-3DE698C88DF3}">
      <dgm:prSet/>
      <dgm:spPr/>
      <dgm:t>
        <a:bodyPr/>
        <a:lstStyle/>
        <a:p>
          <a:endParaRPr lang="zh-CN" altLang="en-US"/>
        </a:p>
      </dgm:t>
    </dgm:pt>
    <dgm:pt modelId="{7F39F940-799D-4D70-A595-FD5A4474295E}" type="pres">
      <dgm:prSet presAssocID="{8611CF62-96B9-4FB8-A353-25C542C60A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F432E-4F73-42A5-A14D-85099F0F4B46}" type="pres">
      <dgm:prSet presAssocID="{37566445-B7E2-4C32-8778-5C133C7F81F0}" presName="composite" presStyleCnt="0"/>
      <dgm:spPr/>
    </dgm:pt>
    <dgm:pt modelId="{2BBDBEDB-DECE-4F4F-94AE-6651356A08CE}" type="pres">
      <dgm:prSet presAssocID="{37566445-B7E2-4C32-8778-5C133C7F81F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A0B29-8408-4DB8-85F2-4717264E9FF3}" type="pres">
      <dgm:prSet presAssocID="{37566445-B7E2-4C32-8778-5C133C7F81F0}" presName="parSh" presStyleLbl="node1" presStyleIdx="0" presStyleCnt="4" custLinFactNeighborX="20439" custLinFactNeighborY="-96441"/>
      <dgm:spPr/>
      <dgm:t>
        <a:bodyPr/>
        <a:lstStyle/>
        <a:p>
          <a:endParaRPr lang="zh-CN" altLang="en-US"/>
        </a:p>
      </dgm:t>
    </dgm:pt>
    <dgm:pt modelId="{72295C6B-0321-41DA-B13B-ED3D2A7A5250}" type="pres">
      <dgm:prSet presAssocID="{37566445-B7E2-4C32-8778-5C133C7F81F0}" presName="desTx" presStyleLbl="fgAcc1" presStyleIdx="0" presStyleCnt="4" custScaleX="128470" custLinFactNeighborX="25278" custLinFactNeighborY="-271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0EE900-0C27-4736-8305-F867449AF849}" type="pres">
      <dgm:prSet presAssocID="{70816DA5-2F15-4E32-AE86-CC756E0BA8F9}" presName="sibTrans" presStyleLbl="sibTrans2D1" presStyleIdx="0" presStyleCnt="3" custLinFactNeighborX="1178" custLinFactNeighborY="26776"/>
      <dgm:spPr/>
      <dgm:t>
        <a:bodyPr/>
        <a:lstStyle/>
        <a:p>
          <a:endParaRPr lang="zh-CN" altLang="en-US"/>
        </a:p>
      </dgm:t>
    </dgm:pt>
    <dgm:pt modelId="{D445BD73-2AF3-4016-BF09-5C7BA13DC765}" type="pres">
      <dgm:prSet presAssocID="{70816DA5-2F15-4E32-AE86-CC756E0BA8F9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DF5E6350-05B9-496A-8DE0-B2430092170E}" type="pres">
      <dgm:prSet presAssocID="{B9A2C62A-3BA6-4177-B35B-FD208007E7D0}" presName="composite" presStyleCnt="0"/>
      <dgm:spPr/>
    </dgm:pt>
    <dgm:pt modelId="{AD4CA31C-2654-4ABC-9496-07AFB7543DDD}" type="pres">
      <dgm:prSet presAssocID="{B9A2C62A-3BA6-4177-B35B-FD208007E7D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1F38F6-996A-4318-962D-E8A37E15E7D6}" type="pres">
      <dgm:prSet presAssocID="{B9A2C62A-3BA6-4177-B35B-FD208007E7D0}" presName="parSh" presStyleLbl="node1" presStyleIdx="1" presStyleCnt="4" custLinFactNeighborX="1177" custLinFactNeighborY="-94009"/>
      <dgm:spPr/>
      <dgm:t>
        <a:bodyPr/>
        <a:lstStyle/>
        <a:p>
          <a:endParaRPr lang="zh-CN" altLang="en-US"/>
        </a:p>
      </dgm:t>
    </dgm:pt>
    <dgm:pt modelId="{B45AEBE8-D18A-4669-815F-0188BAA007D2}" type="pres">
      <dgm:prSet presAssocID="{B9A2C62A-3BA6-4177-B35B-FD208007E7D0}" presName="desTx" presStyleLbl="fgAcc1" presStyleIdx="1" presStyleCnt="4" custScaleX="128752" custLinFactNeighborX="4297" custLinFactNeighborY="-271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A15376-B830-4402-87C1-07E9440E84EB}" type="pres">
      <dgm:prSet presAssocID="{1386A3A3-14FD-421E-889F-09545A578631}" presName="sibTrans" presStyleLbl="sibTrans2D1" presStyleIdx="1" presStyleCnt="3" custLinFactNeighborX="4764" custLinFactNeighborY="26806"/>
      <dgm:spPr/>
      <dgm:t>
        <a:bodyPr/>
        <a:lstStyle/>
        <a:p>
          <a:endParaRPr lang="zh-CN" altLang="en-US"/>
        </a:p>
      </dgm:t>
    </dgm:pt>
    <dgm:pt modelId="{F269E619-F160-4B40-B32B-F1271D30296C}" type="pres">
      <dgm:prSet presAssocID="{1386A3A3-14FD-421E-889F-09545A578631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0E8E3535-84F8-479F-B7D8-F100C3B03079}" type="pres">
      <dgm:prSet presAssocID="{470176C6-7ED1-4267-8199-CFEAD7A9E8EE}" presName="composite" presStyleCnt="0"/>
      <dgm:spPr/>
    </dgm:pt>
    <dgm:pt modelId="{C5B2E9C7-BEE7-4910-A48B-A241BC969B67}" type="pres">
      <dgm:prSet presAssocID="{470176C6-7ED1-4267-8199-CFEAD7A9E8E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B8DB2-D81F-4CE1-9B02-3C24C5DF77B6}" type="pres">
      <dgm:prSet presAssocID="{470176C6-7ED1-4267-8199-CFEAD7A9E8EE}" presName="parSh" presStyleLbl="node1" presStyleIdx="2" presStyleCnt="4" custLinFactNeighborX="-21843" custLinFactNeighborY="-96441"/>
      <dgm:spPr/>
      <dgm:t>
        <a:bodyPr/>
        <a:lstStyle/>
        <a:p>
          <a:endParaRPr lang="zh-CN" altLang="en-US"/>
        </a:p>
      </dgm:t>
    </dgm:pt>
    <dgm:pt modelId="{3731E7C0-4FC5-4130-B54F-82C33FFA75BC}" type="pres">
      <dgm:prSet presAssocID="{470176C6-7ED1-4267-8199-CFEAD7A9E8EE}" presName="desTx" presStyleLbl="fgAcc1" presStyleIdx="2" presStyleCnt="4" custScaleX="139041" custLinFactNeighborX="-11822" custLinFactNeighborY="-271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3D6C4-419B-41E4-A8B8-C899A6E1552E}" type="pres">
      <dgm:prSet presAssocID="{98E86C1F-6C53-4495-8053-B54E2C4F4E67}" presName="sibTrans" presStyleLbl="sibTrans2D1" presStyleIdx="2" presStyleCnt="3" custLinFactNeighborX="-6706" custLinFactNeighborY="28666"/>
      <dgm:spPr/>
      <dgm:t>
        <a:bodyPr/>
        <a:lstStyle/>
        <a:p>
          <a:endParaRPr lang="zh-CN" altLang="en-US"/>
        </a:p>
      </dgm:t>
    </dgm:pt>
    <dgm:pt modelId="{AA8A9A52-84EE-4CD1-BB43-6538D8D1129E}" type="pres">
      <dgm:prSet presAssocID="{98E86C1F-6C53-4495-8053-B54E2C4F4E67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B8C58DCC-80B6-4C3C-913B-E1EA00C25883}" type="pres">
      <dgm:prSet presAssocID="{C6E8FCFE-8E2A-456B-985F-14E190DAFE36}" presName="composite" presStyleCnt="0"/>
      <dgm:spPr/>
    </dgm:pt>
    <dgm:pt modelId="{3B949A37-4199-460B-9755-D220E4F60C15}" type="pres">
      <dgm:prSet presAssocID="{C6E8FCFE-8E2A-456B-985F-14E190DAFE36}" presName="parTx" presStyleLbl="node1" presStyleIdx="2" presStyleCnt="4" custLinFactY="-20317" custLinFactNeighborX="-2734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120367-51AA-45E9-9ABC-6DD6F2CCC33E}" type="pres">
      <dgm:prSet presAssocID="{C6E8FCFE-8E2A-456B-985F-14E190DAFE36}" presName="parSh" presStyleLbl="node1" presStyleIdx="3" presStyleCnt="4" custLinFactNeighborX="-42759" custLinFactNeighborY="-96441"/>
      <dgm:spPr/>
      <dgm:t>
        <a:bodyPr/>
        <a:lstStyle/>
        <a:p>
          <a:endParaRPr lang="zh-CN" altLang="en-US"/>
        </a:p>
      </dgm:t>
    </dgm:pt>
    <dgm:pt modelId="{6B46FBBB-1789-45B4-8766-FDBF96066DAB}" type="pres">
      <dgm:prSet presAssocID="{C6E8FCFE-8E2A-456B-985F-14E190DAFE36}" presName="desTx" presStyleLbl="fgAcc1" presStyleIdx="3" presStyleCnt="4" custScaleX="126064" custLinFactNeighborX="-39227" custLinFactNeighborY="-271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DBC639-E519-494B-BCC7-3DE698C88DF3}" srcId="{C6E8FCFE-8E2A-456B-985F-14E190DAFE36}" destId="{A5048A55-5302-4C2A-A5B3-4FD115B32F11}" srcOrd="0" destOrd="0" parTransId="{E5BC582B-5C7D-4655-95A6-D841B47F65EF}" sibTransId="{5C9CC2D0-5C87-47E2-8F7A-3FBBCF736FAF}"/>
    <dgm:cxn modelId="{21F7E15F-8DB2-4992-9F70-6AFC3282C6A0}" type="presOf" srcId="{37566445-B7E2-4C32-8778-5C133C7F81F0}" destId="{2BBDBEDB-DECE-4F4F-94AE-6651356A08CE}" srcOrd="0" destOrd="0" presId="urn:microsoft.com/office/officeart/2005/8/layout/process3"/>
    <dgm:cxn modelId="{EC8B6F0F-B948-475E-B592-23CBC4C624F8}" srcId="{37566445-B7E2-4C32-8778-5C133C7F81F0}" destId="{4A0B12A1-3D64-43F2-975F-DDF8E7280A0A}" srcOrd="0" destOrd="0" parTransId="{A330B3C2-180B-473D-947A-AEBDEA925DDA}" sibTransId="{0A2CE876-75E7-481C-B81C-BF0AE61A55D3}"/>
    <dgm:cxn modelId="{76DCB795-7FEA-4963-91AB-B6F9A712ABAE}" type="presOf" srcId="{37566445-B7E2-4C32-8778-5C133C7F81F0}" destId="{B4AA0B29-8408-4DB8-85F2-4717264E9FF3}" srcOrd="1" destOrd="0" presId="urn:microsoft.com/office/officeart/2005/8/layout/process3"/>
    <dgm:cxn modelId="{AA413A76-93F6-4480-A48B-0FA6A4811F2B}" type="presOf" srcId="{B9A2C62A-3BA6-4177-B35B-FD208007E7D0}" destId="{AD4CA31C-2654-4ABC-9496-07AFB7543DDD}" srcOrd="0" destOrd="0" presId="urn:microsoft.com/office/officeart/2005/8/layout/process3"/>
    <dgm:cxn modelId="{406F96BC-135E-452A-A038-7067625B9967}" srcId="{8611CF62-96B9-4FB8-A353-25C542C60A7B}" destId="{B9A2C62A-3BA6-4177-B35B-FD208007E7D0}" srcOrd="1" destOrd="0" parTransId="{880C84BE-C66D-4CC9-B335-65841BD76153}" sibTransId="{1386A3A3-14FD-421E-889F-09545A578631}"/>
    <dgm:cxn modelId="{317A1E1D-83CB-4515-918F-6A2A33467807}" type="presOf" srcId="{470176C6-7ED1-4267-8199-CFEAD7A9E8EE}" destId="{C5B2E9C7-BEE7-4910-A48B-A241BC969B67}" srcOrd="0" destOrd="0" presId="urn:microsoft.com/office/officeart/2005/8/layout/process3"/>
    <dgm:cxn modelId="{202FBCA6-9027-46AC-8676-536D0295AFC6}" srcId="{B9A2C62A-3BA6-4177-B35B-FD208007E7D0}" destId="{4FA7701A-54F8-4E36-917A-7BB406851E78}" srcOrd="0" destOrd="0" parTransId="{9CC69540-A976-4BDA-9E7D-904D8E830692}" sibTransId="{BEF4E251-94BE-43C5-BED3-7830DC787D9B}"/>
    <dgm:cxn modelId="{DF28A97D-77F7-4EE3-8353-0097B86ACE24}" type="presOf" srcId="{98E86C1F-6C53-4495-8053-B54E2C4F4E67}" destId="{AA8A9A52-84EE-4CD1-BB43-6538D8D1129E}" srcOrd="1" destOrd="0" presId="urn:microsoft.com/office/officeart/2005/8/layout/process3"/>
    <dgm:cxn modelId="{83F0FDAD-CDD8-4669-908E-042B2B2E8F7D}" type="presOf" srcId="{98E86C1F-6C53-4495-8053-B54E2C4F4E67}" destId="{4A83D6C4-419B-41E4-A8B8-C899A6E1552E}" srcOrd="0" destOrd="0" presId="urn:microsoft.com/office/officeart/2005/8/layout/process3"/>
    <dgm:cxn modelId="{1C9B6AD6-BB55-4662-9A0B-3D895C1363E0}" srcId="{8611CF62-96B9-4FB8-A353-25C542C60A7B}" destId="{C6E8FCFE-8E2A-456B-985F-14E190DAFE36}" srcOrd="3" destOrd="0" parTransId="{F28EFC44-4352-4121-A8BA-741E7873E77C}" sibTransId="{72924FD3-24BD-4CEA-BB12-DEEEB776A3E8}"/>
    <dgm:cxn modelId="{C62A3B7B-FBB4-4A68-8638-FECCFFFE5E0F}" srcId="{8611CF62-96B9-4FB8-A353-25C542C60A7B}" destId="{37566445-B7E2-4C32-8778-5C133C7F81F0}" srcOrd="0" destOrd="0" parTransId="{E08BD4B8-3BA7-435F-88B2-47B67D4935B1}" sibTransId="{70816DA5-2F15-4E32-AE86-CC756E0BA8F9}"/>
    <dgm:cxn modelId="{E18C73F3-DD1F-49AC-A8DD-584853BFBE20}" type="presOf" srcId="{4A0B12A1-3D64-43F2-975F-DDF8E7280A0A}" destId="{72295C6B-0321-41DA-B13B-ED3D2A7A5250}" srcOrd="0" destOrd="0" presId="urn:microsoft.com/office/officeart/2005/8/layout/process3"/>
    <dgm:cxn modelId="{3C6D2C7D-3F3D-45C5-83FC-5C9038E082F3}" type="presOf" srcId="{FA836D5C-A2EB-435A-B8FC-A5165717FCB9}" destId="{3731E7C0-4FC5-4130-B54F-82C33FFA75BC}" srcOrd="0" destOrd="0" presId="urn:microsoft.com/office/officeart/2005/8/layout/process3"/>
    <dgm:cxn modelId="{C89AC5EC-F9AD-4EC7-9DE9-95CC0404E33B}" srcId="{470176C6-7ED1-4267-8199-CFEAD7A9E8EE}" destId="{FA836D5C-A2EB-435A-B8FC-A5165717FCB9}" srcOrd="0" destOrd="0" parTransId="{11F89C45-93A5-49DF-986E-BC5DF115F332}" sibTransId="{E008019A-220A-4868-BE5C-B3FFDF7ACD8C}"/>
    <dgm:cxn modelId="{140642E9-6D66-44D6-B0B9-57DDBDECF194}" type="presOf" srcId="{1386A3A3-14FD-421E-889F-09545A578631}" destId="{1DA15376-B830-4402-87C1-07E9440E84EB}" srcOrd="0" destOrd="0" presId="urn:microsoft.com/office/officeart/2005/8/layout/process3"/>
    <dgm:cxn modelId="{409053F4-14EB-434B-8E1F-ABA9C6A0D873}" type="presOf" srcId="{A5048A55-5302-4C2A-A5B3-4FD115B32F11}" destId="{6B46FBBB-1789-45B4-8766-FDBF96066DAB}" srcOrd="0" destOrd="0" presId="urn:microsoft.com/office/officeart/2005/8/layout/process3"/>
    <dgm:cxn modelId="{8E9B31E2-6320-4E7E-B204-90948F256962}" srcId="{8611CF62-96B9-4FB8-A353-25C542C60A7B}" destId="{470176C6-7ED1-4267-8199-CFEAD7A9E8EE}" srcOrd="2" destOrd="0" parTransId="{5B898DBA-E48A-4343-8CA9-9D57CFB353F9}" sibTransId="{98E86C1F-6C53-4495-8053-B54E2C4F4E67}"/>
    <dgm:cxn modelId="{7AC4C6FA-FD3D-46D6-9AB4-AECE1CEE03E3}" type="presOf" srcId="{B9A2C62A-3BA6-4177-B35B-FD208007E7D0}" destId="{911F38F6-996A-4318-962D-E8A37E15E7D6}" srcOrd="1" destOrd="0" presId="urn:microsoft.com/office/officeart/2005/8/layout/process3"/>
    <dgm:cxn modelId="{F70AE368-48C7-4C0B-86DB-EEDB46FA812E}" type="presOf" srcId="{4FA7701A-54F8-4E36-917A-7BB406851E78}" destId="{B45AEBE8-D18A-4669-815F-0188BAA007D2}" srcOrd="0" destOrd="0" presId="urn:microsoft.com/office/officeart/2005/8/layout/process3"/>
    <dgm:cxn modelId="{06F9FDFF-5CE4-4533-B26D-7E746BF5EF7C}" type="presOf" srcId="{70816DA5-2F15-4E32-AE86-CC756E0BA8F9}" destId="{D445BD73-2AF3-4016-BF09-5C7BA13DC765}" srcOrd="1" destOrd="0" presId="urn:microsoft.com/office/officeart/2005/8/layout/process3"/>
    <dgm:cxn modelId="{3C5E9F86-8FB1-4E34-BE52-7222FDC17D04}" type="presOf" srcId="{C6E8FCFE-8E2A-456B-985F-14E190DAFE36}" destId="{1E120367-51AA-45E9-9ABC-6DD6F2CCC33E}" srcOrd="1" destOrd="0" presId="urn:microsoft.com/office/officeart/2005/8/layout/process3"/>
    <dgm:cxn modelId="{53BA48B8-90B9-4725-8A87-FADD20844BBD}" type="presOf" srcId="{8611CF62-96B9-4FB8-A353-25C542C60A7B}" destId="{7F39F940-799D-4D70-A595-FD5A4474295E}" srcOrd="0" destOrd="0" presId="urn:microsoft.com/office/officeart/2005/8/layout/process3"/>
    <dgm:cxn modelId="{E835CF05-F422-4A3B-84A4-D8561304E782}" type="presOf" srcId="{C6E8FCFE-8E2A-456B-985F-14E190DAFE36}" destId="{3B949A37-4199-460B-9755-D220E4F60C15}" srcOrd="0" destOrd="0" presId="urn:microsoft.com/office/officeart/2005/8/layout/process3"/>
    <dgm:cxn modelId="{5745E1EA-76F8-4180-AAFF-FCE29003A739}" type="presOf" srcId="{1386A3A3-14FD-421E-889F-09545A578631}" destId="{F269E619-F160-4B40-B32B-F1271D30296C}" srcOrd="1" destOrd="0" presId="urn:microsoft.com/office/officeart/2005/8/layout/process3"/>
    <dgm:cxn modelId="{C1E9ACF3-8086-46AC-A36C-B78B6D58D109}" type="presOf" srcId="{470176C6-7ED1-4267-8199-CFEAD7A9E8EE}" destId="{4EDB8DB2-D81F-4CE1-9B02-3C24C5DF77B6}" srcOrd="1" destOrd="0" presId="urn:microsoft.com/office/officeart/2005/8/layout/process3"/>
    <dgm:cxn modelId="{C912ADD7-F9E0-4C95-B90A-960EF1022423}" type="presOf" srcId="{70816DA5-2F15-4E32-AE86-CC756E0BA8F9}" destId="{680EE900-0C27-4736-8305-F867449AF849}" srcOrd="0" destOrd="0" presId="urn:microsoft.com/office/officeart/2005/8/layout/process3"/>
    <dgm:cxn modelId="{03D26894-AAFF-418C-8BBA-52B2F321768A}" type="presParOf" srcId="{7F39F940-799D-4D70-A595-FD5A4474295E}" destId="{732F432E-4F73-42A5-A14D-85099F0F4B46}" srcOrd="0" destOrd="0" presId="urn:microsoft.com/office/officeart/2005/8/layout/process3"/>
    <dgm:cxn modelId="{2FF6D6A8-5BFA-4BBD-A6DE-D46C109BF4F9}" type="presParOf" srcId="{732F432E-4F73-42A5-A14D-85099F0F4B46}" destId="{2BBDBEDB-DECE-4F4F-94AE-6651356A08CE}" srcOrd="0" destOrd="0" presId="urn:microsoft.com/office/officeart/2005/8/layout/process3"/>
    <dgm:cxn modelId="{D405B4FC-B078-4AE4-A284-E9BAED8F0C8C}" type="presParOf" srcId="{732F432E-4F73-42A5-A14D-85099F0F4B46}" destId="{B4AA0B29-8408-4DB8-85F2-4717264E9FF3}" srcOrd="1" destOrd="0" presId="urn:microsoft.com/office/officeart/2005/8/layout/process3"/>
    <dgm:cxn modelId="{3FF3250E-DB08-461A-B45D-B52A24522C12}" type="presParOf" srcId="{732F432E-4F73-42A5-A14D-85099F0F4B46}" destId="{72295C6B-0321-41DA-B13B-ED3D2A7A5250}" srcOrd="2" destOrd="0" presId="urn:microsoft.com/office/officeart/2005/8/layout/process3"/>
    <dgm:cxn modelId="{6205FB08-D587-4FAB-8BDA-DC682B665E7D}" type="presParOf" srcId="{7F39F940-799D-4D70-A595-FD5A4474295E}" destId="{680EE900-0C27-4736-8305-F867449AF849}" srcOrd="1" destOrd="0" presId="urn:microsoft.com/office/officeart/2005/8/layout/process3"/>
    <dgm:cxn modelId="{DA93FBB7-7E44-410B-A088-6318AA60776F}" type="presParOf" srcId="{680EE900-0C27-4736-8305-F867449AF849}" destId="{D445BD73-2AF3-4016-BF09-5C7BA13DC765}" srcOrd="0" destOrd="0" presId="urn:microsoft.com/office/officeart/2005/8/layout/process3"/>
    <dgm:cxn modelId="{98C35C14-5838-46FA-AD29-3839DBE949AB}" type="presParOf" srcId="{7F39F940-799D-4D70-A595-FD5A4474295E}" destId="{DF5E6350-05B9-496A-8DE0-B2430092170E}" srcOrd="2" destOrd="0" presId="urn:microsoft.com/office/officeart/2005/8/layout/process3"/>
    <dgm:cxn modelId="{C0F69318-45B5-4FE8-95BF-A0D0351D2F11}" type="presParOf" srcId="{DF5E6350-05B9-496A-8DE0-B2430092170E}" destId="{AD4CA31C-2654-4ABC-9496-07AFB7543DDD}" srcOrd="0" destOrd="0" presId="urn:microsoft.com/office/officeart/2005/8/layout/process3"/>
    <dgm:cxn modelId="{A070CE71-9459-44A6-A783-F312330259C2}" type="presParOf" srcId="{DF5E6350-05B9-496A-8DE0-B2430092170E}" destId="{911F38F6-996A-4318-962D-E8A37E15E7D6}" srcOrd="1" destOrd="0" presId="urn:microsoft.com/office/officeart/2005/8/layout/process3"/>
    <dgm:cxn modelId="{A033CA15-45CC-4749-A0EB-3DB863FF013E}" type="presParOf" srcId="{DF5E6350-05B9-496A-8DE0-B2430092170E}" destId="{B45AEBE8-D18A-4669-815F-0188BAA007D2}" srcOrd="2" destOrd="0" presId="urn:microsoft.com/office/officeart/2005/8/layout/process3"/>
    <dgm:cxn modelId="{D1B44508-8718-43E5-8809-15FF5381A160}" type="presParOf" srcId="{7F39F940-799D-4D70-A595-FD5A4474295E}" destId="{1DA15376-B830-4402-87C1-07E9440E84EB}" srcOrd="3" destOrd="0" presId="urn:microsoft.com/office/officeart/2005/8/layout/process3"/>
    <dgm:cxn modelId="{DD28BC4E-3778-4082-AF37-5DFBD8DBF214}" type="presParOf" srcId="{1DA15376-B830-4402-87C1-07E9440E84EB}" destId="{F269E619-F160-4B40-B32B-F1271D30296C}" srcOrd="0" destOrd="0" presId="urn:microsoft.com/office/officeart/2005/8/layout/process3"/>
    <dgm:cxn modelId="{BCDC99FD-9B81-4CBC-9EEA-8B6445123A7D}" type="presParOf" srcId="{7F39F940-799D-4D70-A595-FD5A4474295E}" destId="{0E8E3535-84F8-479F-B7D8-F100C3B03079}" srcOrd="4" destOrd="0" presId="urn:microsoft.com/office/officeart/2005/8/layout/process3"/>
    <dgm:cxn modelId="{4289550C-0321-4471-97DA-ED42D9BF2E01}" type="presParOf" srcId="{0E8E3535-84F8-479F-B7D8-F100C3B03079}" destId="{C5B2E9C7-BEE7-4910-A48B-A241BC969B67}" srcOrd="0" destOrd="0" presId="urn:microsoft.com/office/officeart/2005/8/layout/process3"/>
    <dgm:cxn modelId="{9DF488CE-A330-41AC-BE53-490E1229BA8C}" type="presParOf" srcId="{0E8E3535-84F8-479F-B7D8-F100C3B03079}" destId="{4EDB8DB2-D81F-4CE1-9B02-3C24C5DF77B6}" srcOrd="1" destOrd="0" presId="urn:microsoft.com/office/officeart/2005/8/layout/process3"/>
    <dgm:cxn modelId="{E923F955-675A-41FD-93CE-4F4C9E9DCBA2}" type="presParOf" srcId="{0E8E3535-84F8-479F-B7D8-F100C3B03079}" destId="{3731E7C0-4FC5-4130-B54F-82C33FFA75BC}" srcOrd="2" destOrd="0" presId="urn:microsoft.com/office/officeart/2005/8/layout/process3"/>
    <dgm:cxn modelId="{7E2CAB7A-F9AF-498F-9FD7-8CA01BAEAF6A}" type="presParOf" srcId="{7F39F940-799D-4D70-A595-FD5A4474295E}" destId="{4A83D6C4-419B-41E4-A8B8-C899A6E1552E}" srcOrd="5" destOrd="0" presId="urn:microsoft.com/office/officeart/2005/8/layout/process3"/>
    <dgm:cxn modelId="{72FA4AB0-7EC2-48CF-B0D2-08792C41BF4D}" type="presParOf" srcId="{4A83D6C4-419B-41E4-A8B8-C899A6E1552E}" destId="{AA8A9A52-84EE-4CD1-BB43-6538D8D1129E}" srcOrd="0" destOrd="0" presId="urn:microsoft.com/office/officeart/2005/8/layout/process3"/>
    <dgm:cxn modelId="{9D1B49CD-FFA1-4A8A-9701-C6E09FD90ED7}" type="presParOf" srcId="{7F39F940-799D-4D70-A595-FD5A4474295E}" destId="{B8C58DCC-80B6-4C3C-913B-E1EA00C25883}" srcOrd="6" destOrd="0" presId="urn:microsoft.com/office/officeart/2005/8/layout/process3"/>
    <dgm:cxn modelId="{E9BE70D8-2EA8-4D2C-B875-412EA9A6D4F4}" type="presParOf" srcId="{B8C58DCC-80B6-4C3C-913B-E1EA00C25883}" destId="{3B949A37-4199-460B-9755-D220E4F60C15}" srcOrd="0" destOrd="0" presId="urn:microsoft.com/office/officeart/2005/8/layout/process3"/>
    <dgm:cxn modelId="{58051B50-ABF8-456E-BF95-635BB711871F}" type="presParOf" srcId="{B8C58DCC-80B6-4C3C-913B-E1EA00C25883}" destId="{1E120367-51AA-45E9-9ABC-6DD6F2CCC33E}" srcOrd="1" destOrd="0" presId="urn:microsoft.com/office/officeart/2005/8/layout/process3"/>
    <dgm:cxn modelId="{DF12733A-E7E1-45B1-AECE-8D1C96F68282}" type="presParOf" srcId="{B8C58DCC-80B6-4C3C-913B-E1EA00C25883}" destId="{6B46FBBB-1789-45B4-8766-FDBF96066DA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11CF62-96B9-4FB8-A353-25C542C60A7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566445-B7E2-4C32-8778-5C133C7F81F0}">
      <dgm:prSet phldrT="[文本]"/>
      <dgm:spPr/>
      <dgm:t>
        <a:bodyPr/>
        <a:lstStyle/>
        <a:p>
          <a:r>
            <a:rPr lang="zh-CN" altLang="en-US" dirty="0" smtClean="0"/>
            <a:t>预算书页签</a:t>
          </a:r>
          <a:endParaRPr lang="zh-CN" altLang="en-US" dirty="0"/>
        </a:p>
      </dgm:t>
    </dgm:pt>
    <dgm:pt modelId="{E08BD4B8-3BA7-435F-88B2-47B67D4935B1}" type="parTrans" cxnId="{C62A3B7B-FBB4-4A68-8638-FECCFFFE5E0F}">
      <dgm:prSet/>
      <dgm:spPr/>
      <dgm:t>
        <a:bodyPr/>
        <a:lstStyle/>
        <a:p>
          <a:endParaRPr lang="zh-CN" altLang="en-US"/>
        </a:p>
      </dgm:t>
    </dgm:pt>
    <dgm:pt modelId="{70816DA5-2F15-4E32-AE86-CC756E0BA8F9}" type="sibTrans" cxnId="{C62A3B7B-FBB4-4A68-8638-FECCFFFE5E0F}">
      <dgm:prSet/>
      <dgm:spPr/>
      <dgm:t>
        <a:bodyPr/>
        <a:lstStyle/>
        <a:p>
          <a:endParaRPr lang="zh-CN" altLang="en-US"/>
        </a:p>
      </dgm:t>
    </dgm:pt>
    <dgm:pt modelId="{4A0B12A1-3D64-43F2-975F-DDF8E7280A0A}">
      <dgm:prSet phldrT="[文本]"/>
      <dgm:spPr/>
      <dgm:t>
        <a:bodyPr/>
        <a:lstStyle/>
        <a:p>
          <a:r>
            <a:rPr lang="zh-CN" altLang="en-US" dirty="0" smtClean="0"/>
            <a:t>通过套取子目也就是组价来计算</a:t>
          </a:r>
          <a:r>
            <a:rPr lang="zh-CN" altLang="en-US" b="1" dirty="0" smtClean="0"/>
            <a:t>直接工程费</a:t>
          </a:r>
          <a:r>
            <a:rPr lang="zh-CN" altLang="en-US" dirty="0" smtClean="0"/>
            <a:t>（人工</a:t>
          </a:r>
          <a:r>
            <a:rPr lang="en-US" altLang="zh-CN" dirty="0" smtClean="0"/>
            <a:t>+</a:t>
          </a:r>
          <a:r>
            <a:rPr lang="zh-CN" altLang="en-US" dirty="0" smtClean="0"/>
            <a:t>材料</a:t>
          </a:r>
          <a:r>
            <a:rPr lang="en-US" altLang="zh-CN" dirty="0" smtClean="0"/>
            <a:t>+</a:t>
          </a:r>
          <a:r>
            <a:rPr lang="zh-CN" altLang="en-US" dirty="0" smtClean="0"/>
            <a:t>机械），默认以</a:t>
          </a:r>
          <a:r>
            <a:rPr lang="zh-CN" altLang="en-US" b="1" dirty="0" smtClean="0"/>
            <a:t>预算价组价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A330B3C2-180B-473D-947A-AEBDEA925DDA}" type="parTrans" cxnId="{EC8B6F0F-B948-475E-B592-23CBC4C624F8}">
      <dgm:prSet/>
      <dgm:spPr/>
      <dgm:t>
        <a:bodyPr/>
        <a:lstStyle/>
        <a:p>
          <a:endParaRPr lang="zh-CN" altLang="en-US"/>
        </a:p>
      </dgm:t>
    </dgm:pt>
    <dgm:pt modelId="{0A2CE876-75E7-481C-B81C-BF0AE61A55D3}" type="sibTrans" cxnId="{EC8B6F0F-B948-475E-B592-23CBC4C624F8}">
      <dgm:prSet/>
      <dgm:spPr/>
      <dgm:t>
        <a:bodyPr/>
        <a:lstStyle/>
        <a:p>
          <a:endParaRPr lang="zh-CN" altLang="en-US"/>
        </a:p>
      </dgm:t>
    </dgm:pt>
    <dgm:pt modelId="{B9A2C62A-3BA6-4177-B35B-FD208007E7D0}">
      <dgm:prSet phldrT="[文本]"/>
      <dgm:spPr/>
      <dgm:t>
        <a:bodyPr/>
        <a:lstStyle/>
        <a:p>
          <a:r>
            <a:rPr lang="zh-CN" altLang="en-US" dirty="0" smtClean="0"/>
            <a:t>措施项目页签</a:t>
          </a:r>
          <a:endParaRPr lang="zh-CN" altLang="en-US" dirty="0"/>
        </a:p>
      </dgm:t>
    </dgm:pt>
    <dgm:pt modelId="{880C84BE-C66D-4CC9-B335-65841BD76153}" type="parTrans" cxnId="{406F96BC-135E-452A-A038-7067625B9967}">
      <dgm:prSet/>
      <dgm:spPr/>
      <dgm:t>
        <a:bodyPr/>
        <a:lstStyle/>
        <a:p>
          <a:endParaRPr lang="zh-CN" altLang="en-US"/>
        </a:p>
      </dgm:t>
    </dgm:pt>
    <dgm:pt modelId="{1386A3A3-14FD-421E-889F-09545A578631}" type="sibTrans" cxnId="{406F96BC-135E-452A-A038-7067625B9967}">
      <dgm:prSet/>
      <dgm:spPr/>
      <dgm:t>
        <a:bodyPr/>
        <a:lstStyle/>
        <a:p>
          <a:endParaRPr lang="zh-CN" altLang="en-US"/>
        </a:p>
      </dgm:t>
    </dgm:pt>
    <dgm:pt modelId="{4FA7701A-54F8-4E36-917A-7BB406851E78}">
      <dgm:prSet phldrT="[文本]"/>
      <dgm:spPr/>
      <dgm:t>
        <a:bodyPr/>
        <a:lstStyle/>
        <a:p>
          <a:r>
            <a:rPr lang="zh-CN" altLang="en-US" dirty="0" smtClean="0"/>
            <a:t>通过计算费率措施、定额措施两种方式计取</a:t>
          </a:r>
          <a:r>
            <a:rPr lang="zh-CN" altLang="en-US" b="1" dirty="0" smtClean="0"/>
            <a:t>措施费用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9CC69540-A976-4BDA-9E7D-904D8E830692}" type="parTrans" cxnId="{202FBCA6-9027-46AC-8676-536D0295AFC6}">
      <dgm:prSet/>
      <dgm:spPr/>
      <dgm:t>
        <a:bodyPr/>
        <a:lstStyle/>
        <a:p>
          <a:endParaRPr lang="zh-CN" altLang="en-US"/>
        </a:p>
      </dgm:t>
    </dgm:pt>
    <dgm:pt modelId="{BEF4E251-94BE-43C5-BED3-7830DC787D9B}" type="sibTrans" cxnId="{202FBCA6-9027-46AC-8676-536D0295AFC6}">
      <dgm:prSet/>
      <dgm:spPr/>
      <dgm:t>
        <a:bodyPr/>
        <a:lstStyle/>
        <a:p>
          <a:endParaRPr lang="zh-CN" altLang="en-US"/>
        </a:p>
      </dgm:t>
    </dgm:pt>
    <dgm:pt modelId="{470176C6-7ED1-4267-8199-CFEAD7A9E8EE}">
      <dgm:prSet phldrT="[文本]"/>
      <dgm:spPr/>
      <dgm:t>
        <a:bodyPr/>
        <a:lstStyle/>
        <a:p>
          <a:r>
            <a:rPr lang="zh-CN" altLang="en-US" dirty="0" smtClean="0"/>
            <a:t>其他项目页签</a:t>
          </a:r>
          <a:endParaRPr lang="zh-CN" altLang="en-US" dirty="0"/>
        </a:p>
      </dgm:t>
    </dgm:pt>
    <dgm:pt modelId="{5B898DBA-E48A-4343-8CA9-9D57CFB353F9}" type="parTrans" cxnId="{8E9B31E2-6320-4E7E-B204-90948F256962}">
      <dgm:prSet/>
      <dgm:spPr/>
      <dgm:t>
        <a:bodyPr/>
        <a:lstStyle/>
        <a:p>
          <a:endParaRPr lang="zh-CN" altLang="en-US"/>
        </a:p>
      </dgm:t>
    </dgm:pt>
    <dgm:pt modelId="{98E86C1F-6C53-4495-8053-B54E2C4F4E67}" type="sibTrans" cxnId="{8E9B31E2-6320-4E7E-B204-90948F256962}">
      <dgm:prSet/>
      <dgm:spPr/>
      <dgm:t>
        <a:bodyPr/>
        <a:lstStyle/>
        <a:p>
          <a:endParaRPr lang="zh-CN" altLang="en-US"/>
        </a:p>
      </dgm:t>
    </dgm:pt>
    <dgm:pt modelId="{FA836D5C-A2EB-435A-B8FC-A5165717FCB9}">
      <dgm:prSet phldrT="[文本]"/>
      <dgm:spPr/>
      <dgm:t>
        <a:bodyPr/>
        <a:lstStyle/>
        <a:p>
          <a:r>
            <a:rPr lang="zh-CN" altLang="en-US" dirty="0" smtClean="0"/>
            <a:t>主要记取暂列金额、专业工程暂估价、计日工、签证与索赔、总承包服务费。</a:t>
          </a:r>
          <a:endParaRPr lang="zh-CN" altLang="en-US" dirty="0"/>
        </a:p>
      </dgm:t>
    </dgm:pt>
    <dgm:pt modelId="{11F89C45-93A5-49DF-986E-BC5DF115F332}" type="parTrans" cxnId="{C89AC5EC-F9AD-4EC7-9DE9-95CC0404E33B}">
      <dgm:prSet/>
      <dgm:spPr/>
      <dgm:t>
        <a:bodyPr/>
        <a:lstStyle/>
        <a:p>
          <a:endParaRPr lang="zh-CN" altLang="en-US"/>
        </a:p>
      </dgm:t>
    </dgm:pt>
    <dgm:pt modelId="{E008019A-220A-4868-BE5C-B3FFDF7ACD8C}" type="sibTrans" cxnId="{C89AC5EC-F9AD-4EC7-9DE9-95CC0404E33B}">
      <dgm:prSet/>
      <dgm:spPr/>
      <dgm:t>
        <a:bodyPr/>
        <a:lstStyle/>
        <a:p>
          <a:endParaRPr lang="zh-CN" altLang="en-US"/>
        </a:p>
      </dgm:t>
    </dgm:pt>
    <dgm:pt modelId="{C6E8FCFE-8E2A-456B-985F-14E190DAFE36}">
      <dgm:prSet phldrT="[文本]"/>
      <dgm:spPr/>
      <dgm:t>
        <a:bodyPr/>
        <a:lstStyle/>
        <a:p>
          <a:r>
            <a:rPr lang="zh-CN" altLang="en-US" dirty="0" smtClean="0"/>
            <a:t>费用汇总页签</a:t>
          </a:r>
          <a:endParaRPr lang="zh-CN" altLang="en-US" dirty="0"/>
        </a:p>
      </dgm:t>
    </dgm:pt>
    <dgm:pt modelId="{F28EFC44-4352-4121-A8BA-741E7873E77C}" type="parTrans" cxnId="{1C9B6AD6-BB55-4662-9A0B-3D895C1363E0}">
      <dgm:prSet/>
      <dgm:spPr/>
      <dgm:t>
        <a:bodyPr/>
        <a:lstStyle/>
        <a:p>
          <a:endParaRPr lang="zh-CN" altLang="en-US"/>
        </a:p>
      </dgm:t>
    </dgm:pt>
    <dgm:pt modelId="{72924FD3-24BD-4CEA-BB12-DEEEB776A3E8}" type="sibTrans" cxnId="{1C9B6AD6-BB55-4662-9A0B-3D895C1363E0}">
      <dgm:prSet/>
      <dgm:spPr/>
      <dgm:t>
        <a:bodyPr/>
        <a:lstStyle/>
        <a:p>
          <a:endParaRPr lang="zh-CN" altLang="en-US"/>
        </a:p>
      </dgm:t>
    </dgm:pt>
    <dgm:pt modelId="{A5048A55-5302-4C2A-A5B3-4FD115B32F11}">
      <dgm:prSet/>
      <dgm:spPr/>
      <dgm:t>
        <a:bodyPr/>
        <a:lstStyle/>
        <a:p>
          <a:r>
            <a:rPr lang="zh-CN" altLang="en-US" dirty="0" smtClean="0"/>
            <a:t>汇总预算书页签、措施项目页签各费用项，以对应费用为基数计取</a:t>
          </a:r>
          <a:r>
            <a:rPr lang="zh-CN" altLang="en-US" b="1" dirty="0" smtClean="0"/>
            <a:t>管理费、利润、规费、税金</a:t>
          </a:r>
          <a:r>
            <a:rPr lang="zh-CN" altLang="en-US" dirty="0" smtClean="0"/>
            <a:t>等。</a:t>
          </a:r>
          <a:endParaRPr lang="zh-CN" altLang="en-US" dirty="0"/>
        </a:p>
      </dgm:t>
    </dgm:pt>
    <dgm:pt modelId="{E5BC582B-5C7D-4655-95A6-D841B47F65EF}" type="parTrans" cxnId="{1CDBC639-E519-494B-BCC7-3DE698C88DF3}">
      <dgm:prSet/>
      <dgm:spPr/>
      <dgm:t>
        <a:bodyPr/>
        <a:lstStyle/>
        <a:p>
          <a:endParaRPr lang="zh-CN" altLang="en-US"/>
        </a:p>
      </dgm:t>
    </dgm:pt>
    <dgm:pt modelId="{5C9CC2D0-5C87-47E2-8F7A-3FBBCF736FAF}" type="sibTrans" cxnId="{1CDBC639-E519-494B-BCC7-3DE698C88DF3}">
      <dgm:prSet/>
      <dgm:spPr/>
      <dgm:t>
        <a:bodyPr/>
        <a:lstStyle/>
        <a:p>
          <a:endParaRPr lang="zh-CN" altLang="en-US"/>
        </a:p>
      </dgm:t>
    </dgm:pt>
    <dgm:pt modelId="{7F39F940-799D-4D70-A595-FD5A4474295E}" type="pres">
      <dgm:prSet presAssocID="{8611CF62-96B9-4FB8-A353-25C542C60A7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F432E-4F73-42A5-A14D-85099F0F4B46}" type="pres">
      <dgm:prSet presAssocID="{37566445-B7E2-4C32-8778-5C133C7F81F0}" presName="composite" presStyleCnt="0"/>
      <dgm:spPr/>
    </dgm:pt>
    <dgm:pt modelId="{2BBDBEDB-DECE-4F4F-94AE-6651356A08CE}" type="pres">
      <dgm:prSet presAssocID="{37566445-B7E2-4C32-8778-5C133C7F81F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AA0B29-8408-4DB8-85F2-4717264E9FF3}" type="pres">
      <dgm:prSet presAssocID="{37566445-B7E2-4C32-8778-5C133C7F81F0}" presName="parSh" presStyleLbl="node1" presStyleIdx="0" presStyleCnt="4" custLinFactNeighborX="20439" custLinFactNeighborY="-96441"/>
      <dgm:spPr/>
      <dgm:t>
        <a:bodyPr/>
        <a:lstStyle/>
        <a:p>
          <a:endParaRPr lang="zh-CN" altLang="en-US"/>
        </a:p>
      </dgm:t>
    </dgm:pt>
    <dgm:pt modelId="{72295C6B-0321-41DA-B13B-ED3D2A7A5250}" type="pres">
      <dgm:prSet presAssocID="{37566445-B7E2-4C32-8778-5C133C7F81F0}" presName="desTx" presStyleLbl="fgAcc1" presStyleIdx="0" presStyleCnt="4" custScaleX="128470" custLinFactNeighborX="25278" custLinFactNeighborY="-271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0EE900-0C27-4736-8305-F867449AF849}" type="pres">
      <dgm:prSet presAssocID="{70816DA5-2F15-4E32-AE86-CC756E0BA8F9}" presName="sibTrans" presStyleLbl="sibTrans2D1" presStyleIdx="0" presStyleCnt="3" custLinFactNeighborX="1178" custLinFactNeighborY="26776"/>
      <dgm:spPr/>
      <dgm:t>
        <a:bodyPr/>
        <a:lstStyle/>
        <a:p>
          <a:endParaRPr lang="zh-CN" altLang="en-US"/>
        </a:p>
      </dgm:t>
    </dgm:pt>
    <dgm:pt modelId="{D445BD73-2AF3-4016-BF09-5C7BA13DC765}" type="pres">
      <dgm:prSet presAssocID="{70816DA5-2F15-4E32-AE86-CC756E0BA8F9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DF5E6350-05B9-496A-8DE0-B2430092170E}" type="pres">
      <dgm:prSet presAssocID="{B9A2C62A-3BA6-4177-B35B-FD208007E7D0}" presName="composite" presStyleCnt="0"/>
      <dgm:spPr/>
    </dgm:pt>
    <dgm:pt modelId="{AD4CA31C-2654-4ABC-9496-07AFB7543DDD}" type="pres">
      <dgm:prSet presAssocID="{B9A2C62A-3BA6-4177-B35B-FD208007E7D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1F38F6-996A-4318-962D-E8A37E15E7D6}" type="pres">
      <dgm:prSet presAssocID="{B9A2C62A-3BA6-4177-B35B-FD208007E7D0}" presName="parSh" presStyleLbl="node1" presStyleIdx="1" presStyleCnt="4" custLinFactNeighborX="1177" custLinFactNeighborY="-94009"/>
      <dgm:spPr/>
      <dgm:t>
        <a:bodyPr/>
        <a:lstStyle/>
        <a:p>
          <a:endParaRPr lang="zh-CN" altLang="en-US"/>
        </a:p>
      </dgm:t>
    </dgm:pt>
    <dgm:pt modelId="{B45AEBE8-D18A-4669-815F-0188BAA007D2}" type="pres">
      <dgm:prSet presAssocID="{B9A2C62A-3BA6-4177-B35B-FD208007E7D0}" presName="desTx" presStyleLbl="fgAcc1" presStyleIdx="1" presStyleCnt="4" custScaleX="128752" custLinFactNeighborX="4297" custLinFactNeighborY="-271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A15376-B830-4402-87C1-07E9440E84EB}" type="pres">
      <dgm:prSet presAssocID="{1386A3A3-14FD-421E-889F-09545A578631}" presName="sibTrans" presStyleLbl="sibTrans2D1" presStyleIdx="1" presStyleCnt="3" custLinFactNeighborX="4764" custLinFactNeighborY="26806"/>
      <dgm:spPr/>
      <dgm:t>
        <a:bodyPr/>
        <a:lstStyle/>
        <a:p>
          <a:endParaRPr lang="zh-CN" altLang="en-US"/>
        </a:p>
      </dgm:t>
    </dgm:pt>
    <dgm:pt modelId="{F269E619-F160-4B40-B32B-F1271D30296C}" type="pres">
      <dgm:prSet presAssocID="{1386A3A3-14FD-421E-889F-09545A578631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0E8E3535-84F8-479F-B7D8-F100C3B03079}" type="pres">
      <dgm:prSet presAssocID="{470176C6-7ED1-4267-8199-CFEAD7A9E8EE}" presName="composite" presStyleCnt="0"/>
      <dgm:spPr/>
    </dgm:pt>
    <dgm:pt modelId="{C5B2E9C7-BEE7-4910-A48B-A241BC969B67}" type="pres">
      <dgm:prSet presAssocID="{470176C6-7ED1-4267-8199-CFEAD7A9E8E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DB8DB2-D81F-4CE1-9B02-3C24C5DF77B6}" type="pres">
      <dgm:prSet presAssocID="{470176C6-7ED1-4267-8199-CFEAD7A9E8EE}" presName="parSh" presStyleLbl="node1" presStyleIdx="2" presStyleCnt="4" custLinFactNeighborX="-21843" custLinFactNeighborY="-96441"/>
      <dgm:spPr/>
      <dgm:t>
        <a:bodyPr/>
        <a:lstStyle/>
        <a:p>
          <a:endParaRPr lang="zh-CN" altLang="en-US"/>
        </a:p>
      </dgm:t>
    </dgm:pt>
    <dgm:pt modelId="{3731E7C0-4FC5-4130-B54F-82C33FFA75BC}" type="pres">
      <dgm:prSet presAssocID="{470176C6-7ED1-4267-8199-CFEAD7A9E8EE}" presName="desTx" presStyleLbl="fgAcc1" presStyleIdx="2" presStyleCnt="4" custScaleX="139041" custLinFactNeighborX="-11822" custLinFactNeighborY="-271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83D6C4-419B-41E4-A8B8-C899A6E1552E}" type="pres">
      <dgm:prSet presAssocID="{98E86C1F-6C53-4495-8053-B54E2C4F4E67}" presName="sibTrans" presStyleLbl="sibTrans2D1" presStyleIdx="2" presStyleCnt="3" custLinFactNeighborX="-6706" custLinFactNeighborY="28666"/>
      <dgm:spPr/>
      <dgm:t>
        <a:bodyPr/>
        <a:lstStyle/>
        <a:p>
          <a:endParaRPr lang="zh-CN" altLang="en-US"/>
        </a:p>
      </dgm:t>
    </dgm:pt>
    <dgm:pt modelId="{AA8A9A52-84EE-4CD1-BB43-6538D8D1129E}" type="pres">
      <dgm:prSet presAssocID="{98E86C1F-6C53-4495-8053-B54E2C4F4E67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B8C58DCC-80B6-4C3C-913B-E1EA00C25883}" type="pres">
      <dgm:prSet presAssocID="{C6E8FCFE-8E2A-456B-985F-14E190DAFE36}" presName="composite" presStyleCnt="0"/>
      <dgm:spPr/>
    </dgm:pt>
    <dgm:pt modelId="{3B949A37-4199-460B-9755-D220E4F60C15}" type="pres">
      <dgm:prSet presAssocID="{C6E8FCFE-8E2A-456B-985F-14E190DAFE36}" presName="parTx" presStyleLbl="node1" presStyleIdx="2" presStyleCnt="4" custLinFactY="-20317" custLinFactNeighborX="-2734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120367-51AA-45E9-9ABC-6DD6F2CCC33E}" type="pres">
      <dgm:prSet presAssocID="{C6E8FCFE-8E2A-456B-985F-14E190DAFE36}" presName="parSh" presStyleLbl="node1" presStyleIdx="3" presStyleCnt="4" custLinFactNeighborX="-42759" custLinFactNeighborY="-96441"/>
      <dgm:spPr/>
      <dgm:t>
        <a:bodyPr/>
        <a:lstStyle/>
        <a:p>
          <a:endParaRPr lang="zh-CN" altLang="en-US"/>
        </a:p>
      </dgm:t>
    </dgm:pt>
    <dgm:pt modelId="{6B46FBBB-1789-45B4-8766-FDBF96066DAB}" type="pres">
      <dgm:prSet presAssocID="{C6E8FCFE-8E2A-456B-985F-14E190DAFE36}" presName="desTx" presStyleLbl="fgAcc1" presStyleIdx="3" presStyleCnt="4" custScaleX="126064" custLinFactNeighborX="-39227" custLinFactNeighborY="-271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703D86-E4BE-4499-AC61-B9294018A892}" type="presOf" srcId="{1386A3A3-14FD-421E-889F-09545A578631}" destId="{F269E619-F160-4B40-B32B-F1271D30296C}" srcOrd="1" destOrd="0" presId="urn:microsoft.com/office/officeart/2005/8/layout/process3"/>
    <dgm:cxn modelId="{7E2F47C5-B719-4822-9E89-91EAB25F77E9}" type="presOf" srcId="{470176C6-7ED1-4267-8199-CFEAD7A9E8EE}" destId="{4EDB8DB2-D81F-4CE1-9B02-3C24C5DF77B6}" srcOrd="1" destOrd="0" presId="urn:microsoft.com/office/officeart/2005/8/layout/process3"/>
    <dgm:cxn modelId="{BB81A8B4-159C-46AA-AFDC-1722F0DB54BA}" type="presOf" srcId="{B9A2C62A-3BA6-4177-B35B-FD208007E7D0}" destId="{AD4CA31C-2654-4ABC-9496-07AFB7543DDD}" srcOrd="0" destOrd="0" presId="urn:microsoft.com/office/officeart/2005/8/layout/process3"/>
    <dgm:cxn modelId="{53189BDD-1B40-4ACE-9485-4D0C8E1688CA}" type="presOf" srcId="{70816DA5-2F15-4E32-AE86-CC756E0BA8F9}" destId="{D445BD73-2AF3-4016-BF09-5C7BA13DC765}" srcOrd="1" destOrd="0" presId="urn:microsoft.com/office/officeart/2005/8/layout/process3"/>
    <dgm:cxn modelId="{217F13EC-6E1F-496F-9853-09C1988640BE}" type="presOf" srcId="{470176C6-7ED1-4267-8199-CFEAD7A9E8EE}" destId="{C5B2E9C7-BEE7-4910-A48B-A241BC969B67}" srcOrd="0" destOrd="0" presId="urn:microsoft.com/office/officeart/2005/8/layout/process3"/>
    <dgm:cxn modelId="{5AADF3A2-4D0C-4AFA-AC9A-7DF99D95EBC5}" type="presOf" srcId="{C6E8FCFE-8E2A-456B-985F-14E190DAFE36}" destId="{3B949A37-4199-460B-9755-D220E4F60C15}" srcOrd="0" destOrd="0" presId="urn:microsoft.com/office/officeart/2005/8/layout/process3"/>
    <dgm:cxn modelId="{313F972E-96CC-4431-AF19-69FE42562441}" type="presOf" srcId="{1386A3A3-14FD-421E-889F-09545A578631}" destId="{1DA15376-B830-4402-87C1-07E9440E84EB}" srcOrd="0" destOrd="0" presId="urn:microsoft.com/office/officeart/2005/8/layout/process3"/>
    <dgm:cxn modelId="{1CDBC639-E519-494B-BCC7-3DE698C88DF3}" srcId="{C6E8FCFE-8E2A-456B-985F-14E190DAFE36}" destId="{A5048A55-5302-4C2A-A5B3-4FD115B32F11}" srcOrd="0" destOrd="0" parTransId="{E5BC582B-5C7D-4655-95A6-D841B47F65EF}" sibTransId="{5C9CC2D0-5C87-47E2-8F7A-3FBBCF736FAF}"/>
    <dgm:cxn modelId="{EC8B6F0F-B948-475E-B592-23CBC4C624F8}" srcId="{37566445-B7E2-4C32-8778-5C133C7F81F0}" destId="{4A0B12A1-3D64-43F2-975F-DDF8E7280A0A}" srcOrd="0" destOrd="0" parTransId="{A330B3C2-180B-473D-947A-AEBDEA925DDA}" sibTransId="{0A2CE876-75E7-481C-B81C-BF0AE61A55D3}"/>
    <dgm:cxn modelId="{2FA4B095-106D-4FC0-8461-F429286B5EA1}" type="presOf" srcId="{98E86C1F-6C53-4495-8053-B54E2C4F4E67}" destId="{AA8A9A52-84EE-4CD1-BB43-6538D8D1129E}" srcOrd="1" destOrd="0" presId="urn:microsoft.com/office/officeart/2005/8/layout/process3"/>
    <dgm:cxn modelId="{5A828299-26E1-4927-8BCB-7F885EE02B58}" type="presOf" srcId="{98E86C1F-6C53-4495-8053-B54E2C4F4E67}" destId="{4A83D6C4-419B-41E4-A8B8-C899A6E1552E}" srcOrd="0" destOrd="0" presId="urn:microsoft.com/office/officeart/2005/8/layout/process3"/>
    <dgm:cxn modelId="{406F96BC-135E-452A-A038-7067625B9967}" srcId="{8611CF62-96B9-4FB8-A353-25C542C60A7B}" destId="{B9A2C62A-3BA6-4177-B35B-FD208007E7D0}" srcOrd="1" destOrd="0" parTransId="{880C84BE-C66D-4CC9-B335-65841BD76153}" sibTransId="{1386A3A3-14FD-421E-889F-09545A578631}"/>
    <dgm:cxn modelId="{202FBCA6-9027-46AC-8676-536D0295AFC6}" srcId="{B9A2C62A-3BA6-4177-B35B-FD208007E7D0}" destId="{4FA7701A-54F8-4E36-917A-7BB406851E78}" srcOrd="0" destOrd="0" parTransId="{9CC69540-A976-4BDA-9E7D-904D8E830692}" sibTransId="{BEF4E251-94BE-43C5-BED3-7830DC787D9B}"/>
    <dgm:cxn modelId="{A5CD27CA-C156-475E-8AB0-A3EF547ACC2B}" type="presOf" srcId="{FA836D5C-A2EB-435A-B8FC-A5165717FCB9}" destId="{3731E7C0-4FC5-4130-B54F-82C33FFA75BC}" srcOrd="0" destOrd="0" presId="urn:microsoft.com/office/officeart/2005/8/layout/process3"/>
    <dgm:cxn modelId="{1C9B6AD6-BB55-4662-9A0B-3D895C1363E0}" srcId="{8611CF62-96B9-4FB8-A353-25C542C60A7B}" destId="{C6E8FCFE-8E2A-456B-985F-14E190DAFE36}" srcOrd="3" destOrd="0" parTransId="{F28EFC44-4352-4121-A8BA-741E7873E77C}" sibTransId="{72924FD3-24BD-4CEA-BB12-DEEEB776A3E8}"/>
    <dgm:cxn modelId="{C62A3B7B-FBB4-4A68-8638-FECCFFFE5E0F}" srcId="{8611CF62-96B9-4FB8-A353-25C542C60A7B}" destId="{37566445-B7E2-4C32-8778-5C133C7F81F0}" srcOrd="0" destOrd="0" parTransId="{E08BD4B8-3BA7-435F-88B2-47B67D4935B1}" sibTransId="{70816DA5-2F15-4E32-AE86-CC756E0BA8F9}"/>
    <dgm:cxn modelId="{290402F4-5FBC-42B0-947E-879773BB3359}" type="presOf" srcId="{A5048A55-5302-4C2A-A5B3-4FD115B32F11}" destId="{6B46FBBB-1789-45B4-8766-FDBF96066DAB}" srcOrd="0" destOrd="0" presId="urn:microsoft.com/office/officeart/2005/8/layout/process3"/>
    <dgm:cxn modelId="{BC8A6A41-7167-4845-8BD9-7C0DC6F950CF}" type="presOf" srcId="{4A0B12A1-3D64-43F2-975F-DDF8E7280A0A}" destId="{72295C6B-0321-41DA-B13B-ED3D2A7A5250}" srcOrd="0" destOrd="0" presId="urn:microsoft.com/office/officeart/2005/8/layout/process3"/>
    <dgm:cxn modelId="{36AE6C0A-9B81-4351-A0A6-19661C48325C}" type="presOf" srcId="{B9A2C62A-3BA6-4177-B35B-FD208007E7D0}" destId="{911F38F6-996A-4318-962D-E8A37E15E7D6}" srcOrd="1" destOrd="0" presId="urn:microsoft.com/office/officeart/2005/8/layout/process3"/>
    <dgm:cxn modelId="{C89AC5EC-F9AD-4EC7-9DE9-95CC0404E33B}" srcId="{470176C6-7ED1-4267-8199-CFEAD7A9E8EE}" destId="{FA836D5C-A2EB-435A-B8FC-A5165717FCB9}" srcOrd="0" destOrd="0" parTransId="{11F89C45-93A5-49DF-986E-BC5DF115F332}" sibTransId="{E008019A-220A-4868-BE5C-B3FFDF7ACD8C}"/>
    <dgm:cxn modelId="{0E98ABC3-23C5-44C4-B84F-3CC928D2D2F5}" type="presOf" srcId="{C6E8FCFE-8E2A-456B-985F-14E190DAFE36}" destId="{1E120367-51AA-45E9-9ABC-6DD6F2CCC33E}" srcOrd="1" destOrd="0" presId="urn:microsoft.com/office/officeart/2005/8/layout/process3"/>
    <dgm:cxn modelId="{70C4F777-00B4-4F2A-8CF5-4C63AD6B38CD}" type="presOf" srcId="{37566445-B7E2-4C32-8778-5C133C7F81F0}" destId="{2BBDBEDB-DECE-4F4F-94AE-6651356A08CE}" srcOrd="0" destOrd="0" presId="urn:microsoft.com/office/officeart/2005/8/layout/process3"/>
    <dgm:cxn modelId="{EF480999-7D4F-4AC8-AAEF-2152B0E010C1}" type="presOf" srcId="{37566445-B7E2-4C32-8778-5C133C7F81F0}" destId="{B4AA0B29-8408-4DB8-85F2-4717264E9FF3}" srcOrd="1" destOrd="0" presId="urn:microsoft.com/office/officeart/2005/8/layout/process3"/>
    <dgm:cxn modelId="{8E9B31E2-6320-4E7E-B204-90948F256962}" srcId="{8611CF62-96B9-4FB8-A353-25C542C60A7B}" destId="{470176C6-7ED1-4267-8199-CFEAD7A9E8EE}" srcOrd="2" destOrd="0" parTransId="{5B898DBA-E48A-4343-8CA9-9D57CFB353F9}" sibTransId="{98E86C1F-6C53-4495-8053-B54E2C4F4E67}"/>
    <dgm:cxn modelId="{802E92FC-5080-4FC3-8CF6-6573B72BB071}" type="presOf" srcId="{70816DA5-2F15-4E32-AE86-CC756E0BA8F9}" destId="{680EE900-0C27-4736-8305-F867449AF849}" srcOrd="0" destOrd="0" presId="urn:microsoft.com/office/officeart/2005/8/layout/process3"/>
    <dgm:cxn modelId="{F6893FB3-B3EF-4E4B-AA67-51EB32833BEF}" type="presOf" srcId="{4FA7701A-54F8-4E36-917A-7BB406851E78}" destId="{B45AEBE8-D18A-4669-815F-0188BAA007D2}" srcOrd="0" destOrd="0" presId="urn:microsoft.com/office/officeart/2005/8/layout/process3"/>
    <dgm:cxn modelId="{7A2BAA5F-7E1C-491A-8CD2-C664938D5683}" type="presOf" srcId="{8611CF62-96B9-4FB8-A353-25C542C60A7B}" destId="{7F39F940-799D-4D70-A595-FD5A4474295E}" srcOrd="0" destOrd="0" presId="urn:microsoft.com/office/officeart/2005/8/layout/process3"/>
    <dgm:cxn modelId="{BC841B35-3230-4794-BA4F-A9346EA9CB4D}" type="presParOf" srcId="{7F39F940-799D-4D70-A595-FD5A4474295E}" destId="{732F432E-4F73-42A5-A14D-85099F0F4B46}" srcOrd="0" destOrd="0" presId="urn:microsoft.com/office/officeart/2005/8/layout/process3"/>
    <dgm:cxn modelId="{E1F7D048-13CC-497E-A517-148711289FC9}" type="presParOf" srcId="{732F432E-4F73-42A5-A14D-85099F0F4B46}" destId="{2BBDBEDB-DECE-4F4F-94AE-6651356A08CE}" srcOrd="0" destOrd="0" presId="urn:microsoft.com/office/officeart/2005/8/layout/process3"/>
    <dgm:cxn modelId="{6B35F147-6912-44A2-863A-080F25E6EB67}" type="presParOf" srcId="{732F432E-4F73-42A5-A14D-85099F0F4B46}" destId="{B4AA0B29-8408-4DB8-85F2-4717264E9FF3}" srcOrd="1" destOrd="0" presId="urn:microsoft.com/office/officeart/2005/8/layout/process3"/>
    <dgm:cxn modelId="{880CF415-7D08-4728-B9C8-8350B58199C1}" type="presParOf" srcId="{732F432E-4F73-42A5-A14D-85099F0F4B46}" destId="{72295C6B-0321-41DA-B13B-ED3D2A7A5250}" srcOrd="2" destOrd="0" presId="urn:microsoft.com/office/officeart/2005/8/layout/process3"/>
    <dgm:cxn modelId="{605D527F-3B66-42DE-8141-E5509ABBE374}" type="presParOf" srcId="{7F39F940-799D-4D70-A595-FD5A4474295E}" destId="{680EE900-0C27-4736-8305-F867449AF849}" srcOrd="1" destOrd="0" presId="urn:microsoft.com/office/officeart/2005/8/layout/process3"/>
    <dgm:cxn modelId="{624BED2F-536F-41E3-9D18-D8751FB23F75}" type="presParOf" srcId="{680EE900-0C27-4736-8305-F867449AF849}" destId="{D445BD73-2AF3-4016-BF09-5C7BA13DC765}" srcOrd="0" destOrd="0" presId="urn:microsoft.com/office/officeart/2005/8/layout/process3"/>
    <dgm:cxn modelId="{C0359C40-896A-4FAF-A590-BCBAC7475482}" type="presParOf" srcId="{7F39F940-799D-4D70-A595-FD5A4474295E}" destId="{DF5E6350-05B9-496A-8DE0-B2430092170E}" srcOrd="2" destOrd="0" presId="urn:microsoft.com/office/officeart/2005/8/layout/process3"/>
    <dgm:cxn modelId="{06006544-9789-4A2C-A5C4-819E50398202}" type="presParOf" srcId="{DF5E6350-05B9-496A-8DE0-B2430092170E}" destId="{AD4CA31C-2654-4ABC-9496-07AFB7543DDD}" srcOrd="0" destOrd="0" presId="urn:microsoft.com/office/officeart/2005/8/layout/process3"/>
    <dgm:cxn modelId="{0457951D-515D-4206-8C2B-61BC15B9DC38}" type="presParOf" srcId="{DF5E6350-05B9-496A-8DE0-B2430092170E}" destId="{911F38F6-996A-4318-962D-E8A37E15E7D6}" srcOrd="1" destOrd="0" presId="urn:microsoft.com/office/officeart/2005/8/layout/process3"/>
    <dgm:cxn modelId="{20238DDB-31B2-4743-BBE9-2A612D336DA3}" type="presParOf" srcId="{DF5E6350-05B9-496A-8DE0-B2430092170E}" destId="{B45AEBE8-D18A-4669-815F-0188BAA007D2}" srcOrd="2" destOrd="0" presId="urn:microsoft.com/office/officeart/2005/8/layout/process3"/>
    <dgm:cxn modelId="{A7EAC744-09FC-4DD0-ACBB-4BDCB6FF234D}" type="presParOf" srcId="{7F39F940-799D-4D70-A595-FD5A4474295E}" destId="{1DA15376-B830-4402-87C1-07E9440E84EB}" srcOrd="3" destOrd="0" presId="urn:microsoft.com/office/officeart/2005/8/layout/process3"/>
    <dgm:cxn modelId="{F844462F-8B13-4FEF-9129-EF227E676F57}" type="presParOf" srcId="{1DA15376-B830-4402-87C1-07E9440E84EB}" destId="{F269E619-F160-4B40-B32B-F1271D30296C}" srcOrd="0" destOrd="0" presId="urn:microsoft.com/office/officeart/2005/8/layout/process3"/>
    <dgm:cxn modelId="{4B99161B-167B-4F2F-B206-8A7597255F16}" type="presParOf" srcId="{7F39F940-799D-4D70-A595-FD5A4474295E}" destId="{0E8E3535-84F8-479F-B7D8-F100C3B03079}" srcOrd="4" destOrd="0" presId="urn:microsoft.com/office/officeart/2005/8/layout/process3"/>
    <dgm:cxn modelId="{AE2B7EB0-C493-42D6-B577-5876F2A61783}" type="presParOf" srcId="{0E8E3535-84F8-479F-B7D8-F100C3B03079}" destId="{C5B2E9C7-BEE7-4910-A48B-A241BC969B67}" srcOrd="0" destOrd="0" presId="urn:microsoft.com/office/officeart/2005/8/layout/process3"/>
    <dgm:cxn modelId="{F4D003A3-3EC6-48E5-9477-CC0E4085DFF8}" type="presParOf" srcId="{0E8E3535-84F8-479F-B7D8-F100C3B03079}" destId="{4EDB8DB2-D81F-4CE1-9B02-3C24C5DF77B6}" srcOrd="1" destOrd="0" presId="urn:microsoft.com/office/officeart/2005/8/layout/process3"/>
    <dgm:cxn modelId="{2080AA92-FF95-4A86-8F5D-9599BB43C9E4}" type="presParOf" srcId="{0E8E3535-84F8-479F-B7D8-F100C3B03079}" destId="{3731E7C0-4FC5-4130-B54F-82C33FFA75BC}" srcOrd="2" destOrd="0" presId="urn:microsoft.com/office/officeart/2005/8/layout/process3"/>
    <dgm:cxn modelId="{DD0DB711-02F6-4D11-822E-05738C0B9AE3}" type="presParOf" srcId="{7F39F940-799D-4D70-A595-FD5A4474295E}" destId="{4A83D6C4-419B-41E4-A8B8-C899A6E1552E}" srcOrd="5" destOrd="0" presId="urn:microsoft.com/office/officeart/2005/8/layout/process3"/>
    <dgm:cxn modelId="{B5D33B7A-F6C8-4A80-9452-62829584B64D}" type="presParOf" srcId="{4A83D6C4-419B-41E4-A8B8-C899A6E1552E}" destId="{AA8A9A52-84EE-4CD1-BB43-6538D8D1129E}" srcOrd="0" destOrd="0" presId="urn:microsoft.com/office/officeart/2005/8/layout/process3"/>
    <dgm:cxn modelId="{486DE040-37AE-480E-BE82-4740D094A882}" type="presParOf" srcId="{7F39F940-799D-4D70-A595-FD5A4474295E}" destId="{B8C58DCC-80B6-4C3C-913B-E1EA00C25883}" srcOrd="6" destOrd="0" presId="urn:microsoft.com/office/officeart/2005/8/layout/process3"/>
    <dgm:cxn modelId="{731125A2-8F5C-4D00-8D2E-9B90FDEABC37}" type="presParOf" srcId="{B8C58DCC-80B6-4C3C-913B-E1EA00C25883}" destId="{3B949A37-4199-460B-9755-D220E4F60C15}" srcOrd="0" destOrd="0" presId="urn:microsoft.com/office/officeart/2005/8/layout/process3"/>
    <dgm:cxn modelId="{32A33AD0-F01A-4105-A801-A6F440F1F582}" type="presParOf" srcId="{B8C58DCC-80B6-4C3C-913B-E1EA00C25883}" destId="{1E120367-51AA-45E9-9ABC-6DD6F2CCC33E}" srcOrd="1" destOrd="0" presId="urn:microsoft.com/office/officeart/2005/8/layout/process3"/>
    <dgm:cxn modelId="{782D2422-2EFA-4F20-8085-02B104E058CA}" type="presParOf" srcId="{B8C58DCC-80B6-4C3C-913B-E1EA00C25883}" destId="{6B46FBBB-1789-45B4-8766-FDBF96066DA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75E4C-3974-407F-ADCC-395417E1B769}">
      <dsp:nvSpPr>
        <dsp:cNvPr id="0" name=""/>
        <dsp:cNvSpPr/>
      </dsp:nvSpPr>
      <dsp:spPr>
        <a:xfrm>
          <a:off x="0" y="421866"/>
          <a:ext cx="730212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0B1E-6313-43CC-BC5C-4A4375D49852}">
      <dsp:nvSpPr>
        <dsp:cNvPr id="0" name=""/>
        <dsp:cNvSpPr/>
      </dsp:nvSpPr>
      <dsp:spPr>
        <a:xfrm>
          <a:off x="365106" y="23346"/>
          <a:ext cx="511148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02" tIns="0" rIns="19320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>
              <a:latin typeface="微软雅黑" pitchFamily="34" charset="-122"/>
              <a:ea typeface="微软雅黑" pitchFamily="34" charset="-122"/>
            </a:rPr>
            <a:t>01 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取费方式介绍</a:t>
          </a:r>
          <a:endParaRPr lang="zh-CN" alt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4014" y="62254"/>
        <a:ext cx="5033673" cy="719224"/>
      </dsp:txXfrm>
    </dsp:sp>
    <dsp:sp modelId="{ECA20C3A-83F8-48CA-BC38-9689E31A8695}">
      <dsp:nvSpPr>
        <dsp:cNvPr id="0" name=""/>
        <dsp:cNvSpPr/>
      </dsp:nvSpPr>
      <dsp:spPr>
        <a:xfrm>
          <a:off x="0" y="1646587"/>
          <a:ext cx="730212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36BC7-7BBA-41AD-8483-724BFE8ACA80}">
      <dsp:nvSpPr>
        <dsp:cNvPr id="0" name=""/>
        <dsp:cNvSpPr/>
      </dsp:nvSpPr>
      <dsp:spPr>
        <a:xfrm>
          <a:off x="365106" y="1248067"/>
          <a:ext cx="5111489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202" tIns="0" rIns="19320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latin typeface="微软雅黑" pitchFamily="34" charset="-122"/>
              <a:ea typeface="微软雅黑" pitchFamily="34" charset="-122"/>
            </a:rPr>
            <a:t>02 </a:t>
          </a:r>
          <a:r>
            <a:rPr lang="zh-CN" altLang="en-US" sz="2700" kern="1200" dirty="0" smtClean="0">
              <a:latin typeface="微软雅黑" pitchFamily="34" charset="-122"/>
              <a:ea typeface="微软雅黑" pitchFamily="34" charset="-122"/>
            </a:rPr>
            <a:t>实例计算</a:t>
          </a:r>
          <a:endParaRPr lang="zh-CN" altLang="en-US" sz="27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04014" y="1286975"/>
        <a:ext cx="5033673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F7C16-2716-4C75-A927-B528D56DE328}">
      <dsp:nvSpPr>
        <dsp:cNvPr id="0" name=""/>
        <dsp:cNvSpPr/>
      </dsp:nvSpPr>
      <dsp:spPr>
        <a:xfrm>
          <a:off x="1204650" y="87234"/>
          <a:ext cx="6134613" cy="18483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</a:rPr>
            <a:t>清单中的取费分为两个部分实现，清单计价规范中规定，清单综合单价中应包括除规费和税金之外的所有费用。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</a:rPr>
            <a:t>费用汇总时只计算规费和税金即可。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04650" y="318275"/>
        <a:ext cx="5441490" cy="1386247"/>
      </dsp:txXfrm>
    </dsp:sp>
    <dsp:sp modelId="{5EA0BB71-4102-4D0F-A2E6-FE0975DB7DE4}">
      <dsp:nvSpPr>
        <dsp:cNvPr id="0" name=""/>
        <dsp:cNvSpPr/>
      </dsp:nvSpPr>
      <dsp:spPr>
        <a:xfrm>
          <a:off x="9225" y="287907"/>
          <a:ext cx="1198680" cy="1463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清单计价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740" y="346422"/>
        <a:ext cx="1081650" cy="1345996"/>
      </dsp:txXfrm>
    </dsp:sp>
    <dsp:sp modelId="{ED36B685-F87C-4EEB-A035-D9C4F685F45E}">
      <dsp:nvSpPr>
        <dsp:cNvPr id="0" name=""/>
        <dsp:cNvSpPr/>
      </dsp:nvSpPr>
      <dsp:spPr>
        <a:xfrm>
          <a:off x="1228694" y="1993786"/>
          <a:ext cx="6110569" cy="18483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200" b="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</a:rPr>
            <a:t>定额计价的取费只有一部分，间接费通常放在最后的计价程序</a:t>
          </a:r>
          <a:r>
            <a:rPr lang="en-US" altLang="zh-CN" sz="1200" b="0" kern="1200" dirty="0" smtClean="0"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</a:rPr>
            <a:t>费用汇总中计取。</a:t>
          </a:r>
          <a:endParaRPr lang="zh-CN" altLang="en-US" sz="1200" b="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itchFamily="34" charset="-122"/>
              <a:ea typeface="微软雅黑" pitchFamily="34" charset="-122"/>
            </a:rPr>
            <a:t>允许多个专业的子目分别取费，即多专业取费、允许对单条子目进行取费，即单子目取费。</a:t>
          </a:r>
          <a:endParaRPr lang="zh-CN" altLang="en-US" sz="1200" b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28694" y="2224827"/>
        <a:ext cx="5417446" cy="1386247"/>
      </dsp:txXfrm>
    </dsp:sp>
    <dsp:sp modelId="{7A835D74-8127-4417-A98B-65EAF6C5B168}">
      <dsp:nvSpPr>
        <dsp:cNvPr id="0" name=""/>
        <dsp:cNvSpPr/>
      </dsp:nvSpPr>
      <dsp:spPr>
        <a:xfrm>
          <a:off x="9218" y="2194468"/>
          <a:ext cx="1222751" cy="1463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定额计价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8908" y="2254158"/>
        <a:ext cx="1103371" cy="1343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A0B29-8408-4DB8-85F2-4717264E9FF3}">
      <dsp:nvSpPr>
        <dsp:cNvPr id="0" name=""/>
        <dsp:cNvSpPr/>
      </dsp:nvSpPr>
      <dsp:spPr>
        <a:xfrm>
          <a:off x="275196" y="524735"/>
          <a:ext cx="1325991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分部分项页签</a:t>
          </a:r>
          <a:endParaRPr lang="zh-CN" altLang="en-US" sz="1400" kern="1200" dirty="0"/>
        </a:p>
      </dsp:txBody>
      <dsp:txXfrm>
        <a:off x="275196" y="524735"/>
        <a:ext cx="1325991" cy="403200"/>
      </dsp:txXfrm>
    </dsp:sp>
    <dsp:sp modelId="{72295C6B-0321-41DA-B13B-ED3D2A7A5250}">
      <dsp:nvSpPr>
        <dsp:cNvPr id="0" name=""/>
        <dsp:cNvSpPr/>
      </dsp:nvSpPr>
      <dsp:spPr>
        <a:xfrm>
          <a:off x="422194" y="814426"/>
          <a:ext cx="1703501" cy="25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通过套取子目，也就是组价，利用单价构成属性窗口来计算</a:t>
          </a:r>
          <a:r>
            <a:rPr lang="zh-CN" altLang="en-US" sz="1400" b="1" kern="1200" dirty="0" smtClean="0"/>
            <a:t>人工</a:t>
          </a:r>
          <a:r>
            <a:rPr lang="en-US" altLang="zh-CN" sz="1400" b="1" kern="1200" dirty="0" smtClean="0"/>
            <a:t>+</a:t>
          </a:r>
          <a:r>
            <a:rPr lang="zh-CN" altLang="en-US" sz="1400" b="1" kern="1200" dirty="0" smtClean="0"/>
            <a:t>材料</a:t>
          </a:r>
          <a:r>
            <a:rPr lang="en-US" altLang="zh-CN" sz="1400" b="1" kern="1200" dirty="0" smtClean="0"/>
            <a:t>+</a:t>
          </a:r>
          <a:r>
            <a:rPr lang="zh-CN" altLang="en-US" sz="1400" b="1" kern="1200" dirty="0" smtClean="0"/>
            <a:t>机械</a:t>
          </a:r>
          <a:r>
            <a:rPr lang="en-US" altLang="zh-CN" sz="1400" b="1" kern="1200" dirty="0" smtClean="0"/>
            <a:t>+</a:t>
          </a:r>
          <a:r>
            <a:rPr lang="zh-CN" altLang="en-US" sz="1400" b="1" kern="1200" dirty="0" smtClean="0"/>
            <a:t>管理费</a:t>
          </a:r>
          <a:r>
            <a:rPr lang="en-US" altLang="zh-CN" sz="1400" b="1" kern="1200" dirty="0" smtClean="0"/>
            <a:t>+</a:t>
          </a:r>
          <a:r>
            <a:rPr lang="zh-CN" altLang="en-US" sz="1400" b="1" kern="1200" dirty="0" smtClean="0"/>
            <a:t>利润</a:t>
          </a:r>
          <a:r>
            <a:rPr lang="en-US" altLang="zh-CN" sz="1400" b="1" kern="1200" dirty="0" smtClean="0"/>
            <a:t>+</a:t>
          </a:r>
          <a:r>
            <a:rPr lang="zh-CN" altLang="en-US" sz="1400" b="1" kern="1200" dirty="0" smtClean="0"/>
            <a:t>风险</a:t>
          </a:r>
          <a:r>
            <a:rPr lang="zh-CN" altLang="en-US" sz="1400" kern="1200" dirty="0" smtClean="0"/>
            <a:t>，默认以</a:t>
          </a:r>
          <a:r>
            <a:rPr lang="zh-CN" altLang="en-US" sz="1400" b="1" kern="1200" dirty="0" smtClean="0"/>
            <a:t>市场价组价</a:t>
          </a:r>
          <a:r>
            <a:rPr lang="zh-CN" altLang="en-US" sz="1400" kern="1200" dirty="0" smtClean="0"/>
            <a:t>。</a:t>
          </a:r>
          <a:endParaRPr lang="zh-CN" altLang="en-US" sz="1400" kern="1200" dirty="0"/>
        </a:p>
      </dsp:txBody>
      <dsp:txXfrm>
        <a:off x="472088" y="864320"/>
        <a:ext cx="1603713" cy="2470612"/>
      </dsp:txXfrm>
    </dsp:sp>
    <dsp:sp modelId="{680EE900-0C27-4736-8305-F867449AF849}">
      <dsp:nvSpPr>
        <dsp:cNvPr id="0" name=""/>
        <dsp:cNvSpPr/>
      </dsp:nvSpPr>
      <dsp:spPr>
        <a:xfrm rot="24505">
          <a:off x="1790137" y="657098"/>
          <a:ext cx="390834" cy="330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790138" y="722772"/>
        <a:ext cx="291794" cy="198079"/>
      </dsp:txXfrm>
    </dsp:sp>
    <dsp:sp modelId="{911F38F6-996A-4318-962D-E8A37E15E7D6}">
      <dsp:nvSpPr>
        <dsp:cNvPr id="0" name=""/>
        <dsp:cNvSpPr/>
      </dsp:nvSpPr>
      <dsp:spPr>
        <a:xfrm>
          <a:off x="2338591" y="539444"/>
          <a:ext cx="1325991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措施项目页签</a:t>
          </a:r>
          <a:endParaRPr lang="zh-CN" altLang="en-US" sz="1400" kern="1200" dirty="0"/>
        </a:p>
      </dsp:txBody>
      <dsp:txXfrm>
        <a:off x="2338591" y="539444"/>
        <a:ext cx="1325991" cy="403200"/>
      </dsp:txXfrm>
    </dsp:sp>
    <dsp:sp modelId="{B45AEBE8-D18A-4669-815F-0188BAA007D2}">
      <dsp:nvSpPr>
        <dsp:cNvPr id="0" name=""/>
        <dsp:cNvSpPr/>
      </dsp:nvSpPr>
      <dsp:spPr>
        <a:xfrm>
          <a:off x="2460926" y="814426"/>
          <a:ext cx="1707240" cy="25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通过计算费率措施、定额措施两种方式计取</a:t>
          </a:r>
          <a:r>
            <a:rPr lang="zh-CN" altLang="en-US" sz="1400" b="1" kern="1200" dirty="0" smtClean="0"/>
            <a:t>措施费用</a:t>
          </a:r>
          <a:r>
            <a:rPr lang="zh-CN" altLang="en-US" sz="1400" kern="1200" dirty="0" smtClean="0"/>
            <a:t>。</a:t>
          </a:r>
          <a:endParaRPr lang="zh-CN" altLang="en-US" sz="1400" kern="1200" dirty="0"/>
        </a:p>
      </dsp:txBody>
      <dsp:txXfrm>
        <a:off x="2510929" y="864429"/>
        <a:ext cx="1607234" cy="2470394"/>
      </dsp:txXfrm>
    </dsp:sp>
    <dsp:sp modelId="{1DA15376-B830-4402-87C1-07E9440E84EB}">
      <dsp:nvSpPr>
        <dsp:cNvPr id="0" name=""/>
        <dsp:cNvSpPr/>
      </dsp:nvSpPr>
      <dsp:spPr>
        <a:xfrm rot="21574912">
          <a:off x="3854347" y="657043"/>
          <a:ext cx="365414" cy="330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3854348" y="723431"/>
        <a:ext cx="266374" cy="198079"/>
      </dsp:txXfrm>
    </dsp:sp>
    <dsp:sp modelId="{4EDB8DB2-D81F-4CE1-9B02-3C24C5DF77B6}">
      <dsp:nvSpPr>
        <dsp:cNvPr id="0" name=""/>
        <dsp:cNvSpPr/>
      </dsp:nvSpPr>
      <dsp:spPr>
        <a:xfrm>
          <a:off x="4354026" y="524735"/>
          <a:ext cx="1325991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其他项目页签</a:t>
          </a:r>
          <a:endParaRPr lang="zh-CN" altLang="en-US" sz="1400" kern="1200" dirty="0"/>
        </a:p>
      </dsp:txBody>
      <dsp:txXfrm>
        <a:off x="4354026" y="524735"/>
        <a:ext cx="1325991" cy="403200"/>
      </dsp:txXfrm>
    </dsp:sp>
    <dsp:sp modelId="{3731E7C0-4FC5-4130-B54F-82C33FFA75BC}">
      <dsp:nvSpPr>
        <dsp:cNvPr id="0" name=""/>
        <dsp:cNvSpPr/>
      </dsp:nvSpPr>
      <dsp:spPr>
        <a:xfrm>
          <a:off x="4499652" y="814426"/>
          <a:ext cx="1843671" cy="25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主要记取暂列金额、专业工程暂估价、计日工、签证与索赔、总承包服务费。</a:t>
          </a:r>
          <a:endParaRPr lang="zh-CN" altLang="en-US" sz="1400" kern="1200" dirty="0"/>
        </a:p>
      </dsp:txBody>
      <dsp:txXfrm>
        <a:off x="4553651" y="868425"/>
        <a:ext cx="1735673" cy="2462402"/>
      </dsp:txXfrm>
    </dsp:sp>
    <dsp:sp modelId="{4A83D6C4-419B-41E4-A8B8-C899A6E1552E}">
      <dsp:nvSpPr>
        <dsp:cNvPr id="0" name=""/>
        <dsp:cNvSpPr/>
      </dsp:nvSpPr>
      <dsp:spPr>
        <a:xfrm>
          <a:off x="5848487" y="655904"/>
          <a:ext cx="416345" cy="3301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5848487" y="721931"/>
        <a:ext cx="317305" cy="198079"/>
      </dsp:txXfrm>
    </dsp:sp>
    <dsp:sp modelId="{1E120367-51AA-45E9-9ABC-6DD6F2CCC33E}">
      <dsp:nvSpPr>
        <dsp:cNvPr id="0" name=""/>
        <dsp:cNvSpPr/>
      </dsp:nvSpPr>
      <dsp:spPr>
        <a:xfrm>
          <a:off x="6465575" y="524735"/>
          <a:ext cx="1325991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费用汇总页签</a:t>
          </a:r>
          <a:endParaRPr lang="zh-CN" altLang="en-US" sz="1400" kern="1200" dirty="0"/>
        </a:p>
      </dsp:txBody>
      <dsp:txXfrm>
        <a:off x="6465575" y="524735"/>
        <a:ext cx="1325991" cy="403200"/>
      </dsp:txXfrm>
    </dsp:sp>
    <dsp:sp modelId="{6B46FBBB-1789-45B4-8766-FDBF96066DAB}">
      <dsp:nvSpPr>
        <dsp:cNvPr id="0" name=""/>
        <dsp:cNvSpPr/>
      </dsp:nvSpPr>
      <dsp:spPr>
        <a:xfrm>
          <a:off x="6611194" y="814426"/>
          <a:ext cx="1671597" cy="25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汇总分部分项页签、措施项目页签、其他项目页签各费用项，以对应费用为计算基数计取</a:t>
          </a:r>
          <a:r>
            <a:rPr lang="zh-CN" altLang="en-US" sz="1400" b="1" kern="1200" dirty="0" smtClean="0"/>
            <a:t>规费、税金</a:t>
          </a:r>
          <a:r>
            <a:rPr lang="zh-CN" altLang="en-US" sz="1400" kern="1200" dirty="0" smtClean="0"/>
            <a:t>。</a:t>
          </a:r>
          <a:endParaRPr lang="zh-CN" altLang="en-US" sz="1400" kern="1200" dirty="0"/>
        </a:p>
      </dsp:txBody>
      <dsp:txXfrm>
        <a:off x="6660153" y="863385"/>
        <a:ext cx="1573679" cy="2472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A0B29-8408-4DB8-85F2-4717264E9FF3}">
      <dsp:nvSpPr>
        <dsp:cNvPr id="0" name=""/>
        <dsp:cNvSpPr/>
      </dsp:nvSpPr>
      <dsp:spPr>
        <a:xfrm>
          <a:off x="285722" y="721975"/>
          <a:ext cx="1376712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预算书页签</a:t>
          </a:r>
          <a:endParaRPr lang="zh-CN" altLang="en-US" sz="1500" kern="1200" dirty="0"/>
        </a:p>
      </dsp:txBody>
      <dsp:txXfrm>
        <a:off x="285722" y="721975"/>
        <a:ext cx="1376712" cy="432000"/>
      </dsp:txXfrm>
    </dsp:sp>
    <dsp:sp modelId="{72295C6B-0321-41DA-B13B-ED3D2A7A5250}">
      <dsp:nvSpPr>
        <dsp:cNvPr id="0" name=""/>
        <dsp:cNvSpPr/>
      </dsp:nvSpPr>
      <dsp:spPr>
        <a:xfrm>
          <a:off x="438344" y="1154497"/>
          <a:ext cx="1768662" cy="2303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通过套取子目也就是组价来计算</a:t>
          </a:r>
          <a:r>
            <a:rPr lang="zh-CN" altLang="en-US" sz="1500" b="1" kern="1200" dirty="0" smtClean="0"/>
            <a:t>直接工程费</a:t>
          </a:r>
          <a:r>
            <a:rPr lang="zh-CN" altLang="en-US" sz="1500" kern="1200" dirty="0" smtClean="0"/>
            <a:t>（人工</a:t>
          </a:r>
          <a:r>
            <a:rPr lang="en-US" altLang="zh-CN" sz="1500" kern="1200" dirty="0" smtClean="0"/>
            <a:t>+</a:t>
          </a:r>
          <a:r>
            <a:rPr lang="zh-CN" altLang="en-US" sz="1500" kern="1200" dirty="0" smtClean="0"/>
            <a:t>材料</a:t>
          </a:r>
          <a:r>
            <a:rPr lang="en-US" altLang="zh-CN" sz="1500" kern="1200" dirty="0" smtClean="0"/>
            <a:t>+</a:t>
          </a:r>
          <a:r>
            <a:rPr lang="zh-CN" altLang="en-US" sz="1500" kern="1200" dirty="0" smtClean="0"/>
            <a:t>机械），默认以</a:t>
          </a:r>
          <a:r>
            <a:rPr lang="zh-CN" altLang="en-US" sz="1500" b="1" kern="1200" dirty="0" smtClean="0"/>
            <a:t>预算价组价</a:t>
          </a:r>
          <a:r>
            <a:rPr lang="zh-CN" altLang="en-US" sz="1500" kern="1200" dirty="0" smtClean="0"/>
            <a:t>。</a:t>
          </a:r>
          <a:endParaRPr lang="zh-CN" altLang="en-US" sz="1500" kern="1200" dirty="0"/>
        </a:p>
      </dsp:txBody>
      <dsp:txXfrm>
        <a:off x="490146" y="1206299"/>
        <a:ext cx="1665058" cy="2199833"/>
      </dsp:txXfrm>
    </dsp:sp>
    <dsp:sp modelId="{680EE900-0C27-4736-8305-F867449AF849}">
      <dsp:nvSpPr>
        <dsp:cNvPr id="0" name=""/>
        <dsp:cNvSpPr/>
      </dsp:nvSpPr>
      <dsp:spPr>
        <a:xfrm rot="25288">
          <a:off x="1858612" y="866336"/>
          <a:ext cx="405784" cy="342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858613" y="934510"/>
        <a:ext cx="302956" cy="205657"/>
      </dsp:txXfrm>
    </dsp:sp>
    <dsp:sp modelId="{911F38F6-996A-4318-962D-E8A37E15E7D6}">
      <dsp:nvSpPr>
        <dsp:cNvPr id="0" name=""/>
        <dsp:cNvSpPr/>
      </dsp:nvSpPr>
      <dsp:spPr>
        <a:xfrm>
          <a:off x="2428046" y="737734"/>
          <a:ext cx="1376712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措施项目页签</a:t>
          </a:r>
          <a:endParaRPr lang="zh-CN" altLang="en-US" sz="1500" kern="1200" dirty="0"/>
        </a:p>
      </dsp:txBody>
      <dsp:txXfrm>
        <a:off x="2428046" y="737734"/>
        <a:ext cx="1376712" cy="432000"/>
      </dsp:txXfrm>
    </dsp:sp>
    <dsp:sp modelId="{B45AEBE8-D18A-4669-815F-0188BAA007D2}">
      <dsp:nvSpPr>
        <dsp:cNvPr id="0" name=""/>
        <dsp:cNvSpPr/>
      </dsp:nvSpPr>
      <dsp:spPr>
        <a:xfrm>
          <a:off x="2555060" y="1154497"/>
          <a:ext cx="1772544" cy="2303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通过计算费率措施、定额措施两种方式计取</a:t>
          </a:r>
          <a:r>
            <a:rPr lang="zh-CN" altLang="en-US" sz="1500" b="1" kern="1200" dirty="0" smtClean="0"/>
            <a:t>措施费用</a:t>
          </a:r>
          <a:r>
            <a:rPr lang="zh-CN" altLang="en-US" sz="1500" kern="1200" dirty="0" smtClean="0"/>
            <a:t>。</a:t>
          </a:r>
          <a:endParaRPr lang="zh-CN" altLang="en-US" sz="1500" kern="1200" dirty="0"/>
        </a:p>
      </dsp:txBody>
      <dsp:txXfrm>
        <a:off x="2606976" y="1206413"/>
        <a:ext cx="1668712" cy="2199605"/>
      </dsp:txXfrm>
    </dsp:sp>
    <dsp:sp modelId="{1DA15376-B830-4402-87C1-07E9440E84EB}">
      <dsp:nvSpPr>
        <dsp:cNvPr id="0" name=""/>
        <dsp:cNvSpPr/>
      </dsp:nvSpPr>
      <dsp:spPr>
        <a:xfrm rot="21574110">
          <a:off x="4001781" y="866274"/>
          <a:ext cx="379392" cy="342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001782" y="935213"/>
        <a:ext cx="276564" cy="205657"/>
      </dsp:txXfrm>
    </dsp:sp>
    <dsp:sp modelId="{4EDB8DB2-D81F-4CE1-9B02-3C24C5DF77B6}">
      <dsp:nvSpPr>
        <dsp:cNvPr id="0" name=""/>
        <dsp:cNvSpPr/>
      </dsp:nvSpPr>
      <dsp:spPr>
        <a:xfrm>
          <a:off x="4520573" y="721975"/>
          <a:ext cx="1376712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其他项目页签</a:t>
          </a:r>
          <a:endParaRPr lang="zh-CN" altLang="en-US" sz="1500" kern="1200" dirty="0"/>
        </a:p>
      </dsp:txBody>
      <dsp:txXfrm>
        <a:off x="4520573" y="721975"/>
        <a:ext cx="1376712" cy="432000"/>
      </dsp:txXfrm>
    </dsp:sp>
    <dsp:sp modelId="{3731E7C0-4FC5-4130-B54F-82C33FFA75BC}">
      <dsp:nvSpPr>
        <dsp:cNvPr id="0" name=""/>
        <dsp:cNvSpPr/>
      </dsp:nvSpPr>
      <dsp:spPr>
        <a:xfrm>
          <a:off x="4671770" y="1154497"/>
          <a:ext cx="1914194" cy="2303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主要记取暂列金额、专业工程暂估价、计日工、签证与索赔、总承包服务费。</a:t>
          </a:r>
          <a:endParaRPr lang="zh-CN" altLang="en-US" sz="1500" kern="1200" dirty="0"/>
        </a:p>
      </dsp:txBody>
      <dsp:txXfrm>
        <a:off x="4727835" y="1210562"/>
        <a:ext cx="1802064" cy="2191307"/>
      </dsp:txXfrm>
    </dsp:sp>
    <dsp:sp modelId="{4A83D6C4-419B-41E4-A8B8-C899A6E1552E}">
      <dsp:nvSpPr>
        <dsp:cNvPr id="0" name=""/>
        <dsp:cNvSpPr/>
      </dsp:nvSpPr>
      <dsp:spPr>
        <a:xfrm>
          <a:off x="6072199" y="864850"/>
          <a:ext cx="432271" cy="3427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6072199" y="933402"/>
        <a:ext cx="329443" cy="205657"/>
      </dsp:txXfrm>
    </dsp:sp>
    <dsp:sp modelId="{1E120367-51AA-45E9-9ABC-6DD6F2CCC33E}">
      <dsp:nvSpPr>
        <dsp:cNvPr id="0" name=""/>
        <dsp:cNvSpPr/>
      </dsp:nvSpPr>
      <dsp:spPr>
        <a:xfrm>
          <a:off x="6712892" y="721975"/>
          <a:ext cx="1376712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费用汇总页签</a:t>
          </a:r>
          <a:endParaRPr lang="zh-CN" altLang="en-US" sz="1500" kern="1200" dirty="0"/>
        </a:p>
      </dsp:txBody>
      <dsp:txXfrm>
        <a:off x="6712892" y="721975"/>
        <a:ext cx="1376712" cy="432000"/>
      </dsp:txXfrm>
    </dsp:sp>
    <dsp:sp modelId="{6B46FBBB-1789-45B4-8766-FDBF96066DAB}">
      <dsp:nvSpPr>
        <dsp:cNvPr id="0" name=""/>
        <dsp:cNvSpPr/>
      </dsp:nvSpPr>
      <dsp:spPr>
        <a:xfrm>
          <a:off x="6864081" y="1154497"/>
          <a:ext cx="1735538" cy="2303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汇总预算书页签、措施项目页签各费用项，以对应费用为基数计取</a:t>
          </a:r>
          <a:r>
            <a:rPr lang="zh-CN" altLang="en-US" sz="1500" b="1" kern="1200" dirty="0" smtClean="0"/>
            <a:t>管理费、利润、规费、税金</a:t>
          </a:r>
          <a:r>
            <a:rPr lang="zh-CN" altLang="en-US" sz="1500" kern="1200" dirty="0" smtClean="0"/>
            <a:t>等。</a:t>
          </a:r>
          <a:endParaRPr lang="zh-CN" altLang="en-US" sz="1500" kern="1200" dirty="0"/>
        </a:p>
      </dsp:txBody>
      <dsp:txXfrm>
        <a:off x="6914913" y="1205329"/>
        <a:ext cx="1633874" cy="2201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6017-C567-4DAF-98F8-F649F6F18B6F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BC67-9E94-4031-8613-2E7A8DE325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1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前后端共有</a:t>
            </a:r>
            <a:r>
              <a:rPr lang="en-US" altLang="zh-CN" dirty="0" smtClean="0"/>
              <a:t>bug2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0BC67-9E94-4031-8613-2E7A8DE325E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7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72"/>
            <a:ext cx="5001491" cy="3378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36626"/>
            <a:ext cx="6858000" cy="599101"/>
          </a:xfrm>
          <a:prstGeom prst="rect">
            <a:avLst/>
          </a:prstGeom>
        </p:spPr>
        <p:txBody>
          <a:bodyPr anchor="t"/>
          <a:lstStyle>
            <a:lvl1pPr algn="r"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91037"/>
            <a:ext cx="6858000" cy="32569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6380"/>
            <a:ext cx="1697182" cy="3086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496"/>
            <a:ext cx="7886700" cy="383320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7136"/>
            <a:ext cx="7886700" cy="364558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4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08" y="550468"/>
            <a:ext cx="1338943" cy="10669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" y="603816"/>
            <a:ext cx="7062107" cy="0"/>
          </a:xfrm>
          <a:prstGeom prst="line">
            <a:avLst/>
          </a:prstGeom>
          <a:ln w="25400">
            <a:gradFill>
              <a:gsLst>
                <a:gs pos="0">
                  <a:srgbClr val="60B533"/>
                </a:gs>
                <a:gs pos="50000">
                  <a:srgbClr val="009D96"/>
                </a:gs>
                <a:gs pos="100000">
                  <a:srgbClr val="0080C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/>
        </p:nvGrpSpPr>
        <p:grpSpPr>
          <a:xfrm>
            <a:off x="3346676" y="1913844"/>
            <a:ext cx="2370633" cy="436621"/>
            <a:chOff x="3897313" y="3290888"/>
            <a:chExt cx="1349376" cy="279401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5178426" y="3290888"/>
              <a:ext cx="68263" cy="279400"/>
            </a:xfrm>
            <a:custGeom>
              <a:avLst/>
              <a:gdLst>
                <a:gd name="T0" fmla="*/ 18 w 18"/>
                <a:gd name="T1" fmla="*/ 61 h 71"/>
                <a:gd name="T2" fmla="*/ 16 w 18"/>
                <a:gd name="T3" fmla="*/ 68 h 71"/>
                <a:gd name="T4" fmla="*/ 8 w 18"/>
                <a:gd name="T5" fmla="*/ 71 h 71"/>
                <a:gd name="T6" fmla="*/ 2 w 18"/>
                <a:gd name="T7" fmla="*/ 68 h 71"/>
                <a:gd name="T8" fmla="*/ 0 w 18"/>
                <a:gd name="T9" fmla="*/ 62 h 71"/>
                <a:gd name="T10" fmla="*/ 3 w 18"/>
                <a:gd name="T11" fmla="*/ 56 h 71"/>
                <a:gd name="T12" fmla="*/ 10 w 18"/>
                <a:gd name="T13" fmla="*/ 53 h 71"/>
                <a:gd name="T14" fmla="*/ 16 w 18"/>
                <a:gd name="T15" fmla="*/ 55 h 71"/>
                <a:gd name="T16" fmla="*/ 18 w 18"/>
                <a:gd name="T17" fmla="*/ 61 h 71"/>
                <a:gd name="T18" fmla="*/ 18 w 18"/>
                <a:gd name="T19" fmla="*/ 10 h 71"/>
                <a:gd name="T20" fmla="*/ 12 w 18"/>
                <a:gd name="T21" fmla="*/ 42 h 71"/>
                <a:gd name="T22" fmla="*/ 7 w 18"/>
                <a:gd name="T23" fmla="*/ 42 h 71"/>
                <a:gd name="T24" fmla="*/ 2 w 18"/>
                <a:gd name="T25" fmla="*/ 10 h 71"/>
                <a:gd name="T26" fmla="*/ 11 w 18"/>
                <a:gd name="T27" fmla="*/ 0 h 71"/>
                <a:gd name="T28" fmla="*/ 18 w 18"/>
                <a:gd name="T29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71">
                  <a:moveTo>
                    <a:pt x="18" y="61"/>
                  </a:moveTo>
                  <a:cubicBezTo>
                    <a:pt x="18" y="64"/>
                    <a:pt x="18" y="66"/>
                    <a:pt x="16" y="68"/>
                  </a:cubicBezTo>
                  <a:cubicBezTo>
                    <a:pt x="14" y="70"/>
                    <a:pt x="12" y="71"/>
                    <a:pt x="8" y="71"/>
                  </a:cubicBezTo>
                  <a:cubicBezTo>
                    <a:pt x="6" y="71"/>
                    <a:pt x="4" y="70"/>
                    <a:pt x="2" y="68"/>
                  </a:cubicBezTo>
                  <a:cubicBezTo>
                    <a:pt x="1" y="67"/>
                    <a:pt x="0" y="65"/>
                    <a:pt x="0" y="62"/>
                  </a:cubicBezTo>
                  <a:cubicBezTo>
                    <a:pt x="0" y="60"/>
                    <a:pt x="1" y="58"/>
                    <a:pt x="3" y="56"/>
                  </a:cubicBezTo>
                  <a:cubicBezTo>
                    <a:pt x="5" y="54"/>
                    <a:pt x="7" y="53"/>
                    <a:pt x="10" y="53"/>
                  </a:cubicBezTo>
                  <a:cubicBezTo>
                    <a:pt x="13" y="53"/>
                    <a:pt x="15" y="54"/>
                    <a:pt x="16" y="55"/>
                  </a:cubicBezTo>
                  <a:cubicBezTo>
                    <a:pt x="18" y="57"/>
                    <a:pt x="18" y="59"/>
                    <a:pt x="18" y="61"/>
                  </a:cubicBezTo>
                  <a:close/>
                  <a:moveTo>
                    <a:pt x="18" y="10"/>
                  </a:moveTo>
                  <a:cubicBezTo>
                    <a:pt x="18" y="17"/>
                    <a:pt x="16" y="27"/>
                    <a:pt x="12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4" y="27"/>
                    <a:pt x="2" y="16"/>
                    <a:pt x="2" y="10"/>
                  </a:cubicBezTo>
                  <a:cubicBezTo>
                    <a:pt x="2" y="3"/>
                    <a:pt x="5" y="0"/>
                    <a:pt x="11" y="0"/>
                  </a:cubicBezTo>
                  <a:cubicBezTo>
                    <a:pt x="16" y="0"/>
                    <a:pt x="18" y="3"/>
                    <a:pt x="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6"/>
            <p:cNvSpPr/>
            <p:nvPr userDrawn="1"/>
          </p:nvSpPr>
          <p:spPr bwMode="auto">
            <a:xfrm>
              <a:off x="3897313" y="3295651"/>
              <a:ext cx="219075" cy="269875"/>
            </a:xfrm>
            <a:custGeom>
              <a:avLst/>
              <a:gdLst>
                <a:gd name="T0" fmla="*/ 138 w 138"/>
                <a:gd name="T1" fmla="*/ 25 h 170"/>
                <a:gd name="T2" fmla="*/ 83 w 138"/>
                <a:gd name="T3" fmla="*/ 25 h 170"/>
                <a:gd name="T4" fmla="*/ 83 w 138"/>
                <a:gd name="T5" fmla="*/ 170 h 170"/>
                <a:gd name="T6" fmla="*/ 55 w 138"/>
                <a:gd name="T7" fmla="*/ 170 h 170"/>
                <a:gd name="T8" fmla="*/ 55 w 138"/>
                <a:gd name="T9" fmla="*/ 25 h 170"/>
                <a:gd name="T10" fmla="*/ 0 w 138"/>
                <a:gd name="T11" fmla="*/ 25 h 170"/>
                <a:gd name="T12" fmla="*/ 0 w 138"/>
                <a:gd name="T13" fmla="*/ 0 h 170"/>
                <a:gd name="T14" fmla="*/ 138 w 138"/>
                <a:gd name="T15" fmla="*/ 0 h 170"/>
                <a:gd name="T16" fmla="*/ 138 w 138"/>
                <a:gd name="T17" fmla="*/ 2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70">
                  <a:moveTo>
                    <a:pt x="138" y="25"/>
                  </a:moveTo>
                  <a:lnTo>
                    <a:pt x="83" y="25"/>
                  </a:lnTo>
                  <a:lnTo>
                    <a:pt x="83" y="170"/>
                  </a:lnTo>
                  <a:lnTo>
                    <a:pt x="55" y="170"/>
                  </a:lnTo>
                  <a:lnTo>
                    <a:pt x="55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38" y="0"/>
                  </a:lnTo>
                  <a:lnTo>
                    <a:pt x="13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4146551" y="3295651"/>
              <a:ext cx="161925" cy="269875"/>
            </a:xfrm>
            <a:custGeom>
              <a:avLst/>
              <a:gdLst>
                <a:gd name="T0" fmla="*/ 43 w 43"/>
                <a:gd name="T1" fmla="*/ 37 h 69"/>
                <a:gd name="T2" fmla="*/ 43 w 43"/>
                <a:gd name="T3" fmla="*/ 69 h 69"/>
                <a:gd name="T4" fmla="*/ 32 w 43"/>
                <a:gd name="T5" fmla="*/ 69 h 69"/>
                <a:gd name="T6" fmla="*/ 32 w 43"/>
                <a:gd name="T7" fmla="*/ 38 h 69"/>
                <a:gd name="T8" fmla="*/ 23 w 43"/>
                <a:gd name="T9" fmla="*/ 26 h 69"/>
                <a:gd name="T10" fmla="*/ 11 w 43"/>
                <a:gd name="T11" fmla="*/ 38 h 69"/>
                <a:gd name="T12" fmla="*/ 11 w 43"/>
                <a:gd name="T13" fmla="*/ 69 h 69"/>
                <a:gd name="T14" fmla="*/ 0 w 43"/>
                <a:gd name="T15" fmla="*/ 69 h 69"/>
                <a:gd name="T16" fmla="*/ 0 w 43"/>
                <a:gd name="T17" fmla="*/ 0 h 69"/>
                <a:gd name="T18" fmla="*/ 11 w 43"/>
                <a:gd name="T19" fmla="*/ 0 h 69"/>
                <a:gd name="T20" fmla="*/ 11 w 43"/>
                <a:gd name="T21" fmla="*/ 24 h 69"/>
                <a:gd name="T22" fmla="*/ 25 w 43"/>
                <a:gd name="T23" fmla="*/ 17 h 69"/>
                <a:gd name="T24" fmla="*/ 43 w 43"/>
                <a:gd name="T25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69">
                  <a:moveTo>
                    <a:pt x="43" y="37"/>
                  </a:moveTo>
                  <a:cubicBezTo>
                    <a:pt x="43" y="69"/>
                    <a:pt x="43" y="69"/>
                    <a:pt x="4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2" y="30"/>
                    <a:pt x="29" y="26"/>
                    <a:pt x="23" y="26"/>
                  </a:cubicBezTo>
                  <a:cubicBezTo>
                    <a:pt x="15" y="27"/>
                    <a:pt x="11" y="31"/>
                    <a:pt x="11" y="38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3" y="19"/>
                    <a:pt x="18" y="17"/>
                    <a:pt x="25" y="17"/>
                  </a:cubicBezTo>
                  <a:cubicBezTo>
                    <a:pt x="37" y="17"/>
                    <a:pt x="43" y="23"/>
                    <a:pt x="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4346576" y="3357563"/>
              <a:ext cx="188913" cy="212725"/>
            </a:xfrm>
            <a:custGeom>
              <a:avLst/>
              <a:gdLst>
                <a:gd name="T0" fmla="*/ 50 w 50"/>
                <a:gd name="T1" fmla="*/ 53 h 54"/>
                <a:gd name="T2" fmla="*/ 39 w 50"/>
                <a:gd name="T3" fmla="*/ 53 h 54"/>
                <a:gd name="T4" fmla="*/ 36 w 50"/>
                <a:gd name="T5" fmla="*/ 47 h 54"/>
                <a:gd name="T6" fmla="*/ 18 w 50"/>
                <a:gd name="T7" fmla="*/ 54 h 54"/>
                <a:gd name="T8" fmla="*/ 0 w 50"/>
                <a:gd name="T9" fmla="*/ 40 h 54"/>
                <a:gd name="T10" fmla="*/ 20 w 50"/>
                <a:gd name="T11" fmla="*/ 23 h 54"/>
                <a:gd name="T12" fmla="*/ 35 w 50"/>
                <a:gd name="T13" fmla="*/ 19 h 54"/>
                <a:gd name="T14" fmla="*/ 25 w 50"/>
                <a:gd name="T15" fmla="*/ 10 h 54"/>
                <a:gd name="T16" fmla="*/ 12 w 50"/>
                <a:gd name="T17" fmla="*/ 19 h 54"/>
                <a:gd name="T18" fmla="*/ 1 w 50"/>
                <a:gd name="T19" fmla="*/ 16 h 54"/>
                <a:gd name="T20" fmla="*/ 25 w 50"/>
                <a:gd name="T21" fmla="*/ 1 h 54"/>
                <a:gd name="T22" fmla="*/ 46 w 50"/>
                <a:gd name="T23" fmla="*/ 21 h 54"/>
                <a:gd name="T24" fmla="*/ 46 w 50"/>
                <a:gd name="T25" fmla="*/ 40 h 54"/>
                <a:gd name="T26" fmla="*/ 50 w 50"/>
                <a:gd name="T27" fmla="*/ 53 h 54"/>
                <a:gd name="T28" fmla="*/ 35 w 50"/>
                <a:gd name="T29" fmla="*/ 33 h 54"/>
                <a:gd name="T30" fmla="*/ 35 w 50"/>
                <a:gd name="T31" fmla="*/ 28 h 54"/>
                <a:gd name="T32" fmla="*/ 22 w 50"/>
                <a:gd name="T33" fmla="*/ 32 h 54"/>
                <a:gd name="T34" fmla="*/ 11 w 50"/>
                <a:gd name="T35" fmla="*/ 39 h 54"/>
                <a:gd name="T36" fmla="*/ 20 w 50"/>
                <a:gd name="T37" fmla="*/ 45 h 54"/>
                <a:gd name="T38" fmla="*/ 35 w 50"/>
                <a:gd name="T39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54">
                  <a:moveTo>
                    <a:pt x="50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8" y="52"/>
                    <a:pt x="37" y="50"/>
                    <a:pt x="36" y="47"/>
                  </a:cubicBezTo>
                  <a:cubicBezTo>
                    <a:pt x="33" y="52"/>
                    <a:pt x="27" y="54"/>
                    <a:pt x="18" y="54"/>
                  </a:cubicBezTo>
                  <a:cubicBezTo>
                    <a:pt x="7" y="54"/>
                    <a:pt x="1" y="49"/>
                    <a:pt x="0" y="40"/>
                  </a:cubicBezTo>
                  <a:cubicBezTo>
                    <a:pt x="0" y="30"/>
                    <a:pt x="7" y="24"/>
                    <a:pt x="20" y="23"/>
                  </a:cubicBezTo>
                  <a:cubicBezTo>
                    <a:pt x="29" y="22"/>
                    <a:pt x="34" y="21"/>
                    <a:pt x="35" y="19"/>
                  </a:cubicBezTo>
                  <a:cubicBezTo>
                    <a:pt x="36" y="13"/>
                    <a:pt x="32" y="10"/>
                    <a:pt x="25" y="10"/>
                  </a:cubicBezTo>
                  <a:cubicBezTo>
                    <a:pt x="17" y="10"/>
                    <a:pt x="13" y="13"/>
                    <a:pt x="12" y="19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5"/>
                    <a:pt x="12" y="0"/>
                    <a:pt x="25" y="1"/>
                  </a:cubicBezTo>
                  <a:cubicBezTo>
                    <a:pt x="39" y="1"/>
                    <a:pt x="46" y="7"/>
                    <a:pt x="46" y="21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6"/>
                    <a:pt x="47" y="50"/>
                    <a:pt x="50" y="53"/>
                  </a:cubicBezTo>
                  <a:close/>
                  <a:moveTo>
                    <a:pt x="35" y="33"/>
                  </a:moveTo>
                  <a:cubicBezTo>
                    <a:pt x="35" y="32"/>
                    <a:pt x="35" y="30"/>
                    <a:pt x="35" y="28"/>
                  </a:cubicBezTo>
                  <a:cubicBezTo>
                    <a:pt x="33" y="30"/>
                    <a:pt x="29" y="31"/>
                    <a:pt x="22" y="32"/>
                  </a:cubicBezTo>
                  <a:cubicBezTo>
                    <a:pt x="15" y="33"/>
                    <a:pt x="11" y="35"/>
                    <a:pt x="11" y="39"/>
                  </a:cubicBezTo>
                  <a:cubicBezTo>
                    <a:pt x="11" y="43"/>
                    <a:pt x="14" y="45"/>
                    <a:pt x="20" y="45"/>
                  </a:cubicBezTo>
                  <a:cubicBezTo>
                    <a:pt x="29" y="44"/>
                    <a:pt x="34" y="40"/>
                    <a:pt x="35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4570413" y="3362326"/>
              <a:ext cx="166688" cy="203200"/>
            </a:xfrm>
            <a:custGeom>
              <a:avLst/>
              <a:gdLst>
                <a:gd name="T0" fmla="*/ 43 w 44"/>
                <a:gd name="T1" fmla="*/ 20 h 52"/>
                <a:gd name="T2" fmla="*/ 43 w 44"/>
                <a:gd name="T3" fmla="*/ 52 h 52"/>
                <a:gd name="T4" fmla="*/ 32 w 44"/>
                <a:gd name="T5" fmla="*/ 52 h 52"/>
                <a:gd name="T6" fmla="*/ 32 w 44"/>
                <a:gd name="T7" fmla="*/ 21 h 52"/>
                <a:gd name="T8" fmla="*/ 23 w 44"/>
                <a:gd name="T9" fmla="*/ 9 h 52"/>
                <a:gd name="T10" fmla="*/ 10 w 44"/>
                <a:gd name="T11" fmla="*/ 21 h 52"/>
                <a:gd name="T12" fmla="*/ 10 w 44"/>
                <a:gd name="T13" fmla="*/ 52 h 52"/>
                <a:gd name="T14" fmla="*/ 0 w 44"/>
                <a:gd name="T15" fmla="*/ 52 h 52"/>
                <a:gd name="T16" fmla="*/ 0 w 44"/>
                <a:gd name="T17" fmla="*/ 1 h 52"/>
                <a:gd name="T18" fmla="*/ 10 w 44"/>
                <a:gd name="T19" fmla="*/ 1 h 52"/>
                <a:gd name="T20" fmla="*/ 10 w 44"/>
                <a:gd name="T21" fmla="*/ 7 h 52"/>
                <a:gd name="T22" fmla="*/ 25 w 44"/>
                <a:gd name="T23" fmla="*/ 0 h 52"/>
                <a:gd name="T24" fmla="*/ 43 w 44"/>
                <a:gd name="T25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2">
                  <a:moveTo>
                    <a:pt x="43" y="20"/>
                  </a:moveTo>
                  <a:cubicBezTo>
                    <a:pt x="43" y="52"/>
                    <a:pt x="43" y="52"/>
                    <a:pt x="43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3"/>
                    <a:pt x="29" y="9"/>
                    <a:pt x="23" y="9"/>
                  </a:cubicBezTo>
                  <a:cubicBezTo>
                    <a:pt x="15" y="10"/>
                    <a:pt x="11" y="14"/>
                    <a:pt x="10" y="21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3"/>
                    <a:pt x="18" y="0"/>
                    <a:pt x="25" y="0"/>
                  </a:cubicBezTo>
                  <a:cubicBezTo>
                    <a:pt x="37" y="0"/>
                    <a:pt x="44" y="6"/>
                    <a:pt x="4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4778376" y="3295651"/>
              <a:ext cx="177800" cy="269875"/>
            </a:xfrm>
            <a:custGeom>
              <a:avLst/>
              <a:gdLst>
                <a:gd name="T0" fmla="*/ 78 w 112"/>
                <a:gd name="T1" fmla="*/ 170 h 170"/>
                <a:gd name="T2" fmla="*/ 40 w 112"/>
                <a:gd name="T3" fmla="*/ 111 h 170"/>
                <a:gd name="T4" fmla="*/ 26 w 112"/>
                <a:gd name="T5" fmla="*/ 126 h 170"/>
                <a:gd name="T6" fmla="*/ 26 w 112"/>
                <a:gd name="T7" fmla="*/ 170 h 170"/>
                <a:gd name="T8" fmla="*/ 0 w 112"/>
                <a:gd name="T9" fmla="*/ 170 h 170"/>
                <a:gd name="T10" fmla="*/ 0 w 112"/>
                <a:gd name="T11" fmla="*/ 0 h 170"/>
                <a:gd name="T12" fmla="*/ 26 w 112"/>
                <a:gd name="T13" fmla="*/ 0 h 170"/>
                <a:gd name="T14" fmla="*/ 26 w 112"/>
                <a:gd name="T15" fmla="*/ 91 h 170"/>
                <a:gd name="T16" fmla="*/ 71 w 112"/>
                <a:gd name="T17" fmla="*/ 44 h 170"/>
                <a:gd name="T18" fmla="*/ 109 w 112"/>
                <a:gd name="T19" fmla="*/ 44 h 170"/>
                <a:gd name="T20" fmla="*/ 59 w 112"/>
                <a:gd name="T21" fmla="*/ 94 h 170"/>
                <a:gd name="T22" fmla="*/ 112 w 112"/>
                <a:gd name="T23" fmla="*/ 170 h 170"/>
                <a:gd name="T24" fmla="*/ 78 w 112"/>
                <a:gd name="T2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70">
                  <a:moveTo>
                    <a:pt x="78" y="170"/>
                  </a:moveTo>
                  <a:lnTo>
                    <a:pt x="40" y="111"/>
                  </a:lnTo>
                  <a:lnTo>
                    <a:pt x="26" y="126"/>
                  </a:lnTo>
                  <a:lnTo>
                    <a:pt x="26" y="170"/>
                  </a:lnTo>
                  <a:lnTo>
                    <a:pt x="0" y="17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91"/>
                  </a:lnTo>
                  <a:lnTo>
                    <a:pt x="71" y="44"/>
                  </a:lnTo>
                  <a:lnTo>
                    <a:pt x="109" y="44"/>
                  </a:lnTo>
                  <a:lnTo>
                    <a:pt x="59" y="94"/>
                  </a:lnTo>
                  <a:lnTo>
                    <a:pt x="112" y="170"/>
                  </a:lnTo>
                  <a:lnTo>
                    <a:pt x="7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" name="Freeform 11"/>
            <p:cNvSpPr/>
            <p:nvPr userDrawn="1"/>
          </p:nvSpPr>
          <p:spPr bwMode="auto">
            <a:xfrm>
              <a:off x="4967288" y="3362326"/>
              <a:ext cx="166688" cy="207963"/>
            </a:xfrm>
            <a:custGeom>
              <a:avLst/>
              <a:gdLst>
                <a:gd name="T0" fmla="*/ 42 w 44"/>
                <a:gd name="T1" fmla="*/ 14 h 53"/>
                <a:gd name="T2" fmla="*/ 31 w 44"/>
                <a:gd name="T3" fmla="*/ 17 h 53"/>
                <a:gd name="T4" fmla="*/ 22 w 44"/>
                <a:gd name="T5" fmla="*/ 10 h 53"/>
                <a:gd name="T6" fmla="*/ 13 w 44"/>
                <a:gd name="T7" fmla="*/ 15 h 53"/>
                <a:gd name="T8" fmla="*/ 25 w 44"/>
                <a:gd name="T9" fmla="*/ 22 h 53"/>
                <a:gd name="T10" fmla="*/ 44 w 44"/>
                <a:gd name="T11" fmla="*/ 38 h 53"/>
                <a:gd name="T12" fmla="*/ 22 w 44"/>
                <a:gd name="T13" fmla="*/ 53 h 53"/>
                <a:gd name="T14" fmla="*/ 0 w 44"/>
                <a:gd name="T15" fmla="*/ 38 h 53"/>
                <a:gd name="T16" fmla="*/ 11 w 44"/>
                <a:gd name="T17" fmla="*/ 35 h 53"/>
                <a:gd name="T18" fmla="*/ 22 w 44"/>
                <a:gd name="T19" fmla="*/ 44 h 53"/>
                <a:gd name="T20" fmla="*/ 33 w 44"/>
                <a:gd name="T21" fmla="*/ 38 h 53"/>
                <a:gd name="T22" fmla="*/ 22 w 44"/>
                <a:gd name="T23" fmla="*/ 31 h 53"/>
                <a:gd name="T24" fmla="*/ 2 w 44"/>
                <a:gd name="T25" fmla="*/ 15 h 53"/>
                <a:gd name="T26" fmla="*/ 21 w 44"/>
                <a:gd name="T27" fmla="*/ 0 h 53"/>
                <a:gd name="T28" fmla="*/ 42 w 44"/>
                <a:gd name="T29" fmla="*/ 1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3">
                  <a:moveTo>
                    <a:pt x="42" y="14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30" y="12"/>
                    <a:pt x="27" y="10"/>
                    <a:pt x="22" y="10"/>
                  </a:cubicBezTo>
                  <a:cubicBezTo>
                    <a:pt x="16" y="10"/>
                    <a:pt x="13" y="12"/>
                    <a:pt x="13" y="15"/>
                  </a:cubicBezTo>
                  <a:cubicBezTo>
                    <a:pt x="12" y="18"/>
                    <a:pt x="16" y="20"/>
                    <a:pt x="25" y="22"/>
                  </a:cubicBezTo>
                  <a:cubicBezTo>
                    <a:pt x="38" y="24"/>
                    <a:pt x="44" y="29"/>
                    <a:pt x="44" y="38"/>
                  </a:cubicBezTo>
                  <a:cubicBezTo>
                    <a:pt x="44" y="48"/>
                    <a:pt x="36" y="53"/>
                    <a:pt x="22" y="53"/>
                  </a:cubicBezTo>
                  <a:cubicBezTo>
                    <a:pt x="10" y="53"/>
                    <a:pt x="3" y="48"/>
                    <a:pt x="0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41"/>
                    <a:pt x="16" y="45"/>
                    <a:pt x="22" y="44"/>
                  </a:cubicBezTo>
                  <a:cubicBezTo>
                    <a:pt x="29" y="44"/>
                    <a:pt x="33" y="42"/>
                    <a:pt x="33" y="38"/>
                  </a:cubicBezTo>
                  <a:cubicBezTo>
                    <a:pt x="33" y="35"/>
                    <a:pt x="30" y="32"/>
                    <a:pt x="22" y="31"/>
                  </a:cubicBezTo>
                  <a:cubicBezTo>
                    <a:pt x="8" y="29"/>
                    <a:pt x="1" y="24"/>
                    <a:pt x="2" y="15"/>
                  </a:cubicBezTo>
                  <a:cubicBezTo>
                    <a:pt x="2" y="6"/>
                    <a:pt x="9" y="1"/>
                    <a:pt x="21" y="0"/>
                  </a:cubicBezTo>
                  <a:cubicBezTo>
                    <a:pt x="33" y="0"/>
                    <a:pt x="40" y="5"/>
                    <a:pt x="42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3720553" y="3817031"/>
            <a:ext cx="16228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>
                <a:solidFill>
                  <a:schemeClr val="bg1"/>
                </a:solidFill>
                <a:latin typeface="微软雅黑" pitchFamily="34" charset="-122"/>
                <a:cs typeface="Arial" pitchFamily="34" charset="0"/>
              </a:rPr>
              <a:t>www.glodon.com</a:t>
            </a:r>
            <a:endParaRPr lang="zh-CN" altLang="en-US" sz="1350" dirty="0">
              <a:solidFill>
                <a:schemeClr val="bg1"/>
              </a:solidFill>
              <a:latin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5" y="0"/>
            <a:ext cx="105725" cy="721610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521551" y="413548"/>
            <a:ext cx="48402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825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1552" y="43313"/>
            <a:ext cx="5946626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330" y="60723"/>
            <a:ext cx="8720017" cy="49980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330" y="670198"/>
            <a:ext cx="4269059" cy="2385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8330" y="1001003"/>
            <a:ext cx="4269059" cy="3887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825"/>
            </a:lvl3pPr>
            <a:lvl4pPr>
              <a:defRPr sz="788"/>
            </a:lvl4pPr>
            <a:lvl5pPr>
              <a:defRPr sz="788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670198"/>
            <a:ext cx="4303321" cy="23854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001003"/>
            <a:ext cx="4303321" cy="38873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825"/>
            </a:lvl3pPr>
            <a:lvl4pPr>
              <a:defRPr sz="788"/>
            </a:lvl4pPr>
            <a:lvl5pPr>
              <a:defRPr sz="788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986929"/>
            <a:ext cx="2895600" cy="87114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维致瑾咨询报告</a:t>
            </a:r>
            <a:r>
              <a:rPr kumimoji="1" lang="en-US" altLang="zh-CN"/>
              <a:t>PPT</a:t>
            </a:r>
            <a:r>
              <a:rPr kumimoji="1" lang="zh-CN" altLang="en-US"/>
              <a:t>模板及使用规范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814746" y="4986929"/>
            <a:ext cx="2133600" cy="87114"/>
          </a:xfrm>
          <a:prstGeom prst="rect">
            <a:avLst/>
          </a:prstGeom>
        </p:spPr>
        <p:txBody>
          <a:bodyPr/>
          <a:lstStyle/>
          <a:p>
            <a:fld id="{78859D02-F1FA-784C-9FE5-3F13DADEF6E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240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slow">
    <p:push dir="u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51963" y="1228743"/>
            <a:ext cx="3791974" cy="599101"/>
          </a:xfrm>
        </p:spPr>
        <p:txBody>
          <a:bodyPr/>
          <a:lstStyle/>
          <a:p>
            <a:pPr algn="ctr"/>
            <a:r>
              <a:rPr lang="zh-CN" altLang="en-US" sz="2800" smtClean="0"/>
              <a:t>编制取</a:t>
            </a:r>
            <a:r>
              <a:rPr lang="zh-CN" altLang="en-US" sz="2800" dirty="0" smtClean="0"/>
              <a:t>费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59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</a:t>
            </a:r>
            <a:r>
              <a:rPr lang="zh-CN" altLang="en-US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取费方式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848" y="692696"/>
            <a:ext cx="1944763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①清单单价取费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计算原理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1906"/>
            <a:ext cx="5862672" cy="3775731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85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59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</a:t>
            </a:r>
            <a:r>
              <a:rPr lang="zh-CN" altLang="en-US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取费方式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848" y="692696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①子目单价取费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计算原理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6" y="1062028"/>
            <a:ext cx="6223829" cy="4023485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75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3393" y="1236838"/>
            <a:ext cx="37740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>
                <a:solidFill>
                  <a:srgbClr val="00B050"/>
                </a:solidFill>
              </a:rPr>
              <a:t>TWO</a:t>
            </a:r>
            <a:endParaRPr kumimoji="1" lang="zh-CN" altLang="en-US" sz="13800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5573" y="2572763"/>
            <a:ext cx="400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实例计算</a:t>
            </a:r>
            <a:endParaRPr kumimoji="1" lang="zh-CN" altLang="en-US" sz="2800" dirty="0">
              <a:solidFill>
                <a:srgbClr val="00B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13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Two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实例计算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41244"/>
            <a:ext cx="8396439" cy="362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735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Two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实例计算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052" y="786063"/>
            <a:ext cx="7988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清单人工费单价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∑子目下人工含量*人工单价*子目含量（中间不取精度，结果按精度设置结果保留）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清单辅材费单价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∑子目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下材料含量*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材料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单价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*子目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含量（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中间不取精度，结果按精度设置结果保留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清单主材费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单价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∑子目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下主材含量*主材单价*子目含量（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中间不取精度，结果按精度设置结果保留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机械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费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单价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∑子目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下机械含量*机械单价*子目含量（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中间不取精度，结果按精度设置结果保留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清单管理费单价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管理费取费基数*费率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清单利润单价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利润取费基数*费率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清单规费单价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规费取费基数*费率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清单税金单价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税金取费基数*费率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清单综合单价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费基数单价之和（一般为人工费单价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辅材费单价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主材费单价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机械费单价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管理费单价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利润单价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费单价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税金单价）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清单费用细项合价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清单费用细项单价*清单工程量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50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Two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实例计算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3" y="779015"/>
            <a:ext cx="5615487" cy="421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95476" y="4227095"/>
            <a:ext cx="312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税金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分部分项税金合计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措施清单*税率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/(1+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税率）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其他清单*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税率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/(1+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税率）</a:t>
            </a:r>
          </a:p>
        </p:txBody>
      </p:sp>
    </p:spTree>
    <p:extLst>
      <p:ext uri="{BB962C8B-B14F-4D97-AF65-F5344CB8AC3E}">
        <p14:creationId xmlns:p14="http://schemas.microsoft.com/office/powerpoint/2010/main" val="1696453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目录</a:t>
            </a:r>
            <a:b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</a:b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40778633"/>
              </p:ext>
            </p:extLst>
          </p:nvPr>
        </p:nvGraphicFramePr>
        <p:xfrm>
          <a:off x="935493" y="1387477"/>
          <a:ext cx="7302128" cy="2350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78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2938" y="1615210"/>
            <a:ext cx="33634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800" dirty="0">
                <a:solidFill>
                  <a:srgbClr val="92D050"/>
                </a:solidFill>
              </a:rPr>
              <a:t>ONE</a:t>
            </a:r>
            <a:endParaRPr kumimoji="1" lang="zh-CN" altLang="en-US" sz="13800" dirty="0">
              <a:solidFill>
                <a:srgbClr val="92D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5118" y="295113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92D050"/>
                </a:solidFill>
                <a:latin typeface="Microsoft YaHei" charset="0"/>
                <a:ea typeface="Microsoft YaHei" charset="0"/>
                <a:cs typeface="Microsoft YaHei" charset="0"/>
              </a:rPr>
              <a:t>取费方式介绍</a:t>
            </a:r>
            <a:endParaRPr kumimoji="1" lang="zh-CN" altLang="en-US" sz="2800" dirty="0">
              <a:solidFill>
                <a:srgbClr val="92D05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888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66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取费方式介绍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1" y="699844"/>
            <a:ext cx="3485023" cy="4277074"/>
          </a:xfrm>
        </p:spPr>
      </p:pic>
      <p:sp>
        <p:nvSpPr>
          <p:cNvPr id="6" name="TextBox 5"/>
          <p:cNvSpPr txBox="1"/>
          <p:nvPr/>
        </p:nvSpPr>
        <p:spPr>
          <a:xfrm>
            <a:off x="4234371" y="737373"/>
            <a:ext cx="3854872" cy="1938992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建安工程费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按造价形成划分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分部分项工程费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措施项目费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其他项目费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税金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对应设置分部分项、措施项目和其他项目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界面，其中人工费、材料费、机械费费用构成要素包含在各界面内。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软件设置费用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汇总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界面，用于统计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其他界面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数据，计算规费、税金，最终汇总得出建安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费。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取费设置界面可以对工程费率进行总的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调整。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4873475" y="3865770"/>
            <a:ext cx="257666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这些业务构成了软件的整体框架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910968" y="2870114"/>
            <a:ext cx="501677" cy="68321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70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660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 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取费方式介绍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pic>
        <p:nvPicPr>
          <p:cNvPr id="9" name="内容占位符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" t="13085" r="707" b="175"/>
          <a:stretch/>
        </p:blipFill>
        <p:spPr>
          <a:xfrm>
            <a:off x="457201" y="683720"/>
            <a:ext cx="3408946" cy="4268949"/>
          </a:xfrm>
        </p:spPr>
      </p:pic>
      <p:sp>
        <p:nvSpPr>
          <p:cNvPr id="10" name="TextBox 9"/>
          <p:cNvSpPr txBox="1"/>
          <p:nvPr/>
        </p:nvSpPr>
        <p:spPr>
          <a:xfrm>
            <a:off x="4650678" y="776234"/>
            <a:ext cx="3057553" cy="1938992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建安工程费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按照费用构成要素划分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，包含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人工费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材料（包含工程设备）费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施工机具使用费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企业管理费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利润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规费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税金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其中人材机、管理费和利润包含在分部分项、措施项目、其他项目中，如左图所示；最后规费和税金按照对应的基数和费率记取。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425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59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</a:t>
            </a:r>
            <a:r>
              <a:rPr lang="zh-CN" altLang="en-US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取费方式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graphicFrame>
        <p:nvGraphicFramePr>
          <p:cNvPr id="5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69131"/>
              </p:ext>
            </p:extLst>
          </p:nvPr>
        </p:nvGraphicFramePr>
        <p:xfrm>
          <a:off x="216569" y="721644"/>
          <a:ext cx="7339264" cy="3882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7000498" y="511721"/>
            <a:ext cx="2666075" cy="1499937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二者的区别：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清单计价下管理费、利润、风险费用在套取子目时进行计取；定额计价下套取子目时只计取工程中发生的直接费用（人材机），间接费用（管理费、利润、风险）均在费用汇总时进行计取。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507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59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</a:t>
            </a:r>
            <a:r>
              <a:rPr lang="zh-CN" altLang="en-US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取费方式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71372936"/>
              </p:ext>
            </p:extLst>
          </p:nvPr>
        </p:nvGraphicFramePr>
        <p:xfrm>
          <a:off x="112199" y="890337"/>
          <a:ext cx="8807116" cy="51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7548" y="729916"/>
            <a:ext cx="1708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清单计价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715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59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</a:t>
            </a:r>
            <a:r>
              <a:rPr lang="zh-CN" altLang="en-US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取费方式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548" y="729916"/>
            <a:ext cx="1708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定额计价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68164411"/>
              </p:ext>
            </p:extLst>
          </p:nvPr>
        </p:nvGraphicFramePr>
        <p:xfrm>
          <a:off x="0" y="803775"/>
          <a:ext cx="9144000" cy="542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629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52" y="142389"/>
            <a:ext cx="2591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Part </a:t>
            </a:r>
            <a:r>
              <a:rPr lang="en-US" altLang="zh-CN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One</a:t>
            </a:r>
            <a:r>
              <a:rPr lang="zh-CN" altLang="en-US" b="1" dirty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取费方式</a:t>
            </a:r>
            <a:r>
              <a:rPr lang="zh-CN" altLang="en-US" b="1" dirty="0" smtClean="0">
                <a:solidFill>
                  <a:srgbClr val="0080CB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介绍</a:t>
            </a:r>
            <a:endParaRPr lang="zh-CN" altLang="en-US" b="1" dirty="0">
              <a:solidFill>
                <a:srgbClr val="0080CB"/>
              </a:solidFill>
              <a:latin typeface="微软雅黑" pitchFamily="34" charset="-122"/>
              <a:ea typeface="微软雅黑" pitchFamily="34" charset="-122"/>
              <a:cs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ph idx="1"/>
          </p:nvPr>
        </p:nvSpPr>
        <p:spPr>
          <a:xfrm>
            <a:off x="411803" y="921399"/>
            <a:ext cx="8229600" cy="4027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清单计价下的取费方式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>
                <a:solidFill>
                  <a:srgbClr val="FF0000"/>
                </a:solidFill>
              </a:rPr>
              <a:t> 清单单价取费、子目单价取费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200" b="1" dirty="0" smtClean="0"/>
              <a:t>业务场景：</a:t>
            </a:r>
            <a:endParaRPr lang="en-US" altLang="zh-CN" sz="12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200" b="0" dirty="0" smtClean="0"/>
              <a:t>    </a:t>
            </a:r>
            <a:r>
              <a:rPr lang="en-US" altLang="zh-CN" sz="1200" b="0" dirty="0" smtClean="0"/>
              <a:t>1.</a:t>
            </a:r>
            <a:r>
              <a:rPr lang="zh-CN" altLang="en-US" sz="1200" b="0" dirty="0" smtClean="0"/>
              <a:t>主</a:t>
            </a:r>
            <a:r>
              <a:rPr lang="zh-CN" altLang="en-US" sz="1200" b="0" dirty="0"/>
              <a:t>要是根据各地区提供的清单综合单价计算方式得来，不同地区投标时对综合单价分析表横、竖平情况的要求不同</a:t>
            </a:r>
            <a:r>
              <a:rPr lang="zh-CN" altLang="en-US" sz="1200" b="0" dirty="0" smtClean="0"/>
              <a:t>，一种计算方式由于计算顺序以及精度的影响很难兼顾横、竖平，所以</a:t>
            </a:r>
            <a:r>
              <a:rPr lang="zh-CN" altLang="en-US" sz="1200" b="0" dirty="0"/>
              <a:t>软件需要提供不同的综合单价计算方式，满足不同的投标要求</a:t>
            </a:r>
            <a:r>
              <a:rPr lang="zh-CN" altLang="en-US" sz="1200" b="0" dirty="0" smtClean="0"/>
              <a:t>。</a:t>
            </a:r>
            <a:endParaRPr lang="en-US" altLang="zh-CN" sz="1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200" b="0" dirty="0" smtClean="0"/>
              <a:t>    2.</a:t>
            </a:r>
            <a:r>
              <a:rPr lang="zh-CN" altLang="en-US" sz="1200" dirty="0" smtClean="0"/>
              <a:t>这两种取费主要是运用于当工程中有不同专业，而不同专业的计取费用的方式或是费率有不一样的地方，选取不同的取费方式计算出的结果就会不一样，软件设置不同的取费功能就可以帮助用户实现。</a:t>
            </a:r>
            <a:endParaRPr lang="en-US" altLang="zh-CN" sz="1200" b="0" dirty="0"/>
          </a:p>
          <a:p>
            <a:pPr marL="0" indent="0">
              <a:buNone/>
            </a:pPr>
            <a:endParaRPr lang="zh-CN" altLang="en-US" sz="1200" b="0" dirty="0"/>
          </a:p>
        </p:txBody>
      </p:sp>
      <p:sp>
        <p:nvSpPr>
          <p:cNvPr id="5" name="圆角矩形标注 4"/>
          <p:cNvSpPr/>
          <p:nvPr/>
        </p:nvSpPr>
        <p:spPr>
          <a:xfrm>
            <a:off x="3487154" y="3486213"/>
            <a:ext cx="2601827" cy="951769"/>
          </a:xfrm>
          <a:prstGeom prst="wedgeRoundRectCallout">
            <a:avLst>
              <a:gd name="adj1" fmla="val -69269"/>
              <a:gd name="adj2" fmla="val 2175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二者的区别：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清单单价取费的取费基数是清单的人材机单价之和；子目单价取费的取费基数是子目的人材机单价之和。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52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5268</TotalTime>
  <Words>1179</Words>
  <Application>Microsoft Office PowerPoint</Application>
  <PresentationFormat>全屏显示(16:9)</PresentationFormat>
  <Paragraphs>96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编制取费 </vt:lpstr>
      <vt:lpstr>目录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1B-3-2-02  师宗浩</dc:creator>
  <cp:lastModifiedBy>李红祥(10029824)</cp:lastModifiedBy>
  <cp:revision>757</cp:revision>
  <dcterms:created xsi:type="dcterms:W3CDTF">2016-03-29T11:21:00Z</dcterms:created>
  <dcterms:modified xsi:type="dcterms:W3CDTF">2019-08-22T01:35:11Z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2052-10.1.0.5552</vt:lpwstr>
  </property>
</Properties>
</file>