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912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350375"/>
            <a:ext cx="8266328" cy="1650001"/>
            <a:chOff x="0" y="1350375"/>
            <a:chExt cx="8266328" cy="16500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438275"/>
              <a:ext cx="7910336" cy="14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7786710" y="135037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At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86710" y="26310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Dt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86710" y="192880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D5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235207"/>
            <a:ext cx="7429520" cy="1491559"/>
            <a:chOff x="0" y="1235207"/>
            <a:chExt cx="7429520" cy="149155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238250"/>
              <a:ext cx="6958588" cy="14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TextBox 2"/>
            <p:cNvSpPr txBox="1"/>
            <p:nvPr/>
          </p:nvSpPr>
          <p:spPr>
            <a:xfrm>
              <a:off x="6949902" y="12352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Dt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49902" y="23574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At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49902" y="18136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D5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PresentationFormat>全屏显示(16:10)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6</cp:revision>
  <dcterms:created xsi:type="dcterms:W3CDTF">2018-08-07T12:41:04Z</dcterms:created>
  <dcterms:modified xsi:type="dcterms:W3CDTF">2018-08-07T13:18:03Z</dcterms:modified>
</cp:coreProperties>
</file>