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79" r:id="rId7"/>
    <p:sldId id="262" r:id="rId8"/>
    <p:sldId id="265" r:id="rId9"/>
    <p:sldId id="263" r:id="rId10"/>
    <p:sldId id="280" r:id="rId11"/>
    <p:sldId id="266" r:id="rId12"/>
    <p:sldId id="281" r:id="rId13"/>
    <p:sldId id="267" r:id="rId14"/>
    <p:sldId id="268" r:id="rId15"/>
    <p:sldId id="275" r:id="rId16"/>
  </p:sldIdLst>
  <p:sldSz cx="9144000" cy="5143500" type="screen16x9"/>
  <p:notesSz cx="6858000" cy="9144000"/>
  <p:embeddedFontLst>
    <p:embeddedFont>
      <p:font typeface="Archivo" panose="020B0604020202020204" charset="0"/>
      <p:regular r:id="rId18"/>
      <p:bold r:id="rId19"/>
      <p:italic r:id="rId20"/>
      <p:boldItalic r:id="rId21"/>
    </p:embeddedFont>
    <p:embeddedFont>
      <p:font typeface="Michroma" panose="020B0604020202020204" charset="0"/>
      <p:regular r:id="rId22"/>
    </p:embeddedFont>
    <p:embeddedFont>
      <p:font typeface="Nunito Light" pitchFamily="2" charset="0"/>
      <p:regular r:id="rId23"/>
      <p:italic r:id="rId24"/>
    </p:embeddedFont>
    <p:embeddedFont>
      <p:font typeface="Open Sans Light" panose="020B0306030504020204" pitchFamily="34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8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49F432-A00B-4DD9-956F-FB75BF6FD11B}">
  <a:tblStyle styleId="{7B49F432-A00B-4DD9-956F-FB75BF6FD1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0816ECA-2B2A-47FA-9B4D-62B4CD92FCE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C032D4E-1A7B-4738-AD7C-DA119C28E2A2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>
          <a:extLst>
            <a:ext uri="{FF2B5EF4-FFF2-40B4-BE49-F238E27FC236}">
              <a16:creationId xmlns:a16="http://schemas.microsoft.com/office/drawing/2014/main" id="{7E5F36C9-8613-AD50-DD6A-A4D657764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ff18b49f31_1_71:notes">
            <a:extLst>
              <a:ext uri="{FF2B5EF4-FFF2-40B4-BE49-F238E27FC236}">
                <a16:creationId xmlns:a16="http://schemas.microsoft.com/office/drawing/2014/main" id="{F3C27B2C-06A8-4CEC-0FFB-05D0303CE9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ff18b49f31_1_71:notes">
            <a:extLst>
              <a:ext uri="{FF2B5EF4-FFF2-40B4-BE49-F238E27FC236}">
                <a16:creationId xmlns:a16="http://schemas.microsoft.com/office/drawing/2014/main" id="{4AFE6706-05F5-AC02-7960-DC13F1B5C3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163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>
          <a:extLst>
            <a:ext uri="{FF2B5EF4-FFF2-40B4-BE49-F238E27FC236}">
              <a16:creationId xmlns:a16="http://schemas.microsoft.com/office/drawing/2014/main" id="{C0292963-836B-FCFC-D58C-C28679911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bc122e4e36_1_447:notes">
            <a:extLst>
              <a:ext uri="{FF2B5EF4-FFF2-40B4-BE49-F238E27FC236}">
                <a16:creationId xmlns:a16="http://schemas.microsoft.com/office/drawing/2014/main" id="{468EF592-959C-CF0E-5002-A49DB20CB5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bc122e4e36_1_447:notes">
            <a:extLst>
              <a:ext uri="{FF2B5EF4-FFF2-40B4-BE49-F238E27FC236}">
                <a16:creationId xmlns:a16="http://schemas.microsoft.com/office/drawing/2014/main" id="{957296AE-5D20-D590-09E7-0467C4D6BE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732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ff18b49f31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ff18b49f31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e3e3d52f1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e3e3d52f1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>
          <a:extLst>
            <a:ext uri="{FF2B5EF4-FFF2-40B4-BE49-F238E27FC236}">
              <a16:creationId xmlns:a16="http://schemas.microsoft.com/office/drawing/2014/main" id="{B46DA329-134B-270A-A42B-258BD7974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376c31365_0_0:notes">
            <a:extLst>
              <a:ext uri="{FF2B5EF4-FFF2-40B4-BE49-F238E27FC236}">
                <a16:creationId xmlns:a16="http://schemas.microsoft.com/office/drawing/2014/main" id="{139A9069-223B-A5CA-D6E1-23554E677E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376c31365_0_0:notes">
            <a:extLst>
              <a:ext uri="{FF2B5EF4-FFF2-40B4-BE49-F238E27FC236}">
                <a16:creationId xmlns:a16="http://schemas.microsoft.com/office/drawing/2014/main" id="{654E4D42-EDB4-4217-EF4F-8B7B1B4409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439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bit.ly/2TyoMsr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85375" y="-451500"/>
            <a:ext cx="9004555" cy="5949224"/>
            <a:chOff x="-285375" y="-451500"/>
            <a:chExt cx="9004555" cy="5949224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068185" y="262142"/>
              <a:ext cx="821257" cy="8212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83930" y="-451500"/>
              <a:ext cx="1235250" cy="123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285375" y="4061637"/>
              <a:ext cx="1436055" cy="14360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oogle Shape;13;p2"/>
          <p:cNvGrpSpPr/>
          <p:nvPr/>
        </p:nvGrpSpPr>
        <p:grpSpPr>
          <a:xfrm>
            <a:off x="-205542" y="-200399"/>
            <a:ext cx="1710633" cy="5072261"/>
            <a:chOff x="-205542" y="-200399"/>
            <a:chExt cx="1710633" cy="5072261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-205542" y="-200399"/>
              <a:ext cx="920630" cy="920641"/>
              <a:chOff x="1351185" y="2656117"/>
              <a:chExt cx="821257" cy="821268"/>
            </a:xfrm>
          </p:grpSpPr>
          <p:pic>
            <p:nvPicPr>
              <p:cNvPr id="15" name="Google Shape;1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351185" y="2656117"/>
                <a:ext cx="821257" cy="8212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Google Shape;16;p2"/>
              <p:cNvSpPr/>
              <p:nvPr/>
            </p:nvSpPr>
            <p:spPr>
              <a:xfrm>
                <a:off x="1391231" y="2696191"/>
                <a:ext cx="741000" cy="74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629302" y="3996063"/>
              <a:ext cx="875789" cy="875800"/>
              <a:chOff x="1351185" y="2656117"/>
              <a:chExt cx="821257" cy="821268"/>
            </a:xfrm>
          </p:grpSpPr>
          <p:pic>
            <p:nvPicPr>
              <p:cNvPr id="18" name="Google Shape;1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351185" y="2656117"/>
                <a:ext cx="821257" cy="8212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Google Shape;19;p2"/>
              <p:cNvSpPr/>
              <p:nvPr/>
            </p:nvSpPr>
            <p:spPr>
              <a:xfrm>
                <a:off x="1386442" y="2691387"/>
                <a:ext cx="750600" cy="75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715100" y="863575"/>
            <a:ext cx="4410000" cy="21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715100" y="3001375"/>
            <a:ext cx="4410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0300" y="3989300"/>
            <a:ext cx="980925" cy="98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19025" y="118750"/>
            <a:ext cx="1856650" cy="185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13"/>
          <p:cNvGrpSpPr/>
          <p:nvPr/>
        </p:nvGrpSpPr>
        <p:grpSpPr>
          <a:xfrm>
            <a:off x="8488618" y="2482546"/>
            <a:ext cx="1959426" cy="1959448"/>
            <a:chOff x="4109629" y="2630250"/>
            <a:chExt cx="872990" cy="873000"/>
          </a:xfrm>
        </p:grpSpPr>
        <p:pic>
          <p:nvPicPr>
            <p:cNvPr id="125" name="Google Shape;12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09629" y="2630250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3"/>
            <p:cNvSpPr/>
            <p:nvPr/>
          </p:nvSpPr>
          <p:spPr>
            <a:xfrm>
              <a:off x="4128845" y="2649466"/>
              <a:ext cx="834600" cy="83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71925"/>
            <a:ext cx="136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238474"/>
            <a:ext cx="136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471925"/>
            <a:ext cx="136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238471"/>
            <a:ext cx="136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471925"/>
            <a:ext cx="136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238471"/>
            <a:ext cx="1364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"/>
          </p:nvPr>
        </p:nvSpPr>
        <p:spPr>
          <a:xfrm>
            <a:off x="720000" y="1975444"/>
            <a:ext cx="23562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8"/>
          </p:nvPr>
        </p:nvSpPr>
        <p:spPr>
          <a:xfrm>
            <a:off x="3419275" y="1975450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9"/>
          </p:nvPr>
        </p:nvSpPr>
        <p:spPr>
          <a:xfrm>
            <a:off x="6118550" y="1975450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3"/>
          </p:nvPr>
        </p:nvSpPr>
        <p:spPr>
          <a:xfrm>
            <a:off x="720000" y="3742125"/>
            <a:ext cx="23562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4"/>
          </p:nvPr>
        </p:nvSpPr>
        <p:spPr>
          <a:xfrm>
            <a:off x="3419275" y="3742125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5"/>
          </p:nvPr>
        </p:nvSpPr>
        <p:spPr>
          <a:xfrm>
            <a:off x="6118550" y="3742125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2000" b="1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2" name="Google Shape;142;p14"/>
          <p:cNvGrpSpPr/>
          <p:nvPr/>
        </p:nvGrpSpPr>
        <p:grpSpPr>
          <a:xfrm>
            <a:off x="-803525" y="-213113"/>
            <a:ext cx="10650409" cy="5242413"/>
            <a:chOff x="-803525" y="-213113"/>
            <a:chExt cx="10650409" cy="5242413"/>
          </a:xfrm>
        </p:grpSpPr>
        <p:pic>
          <p:nvPicPr>
            <p:cNvPr id="143" name="Google Shape;143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8804" y="3336075"/>
              <a:ext cx="491520" cy="491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03525" y="3635457"/>
              <a:ext cx="1393850" cy="13938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4"/>
            <p:cNvPicPr preferRelativeResize="0"/>
            <p:nvPr/>
          </p:nvPicPr>
          <p:blipFill rotWithShape="1">
            <a:blip r:embed="rId4">
              <a:alphaModFix/>
            </a:blip>
            <a:srcRect l="3401" t="3401" r="3410" b="3410"/>
            <a:stretch/>
          </p:blipFill>
          <p:spPr>
            <a:xfrm>
              <a:off x="8473784" y="-213113"/>
              <a:ext cx="1373100" cy="13731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14"/>
          <p:cNvGrpSpPr/>
          <p:nvPr/>
        </p:nvGrpSpPr>
        <p:grpSpPr>
          <a:xfrm>
            <a:off x="8064241" y="-284279"/>
            <a:ext cx="729304" cy="729304"/>
            <a:chOff x="3451421" y="3574675"/>
            <a:chExt cx="873000" cy="873000"/>
          </a:xfrm>
        </p:grpSpPr>
        <p:pic>
          <p:nvPicPr>
            <p:cNvPr id="147" name="Google Shape;147;p14"/>
            <p:cNvPicPr preferRelativeResize="0"/>
            <p:nvPr/>
          </p:nvPicPr>
          <p:blipFill rotWithShape="1">
            <a:blip r:embed="rId4">
              <a:alphaModFix/>
            </a:blip>
            <a:srcRect l="3401" t="3401" r="3410" b="3410"/>
            <a:stretch/>
          </p:blipFill>
          <p:spPr>
            <a:xfrm>
              <a:off x="3451421" y="3574675"/>
              <a:ext cx="873000" cy="8730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48" name="Google Shape;148;p14"/>
            <p:cNvSpPr/>
            <p:nvPr/>
          </p:nvSpPr>
          <p:spPr>
            <a:xfrm>
              <a:off x="3466288" y="3589525"/>
              <a:ext cx="843300" cy="84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1" name="Google Shape;151;p15"/>
          <p:cNvGrpSpPr/>
          <p:nvPr/>
        </p:nvGrpSpPr>
        <p:grpSpPr>
          <a:xfrm>
            <a:off x="142488" y="-851126"/>
            <a:ext cx="9642935" cy="5491310"/>
            <a:chOff x="142488" y="-851126"/>
            <a:chExt cx="9642935" cy="5491310"/>
          </a:xfrm>
        </p:grpSpPr>
        <p:pic>
          <p:nvPicPr>
            <p:cNvPr id="152" name="Google Shape;152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42488" y="-851126"/>
              <a:ext cx="1247382" cy="1247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85075" y="3439824"/>
              <a:ext cx="1200348" cy="12003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15"/>
          <p:cNvGrpSpPr/>
          <p:nvPr/>
        </p:nvGrpSpPr>
        <p:grpSpPr>
          <a:xfrm>
            <a:off x="-328339" y="-100439"/>
            <a:ext cx="9456229" cy="6757083"/>
            <a:chOff x="-328339" y="-100439"/>
            <a:chExt cx="9456229" cy="6757083"/>
          </a:xfrm>
        </p:grpSpPr>
        <p:grpSp>
          <p:nvGrpSpPr>
            <p:cNvPr id="155" name="Google Shape;155;p15"/>
            <p:cNvGrpSpPr/>
            <p:nvPr/>
          </p:nvGrpSpPr>
          <p:grpSpPr>
            <a:xfrm>
              <a:off x="8503432" y="4345444"/>
              <a:ext cx="624457" cy="624457"/>
              <a:chOff x="6919815" y="2656128"/>
              <a:chExt cx="873000" cy="873000"/>
            </a:xfrm>
          </p:grpSpPr>
          <p:pic>
            <p:nvPicPr>
              <p:cNvPr id="156" name="Google Shape;156;p15"/>
              <p:cNvPicPr preferRelativeResize="0"/>
              <p:nvPr/>
            </p:nvPicPr>
            <p:blipFill rotWithShape="1">
              <a:blip r:embed="rId4">
                <a:alphaModFix/>
              </a:blip>
              <a:srcRect l="2794" t="2794" r="2803" b="2803"/>
              <a:stretch/>
            </p:blipFill>
            <p:spPr>
              <a:xfrm>
                <a:off x="6919815" y="2656128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157" name="Google Shape;157;p15"/>
              <p:cNvSpPr/>
              <p:nvPr/>
            </p:nvSpPr>
            <p:spPr>
              <a:xfrm>
                <a:off x="6934350" y="2667600"/>
                <a:ext cx="843900" cy="843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58" name="Google Shape;158;p15"/>
            <p:cNvGrpSpPr/>
            <p:nvPr/>
          </p:nvGrpSpPr>
          <p:grpSpPr>
            <a:xfrm>
              <a:off x="-328339" y="-100439"/>
              <a:ext cx="969717" cy="969816"/>
              <a:chOff x="2083263" y="3574675"/>
              <a:chExt cx="872990" cy="873000"/>
            </a:xfrm>
          </p:grpSpPr>
          <p:pic>
            <p:nvPicPr>
              <p:cNvPr id="159" name="Google Shape;159;p1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83263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0" name="Google Shape;160;p15"/>
              <p:cNvSpPr/>
              <p:nvPr/>
            </p:nvSpPr>
            <p:spPr>
              <a:xfrm>
                <a:off x="2118376" y="3609763"/>
                <a:ext cx="802800" cy="80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61" name="Google Shape;161;p15"/>
            <p:cNvGrpSpPr/>
            <p:nvPr/>
          </p:nvGrpSpPr>
          <p:grpSpPr>
            <a:xfrm>
              <a:off x="-264619" y="4697196"/>
              <a:ext cx="1959426" cy="1959448"/>
              <a:chOff x="4109629" y="2630250"/>
              <a:chExt cx="872990" cy="873000"/>
            </a:xfrm>
          </p:grpSpPr>
          <p:pic>
            <p:nvPicPr>
              <p:cNvPr id="162" name="Google Shape;162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3" name="Google Shape;163;p15"/>
              <p:cNvSpPr/>
              <p:nvPr/>
            </p:nvSpPr>
            <p:spPr>
              <a:xfrm>
                <a:off x="4128845" y="2649466"/>
                <a:ext cx="834600" cy="834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>
            <a:spLocks noGrp="1"/>
          </p:cNvSpPr>
          <p:nvPr>
            <p:ph type="subTitle" idx="1"/>
          </p:nvPr>
        </p:nvSpPr>
        <p:spPr>
          <a:xfrm>
            <a:off x="3805400" y="1936600"/>
            <a:ext cx="4605600" cy="7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3805400" y="924400"/>
            <a:ext cx="4605600" cy="10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>
            <a:spLocks noGrp="1"/>
          </p:cNvSpPr>
          <p:nvPr>
            <p:ph type="pic" idx="2"/>
          </p:nvPr>
        </p:nvSpPr>
        <p:spPr>
          <a:xfrm>
            <a:off x="-6100" y="-3200"/>
            <a:ext cx="355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17"/>
          <p:cNvSpPr>
            <a:spLocks noGrp="1"/>
          </p:cNvSpPr>
          <p:nvPr>
            <p:ph type="pic" idx="3"/>
          </p:nvPr>
        </p:nvSpPr>
        <p:spPr>
          <a:xfrm>
            <a:off x="5592075" y="2920725"/>
            <a:ext cx="3462000" cy="22197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17"/>
          <p:cNvSpPr>
            <a:spLocks noGrp="1"/>
          </p:cNvSpPr>
          <p:nvPr>
            <p:ph type="pic" idx="4"/>
          </p:nvPr>
        </p:nvSpPr>
        <p:spPr>
          <a:xfrm>
            <a:off x="3661325" y="2920725"/>
            <a:ext cx="1821300" cy="2219700"/>
          </a:xfrm>
          <a:prstGeom prst="rect">
            <a:avLst/>
          </a:prstGeom>
          <a:noFill/>
          <a:ln>
            <a:noFill/>
          </a:ln>
        </p:spPr>
      </p:sp>
      <p:pic>
        <p:nvPicPr>
          <p:cNvPr id="183" name="Google Shape;18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65888" y="-908150"/>
            <a:ext cx="1945575" cy="194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17"/>
          <p:cNvGrpSpPr/>
          <p:nvPr/>
        </p:nvGrpSpPr>
        <p:grpSpPr>
          <a:xfrm>
            <a:off x="3815054" y="-1054818"/>
            <a:ext cx="5832596" cy="3043626"/>
            <a:chOff x="3815054" y="-1054818"/>
            <a:chExt cx="5832596" cy="3043626"/>
          </a:xfrm>
        </p:grpSpPr>
        <p:grpSp>
          <p:nvGrpSpPr>
            <p:cNvPr id="185" name="Google Shape;185;p17"/>
            <p:cNvGrpSpPr/>
            <p:nvPr/>
          </p:nvGrpSpPr>
          <p:grpSpPr>
            <a:xfrm rot="10800000">
              <a:off x="8423544" y="764600"/>
              <a:ext cx="1224107" cy="1224208"/>
              <a:chOff x="4109629" y="2630250"/>
              <a:chExt cx="872990" cy="873000"/>
            </a:xfrm>
          </p:grpSpPr>
          <p:pic>
            <p:nvPicPr>
              <p:cNvPr id="186" name="Google Shape;186;p1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7" name="Google Shape;187;p17"/>
              <p:cNvSpPr/>
              <p:nvPr/>
            </p:nvSpPr>
            <p:spPr>
              <a:xfrm>
                <a:off x="4135475" y="26561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88" name="Google Shape;188;p17"/>
            <p:cNvGrpSpPr/>
            <p:nvPr/>
          </p:nvGrpSpPr>
          <p:grpSpPr>
            <a:xfrm>
              <a:off x="3815054" y="-1054818"/>
              <a:ext cx="1513869" cy="1513869"/>
              <a:chOff x="5514717" y="2630250"/>
              <a:chExt cx="873000" cy="873000"/>
            </a:xfrm>
          </p:grpSpPr>
          <p:pic>
            <p:nvPicPr>
              <p:cNvPr id="189" name="Google Shape;189;p17"/>
              <p:cNvPicPr preferRelativeResize="0"/>
              <p:nvPr/>
            </p:nvPicPr>
            <p:blipFill rotWithShape="1">
              <a:blip r:embed="rId3">
                <a:alphaModFix/>
              </a:blip>
              <a:srcRect l="2606" t="2606" r="2606" b="2606"/>
              <a:stretch/>
            </p:blipFill>
            <p:spPr>
              <a:xfrm>
                <a:off x="5514717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190" name="Google Shape;190;p17"/>
              <p:cNvSpPr/>
              <p:nvPr/>
            </p:nvSpPr>
            <p:spPr>
              <a:xfrm>
                <a:off x="5522554" y="2638048"/>
                <a:ext cx="857400" cy="857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8"/>
          <p:cNvGrpSpPr/>
          <p:nvPr/>
        </p:nvGrpSpPr>
        <p:grpSpPr>
          <a:xfrm>
            <a:off x="-321129" y="118750"/>
            <a:ext cx="10726661" cy="4814850"/>
            <a:chOff x="-321129" y="118750"/>
            <a:chExt cx="10726661" cy="4814850"/>
          </a:xfrm>
        </p:grpSpPr>
        <p:pic>
          <p:nvPicPr>
            <p:cNvPr id="193" name="Google Shape;193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-321129" y="3036837"/>
              <a:ext cx="847392" cy="8474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548882" y="118750"/>
              <a:ext cx="1856650" cy="185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48876" y="4206075"/>
              <a:ext cx="727525" cy="727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p18"/>
          <p:cNvGrpSpPr/>
          <p:nvPr/>
        </p:nvGrpSpPr>
        <p:grpSpPr>
          <a:xfrm flipH="1">
            <a:off x="-1104722" y="1735322"/>
            <a:ext cx="1692728" cy="1692747"/>
            <a:chOff x="4109629" y="2630250"/>
            <a:chExt cx="872990" cy="873000"/>
          </a:xfrm>
        </p:grpSpPr>
        <p:pic>
          <p:nvPicPr>
            <p:cNvPr id="197" name="Google Shape;19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09629" y="2630250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18"/>
            <p:cNvSpPr/>
            <p:nvPr/>
          </p:nvSpPr>
          <p:spPr>
            <a:xfrm>
              <a:off x="4128845" y="2649466"/>
              <a:ext cx="834600" cy="83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199" name="Google Shape;19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8"/>
          <p:cNvSpPr txBox="1">
            <a:spLocks noGrp="1"/>
          </p:cNvSpPr>
          <p:nvPr>
            <p:ph type="subTitle" idx="1"/>
          </p:nvPr>
        </p:nvSpPr>
        <p:spPr>
          <a:xfrm>
            <a:off x="714975" y="1965175"/>
            <a:ext cx="25767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01" name="Google Shape;201;p18"/>
          <p:cNvSpPr txBox="1">
            <a:spLocks noGrp="1"/>
          </p:cNvSpPr>
          <p:nvPr>
            <p:ph type="subTitle" idx="2"/>
          </p:nvPr>
        </p:nvSpPr>
        <p:spPr>
          <a:xfrm>
            <a:off x="714975" y="2374349"/>
            <a:ext cx="25767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8"/>
          <p:cNvSpPr txBox="1">
            <a:spLocks noGrp="1"/>
          </p:cNvSpPr>
          <p:nvPr>
            <p:ph type="subTitle" idx="3"/>
          </p:nvPr>
        </p:nvSpPr>
        <p:spPr>
          <a:xfrm>
            <a:off x="3283650" y="3342374"/>
            <a:ext cx="25767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subTitle" idx="4"/>
          </p:nvPr>
        </p:nvSpPr>
        <p:spPr>
          <a:xfrm>
            <a:off x="5860350" y="2374349"/>
            <a:ext cx="2576700" cy="12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8"/>
          <p:cNvSpPr txBox="1">
            <a:spLocks noGrp="1"/>
          </p:cNvSpPr>
          <p:nvPr>
            <p:ph type="subTitle" idx="5"/>
          </p:nvPr>
        </p:nvSpPr>
        <p:spPr>
          <a:xfrm>
            <a:off x="3283660" y="2933200"/>
            <a:ext cx="25767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subTitle" idx="6"/>
          </p:nvPr>
        </p:nvSpPr>
        <p:spPr>
          <a:xfrm>
            <a:off x="5860349" y="1965175"/>
            <a:ext cx="25767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0"/>
          <p:cNvGrpSpPr/>
          <p:nvPr/>
        </p:nvGrpSpPr>
        <p:grpSpPr>
          <a:xfrm>
            <a:off x="-379926" y="-812514"/>
            <a:ext cx="9891425" cy="6053287"/>
            <a:chOff x="-379926" y="-812514"/>
            <a:chExt cx="9891425" cy="6053287"/>
          </a:xfrm>
        </p:grpSpPr>
        <p:pic>
          <p:nvPicPr>
            <p:cNvPr id="223" name="Google Shape;223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379926" y="104275"/>
              <a:ext cx="1000825" cy="10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25675" y="-812514"/>
              <a:ext cx="1485825" cy="148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445967" y="4702496"/>
              <a:ext cx="538265" cy="5382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" name="Google Shape;226;p20"/>
          <p:cNvGrpSpPr/>
          <p:nvPr/>
        </p:nvGrpSpPr>
        <p:grpSpPr>
          <a:xfrm>
            <a:off x="6" y="-774847"/>
            <a:ext cx="9555452" cy="2095146"/>
            <a:chOff x="6" y="-774847"/>
            <a:chExt cx="9555452" cy="2095146"/>
          </a:xfrm>
        </p:grpSpPr>
        <p:grpSp>
          <p:nvGrpSpPr>
            <p:cNvPr id="227" name="Google Shape;227;p20"/>
            <p:cNvGrpSpPr/>
            <p:nvPr/>
          </p:nvGrpSpPr>
          <p:grpSpPr>
            <a:xfrm>
              <a:off x="6" y="-774847"/>
              <a:ext cx="1309824" cy="1309840"/>
              <a:chOff x="1351185" y="2656117"/>
              <a:chExt cx="821257" cy="821268"/>
            </a:xfrm>
          </p:grpSpPr>
          <p:pic>
            <p:nvPicPr>
              <p:cNvPr id="228" name="Google Shape;228;p2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351185" y="2656117"/>
                <a:ext cx="821257" cy="8212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9" name="Google Shape;229;p20"/>
              <p:cNvSpPr/>
              <p:nvPr/>
            </p:nvSpPr>
            <p:spPr>
              <a:xfrm>
                <a:off x="1388300" y="2693250"/>
                <a:ext cx="747000" cy="74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30" name="Google Shape;230;p20"/>
            <p:cNvGrpSpPr/>
            <p:nvPr/>
          </p:nvGrpSpPr>
          <p:grpSpPr>
            <a:xfrm>
              <a:off x="8680102" y="445029"/>
              <a:ext cx="875357" cy="875270"/>
              <a:chOff x="3451421" y="3574675"/>
              <a:chExt cx="873000" cy="873000"/>
            </a:xfrm>
          </p:grpSpPr>
          <p:pic>
            <p:nvPicPr>
              <p:cNvPr id="231" name="Google Shape;231;p20"/>
              <p:cNvPicPr preferRelativeResize="0"/>
              <p:nvPr/>
            </p:nvPicPr>
            <p:blipFill rotWithShape="1">
              <a:blip r:embed="rId5">
                <a:alphaModFix/>
              </a:blip>
              <a:srcRect l="3401" t="3401" r="3410" b="3410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232" name="Google Shape;232;p20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1"/>
          </p:nvPr>
        </p:nvSpPr>
        <p:spPr>
          <a:xfrm>
            <a:off x="1388050" y="1255797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subTitle" idx="2"/>
          </p:nvPr>
        </p:nvSpPr>
        <p:spPr>
          <a:xfrm>
            <a:off x="1388050" y="1781700"/>
            <a:ext cx="2967000" cy="9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3"/>
          </p:nvPr>
        </p:nvSpPr>
        <p:spPr>
          <a:xfrm>
            <a:off x="5237575" y="1781700"/>
            <a:ext cx="2967000" cy="9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subTitle" idx="4"/>
          </p:nvPr>
        </p:nvSpPr>
        <p:spPr>
          <a:xfrm>
            <a:off x="1388050" y="3505050"/>
            <a:ext cx="2967000" cy="9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5"/>
          </p:nvPr>
        </p:nvSpPr>
        <p:spPr>
          <a:xfrm>
            <a:off x="5237576" y="3505051"/>
            <a:ext cx="2967000" cy="9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6"/>
          </p:nvPr>
        </p:nvSpPr>
        <p:spPr>
          <a:xfrm>
            <a:off x="1388050" y="297915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7"/>
          </p:nvPr>
        </p:nvSpPr>
        <p:spPr>
          <a:xfrm>
            <a:off x="5237575" y="1255797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ubTitle" idx="8"/>
          </p:nvPr>
        </p:nvSpPr>
        <p:spPr>
          <a:xfrm>
            <a:off x="5237575" y="297916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/>
        </p:nvSpPr>
        <p:spPr>
          <a:xfrm>
            <a:off x="2382300" y="3840800"/>
            <a:ext cx="43794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271" name="Google Shape;271;p22"/>
          <p:cNvGrpSpPr/>
          <p:nvPr/>
        </p:nvGrpSpPr>
        <p:grpSpPr>
          <a:xfrm>
            <a:off x="-484026" y="-966625"/>
            <a:ext cx="10370727" cy="7443600"/>
            <a:chOff x="-484026" y="-966625"/>
            <a:chExt cx="10370727" cy="7443600"/>
          </a:xfrm>
        </p:grpSpPr>
        <p:pic>
          <p:nvPicPr>
            <p:cNvPr id="272" name="Google Shape;272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36215" y="286100"/>
              <a:ext cx="2250485" cy="225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2"/>
            <p:cNvPicPr preferRelativeResize="0"/>
            <p:nvPr/>
          </p:nvPicPr>
          <p:blipFill rotWithShape="1">
            <a:blip r:embed="rId6">
              <a:alphaModFix/>
            </a:blip>
            <a:srcRect l="3401" t="3401" r="3410" b="3410"/>
            <a:stretch/>
          </p:blipFill>
          <p:spPr>
            <a:xfrm>
              <a:off x="456055" y="-966625"/>
              <a:ext cx="1926300" cy="19263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74" name="Google Shape;274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486476" y="4503125"/>
              <a:ext cx="1973825" cy="197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484026" y="2073600"/>
              <a:ext cx="2151238" cy="2151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22"/>
          <p:cNvGrpSpPr/>
          <p:nvPr/>
        </p:nvGrpSpPr>
        <p:grpSpPr>
          <a:xfrm>
            <a:off x="-484037" y="-624688"/>
            <a:ext cx="9609197" cy="5469918"/>
            <a:chOff x="-484037" y="-624688"/>
            <a:chExt cx="9609197" cy="5469918"/>
          </a:xfrm>
        </p:grpSpPr>
        <p:grpSp>
          <p:nvGrpSpPr>
            <p:cNvPr id="277" name="Google Shape;277;p22"/>
            <p:cNvGrpSpPr/>
            <p:nvPr/>
          </p:nvGrpSpPr>
          <p:grpSpPr>
            <a:xfrm rot="-2700000">
              <a:off x="7794318" y="2418166"/>
              <a:ext cx="1102505" cy="1102505"/>
              <a:chOff x="2704540" y="2630250"/>
              <a:chExt cx="873000" cy="873000"/>
            </a:xfrm>
          </p:grpSpPr>
          <p:pic>
            <p:nvPicPr>
              <p:cNvPr id="278" name="Google Shape;278;p22"/>
              <p:cNvPicPr preferRelativeResize="0"/>
              <p:nvPr/>
            </p:nvPicPr>
            <p:blipFill rotWithShape="1">
              <a:blip r:embed="rId5">
                <a:alphaModFix/>
              </a:blip>
              <a:srcRect l="3366" t="3366" r="3375" b="3375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279" name="Google Shape;279;p22"/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80" name="Google Shape;280;p22"/>
            <p:cNvGrpSpPr/>
            <p:nvPr/>
          </p:nvGrpSpPr>
          <p:grpSpPr>
            <a:xfrm>
              <a:off x="6621644" y="-624688"/>
              <a:ext cx="1102499" cy="1102512"/>
              <a:chOff x="4109629" y="2630250"/>
              <a:chExt cx="872990" cy="873000"/>
            </a:xfrm>
          </p:grpSpPr>
          <p:pic>
            <p:nvPicPr>
              <p:cNvPr id="281" name="Google Shape;281;p2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2" name="Google Shape;282;p22"/>
              <p:cNvSpPr/>
              <p:nvPr/>
            </p:nvSpPr>
            <p:spPr>
              <a:xfrm>
                <a:off x="4135475" y="26561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83" name="Google Shape;283;p22"/>
            <p:cNvGrpSpPr/>
            <p:nvPr/>
          </p:nvGrpSpPr>
          <p:grpSpPr>
            <a:xfrm rot="10800000">
              <a:off x="1108147" y="3742719"/>
              <a:ext cx="1102499" cy="1102512"/>
              <a:chOff x="4819589" y="3574675"/>
              <a:chExt cx="872990" cy="873000"/>
            </a:xfrm>
          </p:grpSpPr>
          <p:pic>
            <p:nvPicPr>
              <p:cNvPr id="284" name="Google Shape;284;p2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819589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5" name="Google Shape;285;p22"/>
              <p:cNvSpPr/>
              <p:nvPr/>
            </p:nvSpPr>
            <p:spPr>
              <a:xfrm>
                <a:off x="4845500" y="3600525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86" name="Google Shape;286;p22"/>
            <p:cNvGrpSpPr/>
            <p:nvPr/>
          </p:nvGrpSpPr>
          <p:grpSpPr>
            <a:xfrm>
              <a:off x="-484037" y="477819"/>
              <a:ext cx="1102512" cy="1102512"/>
              <a:chOff x="3451421" y="3574675"/>
              <a:chExt cx="873000" cy="873000"/>
            </a:xfrm>
          </p:grpSpPr>
          <p:pic>
            <p:nvPicPr>
              <p:cNvPr id="287" name="Google Shape;287;p22"/>
              <p:cNvPicPr preferRelativeResize="0"/>
              <p:nvPr/>
            </p:nvPicPr>
            <p:blipFill rotWithShape="1">
              <a:blip r:embed="rId6">
                <a:alphaModFix/>
              </a:blip>
              <a:srcRect l="3401" t="3401" r="3410" b="3410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288" name="Google Shape;288;p22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89" name="Google Shape;289;p22"/>
          <p:cNvSpPr txBox="1">
            <a:spLocks noGrp="1"/>
          </p:cNvSpPr>
          <p:nvPr>
            <p:ph type="ctrTitle"/>
          </p:nvPr>
        </p:nvSpPr>
        <p:spPr>
          <a:xfrm>
            <a:off x="2382250" y="763200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1"/>
          </p:nvPr>
        </p:nvSpPr>
        <p:spPr>
          <a:xfrm>
            <a:off x="2382350" y="1659025"/>
            <a:ext cx="4379400" cy="11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3"/>
          <p:cNvGrpSpPr/>
          <p:nvPr/>
        </p:nvGrpSpPr>
        <p:grpSpPr>
          <a:xfrm>
            <a:off x="589200" y="-590351"/>
            <a:ext cx="1560389" cy="6480282"/>
            <a:chOff x="589200" y="-590351"/>
            <a:chExt cx="1560389" cy="6480282"/>
          </a:xfrm>
        </p:grpSpPr>
        <p:grpSp>
          <p:nvGrpSpPr>
            <p:cNvPr id="293" name="Google Shape;293;p23"/>
            <p:cNvGrpSpPr/>
            <p:nvPr/>
          </p:nvGrpSpPr>
          <p:grpSpPr>
            <a:xfrm>
              <a:off x="589200" y="-590351"/>
              <a:ext cx="1560389" cy="1560408"/>
              <a:chOff x="1351185" y="2656117"/>
              <a:chExt cx="821257" cy="821268"/>
            </a:xfrm>
          </p:grpSpPr>
          <p:pic>
            <p:nvPicPr>
              <p:cNvPr id="294" name="Google Shape;294;p2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351185" y="2656117"/>
                <a:ext cx="821257" cy="8212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5" name="Google Shape;295;p23"/>
              <p:cNvSpPr/>
              <p:nvPr/>
            </p:nvSpPr>
            <p:spPr>
              <a:xfrm>
                <a:off x="1388300" y="2693250"/>
                <a:ext cx="747000" cy="74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96" name="Google Shape;296;p23"/>
            <p:cNvGrpSpPr/>
            <p:nvPr/>
          </p:nvGrpSpPr>
          <p:grpSpPr>
            <a:xfrm>
              <a:off x="865884" y="4885545"/>
              <a:ext cx="1004375" cy="1004387"/>
              <a:chOff x="7555905" y="3574675"/>
              <a:chExt cx="872990" cy="873000"/>
            </a:xfrm>
          </p:grpSpPr>
          <p:pic>
            <p:nvPicPr>
              <p:cNvPr id="297" name="Google Shape;297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555905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8" name="Google Shape;298;p23"/>
              <p:cNvSpPr/>
              <p:nvPr/>
            </p:nvSpPr>
            <p:spPr>
              <a:xfrm>
                <a:off x="7577525" y="3596300"/>
                <a:ext cx="830100" cy="83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299" name="Google Shape;299;p23"/>
          <p:cNvGrpSpPr/>
          <p:nvPr/>
        </p:nvGrpSpPr>
        <p:grpSpPr>
          <a:xfrm>
            <a:off x="-859609" y="-1141088"/>
            <a:ext cx="10434934" cy="7031088"/>
            <a:chOff x="-859609" y="-1141088"/>
            <a:chExt cx="10434934" cy="7031088"/>
          </a:xfrm>
        </p:grpSpPr>
        <p:pic>
          <p:nvPicPr>
            <p:cNvPr id="300" name="Google Shape;300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04472" y="3410692"/>
              <a:ext cx="821257" cy="8212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35690" y="-590350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23"/>
            <p:cNvPicPr preferRelativeResize="0"/>
            <p:nvPr/>
          </p:nvPicPr>
          <p:blipFill rotWithShape="1">
            <a:blip r:embed="rId5">
              <a:alphaModFix/>
            </a:blip>
            <a:srcRect l="3401" t="3401" r="3410" b="3410"/>
            <a:stretch/>
          </p:blipFill>
          <p:spPr>
            <a:xfrm>
              <a:off x="7540124" y="3854800"/>
              <a:ext cx="2035200" cy="20352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03" name="Google Shape;303;p23"/>
            <p:cNvPicPr preferRelativeResize="0"/>
            <p:nvPr/>
          </p:nvPicPr>
          <p:blipFill rotWithShape="1">
            <a:blip r:embed="rId6">
              <a:alphaModFix/>
            </a:blip>
            <a:srcRect l="2606" t="2606" r="2606" b="2606"/>
            <a:stretch/>
          </p:blipFill>
          <p:spPr>
            <a:xfrm>
              <a:off x="6741033" y="-1141088"/>
              <a:ext cx="1734300" cy="17343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04" name="Google Shape;304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859609" y="198325"/>
              <a:ext cx="2520075" cy="2520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" name="Google Shape;305;p23"/>
          <p:cNvGrpSpPr/>
          <p:nvPr/>
        </p:nvGrpSpPr>
        <p:grpSpPr>
          <a:xfrm>
            <a:off x="160296" y="198319"/>
            <a:ext cx="9335330" cy="3812349"/>
            <a:chOff x="160296" y="198319"/>
            <a:chExt cx="9335330" cy="3812349"/>
          </a:xfrm>
        </p:grpSpPr>
        <p:grpSp>
          <p:nvGrpSpPr>
            <p:cNvPr id="306" name="Google Shape;306;p23"/>
            <p:cNvGrpSpPr/>
            <p:nvPr/>
          </p:nvGrpSpPr>
          <p:grpSpPr>
            <a:xfrm>
              <a:off x="8393114" y="2908156"/>
              <a:ext cx="1102512" cy="1102512"/>
              <a:chOff x="6919815" y="2656128"/>
              <a:chExt cx="873000" cy="873000"/>
            </a:xfrm>
          </p:grpSpPr>
          <p:pic>
            <p:nvPicPr>
              <p:cNvPr id="307" name="Google Shape;307;p23"/>
              <p:cNvPicPr preferRelativeResize="0"/>
              <p:nvPr/>
            </p:nvPicPr>
            <p:blipFill rotWithShape="1">
              <a:blip r:embed="rId8">
                <a:alphaModFix/>
              </a:blip>
              <a:srcRect l="2794" t="2794" r="2803" b="2803"/>
              <a:stretch/>
            </p:blipFill>
            <p:spPr>
              <a:xfrm>
                <a:off x="6919815" y="2656128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08" name="Google Shape;308;p23"/>
              <p:cNvSpPr/>
              <p:nvPr/>
            </p:nvSpPr>
            <p:spPr>
              <a:xfrm>
                <a:off x="6934350" y="2667600"/>
                <a:ext cx="843900" cy="843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09" name="Google Shape;309;p23"/>
            <p:cNvGrpSpPr/>
            <p:nvPr/>
          </p:nvGrpSpPr>
          <p:grpSpPr>
            <a:xfrm>
              <a:off x="7877647" y="198319"/>
              <a:ext cx="1102499" cy="1102512"/>
              <a:chOff x="6187747" y="3574675"/>
              <a:chExt cx="872990" cy="873000"/>
            </a:xfrm>
          </p:grpSpPr>
          <p:pic>
            <p:nvPicPr>
              <p:cNvPr id="310" name="Google Shape;310;p23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6187747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1" name="Google Shape;311;p23"/>
              <p:cNvSpPr/>
              <p:nvPr/>
            </p:nvSpPr>
            <p:spPr>
              <a:xfrm>
                <a:off x="6216900" y="3603838"/>
                <a:ext cx="814800" cy="814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12" name="Google Shape;312;p23"/>
            <p:cNvGrpSpPr/>
            <p:nvPr/>
          </p:nvGrpSpPr>
          <p:grpSpPr>
            <a:xfrm>
              <a:off x="160296" y="2026607"/>
              <a:ext cx="1580199" cy="1580130"/>
              <a:chOff x="715105" y="3574675"/>
              <a:chExt cx="872990" cy="873000"/>
            </a:xfrm>
          </p:grpSpPr>
          <p:pic>
            <p:nvPicPr>
              <p:cNvPr id="313" name="Google Shape;313;p2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715105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4" name="Google Shape;314;p23"/>
              <p:cNvSpPr/>
              <p:nvPr/>
            </p:nvSpPr>
            <p:spPr>
              <a:xfrm>
                <a:off x="740924" y="36005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4"/>
          <p:cNvGrpSpPr/>
          <p:nvPr/>
        </p:nvGrpSpPr>
        <p:grpSpPr>
          <a:xfrm>
            <a:off x="-296985" y="242847"/>
            <a:ext cx="10483711" cy="5110028"/>
            <a:chOff x="-296985" y="242847"/>
            <a:chExt cx="10483711" cy="5110028"/>
          </a:xfrm>
        </p:grpSpPr>
        <p:pic>
          <p:nvPicPr>
            <p:cNvPr id="317" name="Google Shape;317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072215" y="728916"/>
              <a:ext cx="873000" cy="87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3438" y="4316500"/>
              <a:ext cx="1036375" cy="103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6451" y="728923"/>
              <a:ext cx="733025" cy="73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296985" y="1754216"/>
              <a:ext cx="2024150" cy="2024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400074" y="242847"/>
              <a:ext cx="644750" cy="64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46875" y="2011438"/>
              <a:ext cx="2639850" cy="263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3" name="Google Shape;323;p24"/>
          <p:cNvGrpSpPr/>
          <p:nvPr/>
        </p:nvGrpSpPr>
        <p:grpSpPr>
          <a:xfrm>
            <a:off x="434597" y="-624051"/>
            <a:ext cx="8724353" cy="6440702"/>
            <a:chOff x="434597" y="-624051"/>
            <a:chExt cx="8724353" cy="6440702"/>
          </a:xfrm>
        </p:grpSpPr>
        <p:grpSp>
          <p:nvGrpSpPr>
            <p:cNvPr id="324" name="Google Shape;324;p24"/>
            <p:cNvGrpSpPr/>
            <p:nvPr/>
          </p:nvGrpSpPr>
          <p:grpSpPr>
            <a:xfrm>
              <a:off x="434597" y="-624038"/>
              <a:ext cx="1102512" cy="1102512"/>
              <a:chOff x="2704540" y="2630250"/>
              <a:chExt cx="873000" cy="873000"/>
            </a:xfrm>
          </p:grpSpPr>
          <p:pic>
            <p:nvPicPr>
              <p:cNvPr id="325" name="Google Shape;325;p24"/>
              <p:cNvPicPr preferRelativeResize="0"/>
              <p:nvPr/>
            </p:nvPicPr>
            <p:blipFill rotWithShape="1">
              <a:blip r:embed="rId8">
                <a:alphaModFix/>
              </a:blip>
              <a:srcRect l="3366" t="3366" r="3375" b="3375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26" name="Google Shape;326;p24"/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27" name="Google Shape;327;p24"/>
            <p:cNvGrpSpPr/>
            <p:nvPr/>
          </p:nvGrpSpPr>
          <p:grpSpPr>
            <a:xfrm>
              <a:off x="7731369" y="1055512"/>
              <a:ext cx="1102499" cy="1102512"/>
              <a:chOff x="4109629" y="2630250"/>
              <a:chExt cx="872990" cy="873000"/>
            </a:xfrm>
          </p:grpSpPr>
          <p:pic>
            <p:nvPicPr>
              <p:cNvPr id="328" name="Google Shape;328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9" name="Google Shape;329;p24"/>
              <p:cNvSpPr/>
              <p:nvPr/>
            </p:nvSpPr>
            <p:spPr>
              <a:xfrm>
                <a:off x="4135475" y="26561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30" name="Google Shape;330;p24"/>
            <p:cNvGrpSpPr/>
            <p:nvPr/>
          </p:nvGrpSpPr>
          <p:grpSpPr>
            <a:xfrm>
              <a:off x="7844760" y="4714139"/>
              <a:ext cx="1102512" cy="1102512"/>
              <a:chOff x="5514717" y="2630250"/>
              <a:chExt cx="873000" cy="873000"/>
            </a:xfrm>
          </p:grpSpPr>
          <p:pic>
            <p:nvPicPr>
              <p:cNvPr id="331" name="Google Shape;331;p24"/>
              <p:cNvPicPr preferRelativeResize="0"/>
              <p:nvPr/>
            </p:nvPicPr>
            <p:blipFill rotWithShape="1">
              <a:blip r:embed="rId9">
                <a:alphaModFix/>
              </a:blip>
              <a:srcRect l="2606" t="2606" r="2606" b="2606"/>
              <a:stretch/>
            </p:blipFill>
            <p:spPr>
              <a:xfrm>
                <a:off x="5514717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32" name="Google Shape;332;p24"/>
              <p:cNvSpPr/>
              <p:nvPr/>
            </p:nvSpPr>
            <p:spPr>
              <a:xfrm>
                <a:off x="5528263" y="2643763"/>
                <a:ext cx="846000" cy="846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33" name="Google Shape;333;p24"/>
            <p:cNvGrpSpPr/>
            <p:nvPr/>
          </p:nvGrpSpPr>
          <p:grpSpPr>
            <a:xfrm rot="10800000">
              <a:off x="869472" y="3504894"/>
              <a:ext cx="1102499" cy="1102512"/>
              <a:chOff x="4819589" y="3574675"/>
              <a:chExt cx="872990" cy="873000"/>
            </a:xfrm>
          </p:grpSpPr>
          <p:pic>
            <p:nvPicPr>
              <p:cNvPr id="334" name="Google Shape;334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819589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5" name="Google Shape;335;p24"/>
              <p:cNvSpPr/>
              <p:nvPr/>
            </p:nvSpPr>
            <p:spPr>
              <a:xfrm>
                <a:off x="4845500" y="3600525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36" name="Google Shape;336;p24"/>
            <p:cNvGrpSpPr/>
            <p:nvPr/>
          </p:nvGrpSpPr>
          <p:grpSpPr>
            <a:xfrm>
              <a:off x="8285950" y="-624051"/>
              <a:ext cx="873000" cy="873000"/>
              <a:chOff x="3451421" y="3574675"/>
              <a:chExt cx="873000" cy="873000"/>
            </a:xfrm>
          </p:grpSpPr>
          <p:pic>
            <p:nvPicPr>
              <p:cNvPr id="337" name="Google Shape;337;p24"/>
              <p:cNvPicPr preferRelativeResize="0"/>
              <p:nvPr/>
            </p:nvPicPr>
            <p:blipFill rotWithShape="1">
              <a:blip r:embed="rId10">
                <a:alphaModFix/>
              </a:blip>
              <a:srcRect l="3401" t="3401" r="3410" b="3410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38" name="Google Shape;338;p24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l="3401" t="3401" r="3410" b="3410"/>
          <a:stretch/>
        </p:blipFill>
        <p:spPr>
          <a:xfrm>
            <a:off x="7992054" y="4172325"/>
            <a:ext cx="1729200" cy="17292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" name="Google Shape;24;p3"/>
          <p:cNvGrpSpPr/>
          <p:nvPr/>
        </p:nvGrpSpPr>
        <p:grpSpPr>
          <a:xfrm>
            <a:off x="-851501" y="234538"/>
            <a:ext cx="9392120" cy="4647452"/>
            <a:chOff x="-851501" y="234538"/>
            <a:chExt cx="9392120" cy="4647452"/>
          </a:xfrm>
        </p:grpSpPr>
        <p:grpSp>
          <p:nvGrpSpPr>
            <p:cNvPr id="25" name="Google Shape;25;p3"/>
            <p:cNvGrpSpPr/>
            <p:nvPr/>
          </p:nvGrpSpPr>
          <p:grpSpPr>
            <a:xfrm>
              <a:off x="-851501" y="234538"/>
              <a:ext cx="1701302" cy="1701302"/>
              <a:chOff x="6919815" y="2656128"/>
              <a:chExt cx="873000" cy="873000"/>
            </a:xfrm>
          </p:grpSpPr>
          <p:pic>
            <p:nvPicPr>
              <p:cNvPr id="26" name="Google Shape;26;p3"/>
              <p:cNvPicPr preferRelativeResize="0"/>
              <p:nvPr/>
            </p:nvPicPr>
            <p:blipFill rotWithShape="1">
              <a:blip r:embed="rId3">
                <a:alphaModFix/>
              </a:blip>
              <a:srcRect l="2794" t="2794" r="2803" b="2803"/>
              <a:stretch/>
            </p:blipFill>
            <p:spPr>
              <a:xfrm>
                <a:off x="6919815" y="2656128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27" name="Google Shape;27;p3"/>
              <p:cNvSpPr/>
              <p:nvPr/>
            </p:nvSpPr>
            <p:spPr>
              <a:xfrm>
                <a:off x="6934350" y="2667487"/>
                <a:ext cx="843900" cy="843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8" name="Google Shape;28;p3"/>
            <p:cNvGrpSpPr/>
            <p:nvPr/>
          </p:nvGrpSpPr>
          <p:grpSpPr>
            <a:xfrm>
              <a:off x="7622136" y="3963506"/>
              <a:ext cx="918483" cy="918483"/>
              <a:chOff x="3451421" y="3574675"/>
              <a:chExt cx="873000" cy="873000"/>
            </a:xfrm>
          </p:grpSpPr>
          <p:pic>
            <p:nvPicPr>
              <p:cNvPr id="29" name="Google Shape;29;p3"/>
              <p:cNvPicPr preferRelativeResize="0"/>
              <p:nvPr/>
            </p:nvPicPr>
            <p:blipFill rotWithShape="1">
              <a:blip r:embed="rId2">
                <a:alphaModFix/>
              </a:blip>
              <a:srcRect l="3401" t="3401" r="3410" b="3410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0" name="Google Shape;30;p3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4572050" y="2229450"/>
            <a:ext cx="3856800" cy="14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6956376" y="1453350"/>
            <a:ext cx="1472400" cy="7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-748300" y="-755326"/>
            <a:ext cx="9777372" cy="5512926"/>
            <a:chOff x="-748300" y="-755326"/>
            <a:chExt cx="9777372" cy="5512926"/>
          </a:xfrm>
        </p:grpSpPr>
        <p:pic>
          <p:nvPicPr>
            <p:cNvPr id="48" name="Google Shape;48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748300" y="3177400"/>
              <a:ext cx="1580200" cy="158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28725" y="-755326"/>
              <a:ext cx="1200348" cy="12003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" name="Google Shape;50;p5"/>
          <p:cNvGrpSpPr/>
          <p:nvPr/>
        </p:nvGrpSpPr>
        <p:grpSpPr>
          <a:xfrm>
            <a:off x="327391" y="106102"/>
            <a:ext cx="9215188" cy="6550543"/>
            <a:chOff x="327391" y="106102"/>
            <a:chExt cx="9215188" cy="6550543"/>
          </a:xfrm>
        </p:grpSpPr>
        <p:grpSp>
          <p:nvGrpSpPr>
            <p:cNvPr id="51" name="Google Shape;51;p5"/>
            <p:cNvGrpSpPr/>
            <p:nvPr/>
          </p:nvGrpSpPr>
          <p:grpSpPr>
            <a:xfrm>
              <a:off x="8540638" y="106102"/>
              <a:ext cx="1001942" cy="1001942"/>
              <a:chOff x="6919815" y="2656128"/>
              <a:chExt cx="873000" cy="873000"/>
            </a:xfrm>
          </p:grpSpPr>
          <p:pic>
            <p:nvPicPr>
              <p:cNvPr id="52" name="Google Shape;52;p5"/>
              <p:cNvPicPr preferRelativeResize="0"/>
              <p:nvPr/>
            </p:nvPicPr>
            <p:blipFill rotWithShape="1">
              <a:blip r:embed="rId4">
                <a:alphaModFix/>
              </a:blip>
              <a:srcRect l="2794" t="2794" r="2803" b="2803"/>
              <a:stretch/>
            </p:blipFill>
            <p:spPr>
              <a:xfrm>
                <a:off x="6919815" y="2656128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53" name="Google Shape;53;p5"/>
              <p:cNvSpPr/>
              <p:nvPr/>
            </p:nvSpPr>
            <p:spPr>
              <a:xfrm>
                <a:off x="6934350" y="2667600"/>
                <a:ext cx="843900" cy="843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54" name="Google Shape;54;p5"/>
            <p:cNvGrpSpPr/>
            <p:nvPr/>
          </p:nvGrpSpPr>
          <p:grpSpPr>
            <a:xfrm>
              <a:off x="327391" y="4074083"/>
              <a:ext cx="937940" cy="938038"/>
              <a:chOff x="2083263" y="3574675"/>
              <a:chExt cx="872990" cy="873000"/>
            </a:xfrm>
          </p:grpSpPr>
          <p:pic>
            <p:nvPicPr>
              <p:cNvPr id="55" name="Google Shape;5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83263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" name="Google Shape;56;p5"/>
              <p:cNvSpPr/>
              <p:nvPr/>
            </p:nvSpPr>
            <p:spPr>
              <a:xfrm>
                <a:off x="2118376" y="3609763"/>
                <a:ext cx="802800" cy="80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57" name="Google Shape;57;p5"/>
            <p:cNvGrpSpPr/>
            <p:nvPr/>
          </p:nvGrpSpPr>
          <p:grpSpPr>
            <a:xfrm>
              <a:off x="7184568" y="4697196"/>
              <a:ext cx="1959426" cy="1959448"/>
              <a:chOff x="4109629" y="2630250"/>
              <a:chExt cx="872990" cy="873000"/>
            </a:xfrm>
          </p:grpSpPr>
          <p:pic>
            <p:nvPicPr>
              <p:cNvPr id="58" name="Google Shape;58;p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" name="Google Shape;59;p5"/>
              <p:cNvSpPr/>
              <p:nvPr/>
            </p:nvSpPr>
            <p:spPr>
              <a:xfrm>
                <a:off x="4128845" y="2649466"/>
                <a:ext cx="834600" cy="834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1161425" y="2372250"/>
            <a:ext cx="31320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2"/>
          </p:nvPr>
        </p:nvSpPr>
        <p:spPr>
          <a:xfrm>
            <a:off x="4850563" y="2372250"/>
            <a:ext cx="3132000" cy="45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3"/>
          </p:nvPr>
        </p:nvSpPr>
        <p:spPr>
          <a:xfrm>
            <a:off x="1161450" y="2823425"/>
            <a:ext cx="31320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4"/>
          </p:nvPr>
        </p:nvSpPr>
        <p:spPr>
          <a:xfrm>
            <a:off x="4850581" y="2823425"/>
            <a:ext cx="31320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>
            <a:off x="-383750" y="240891"/>
            <a:ext cx="9785336" cy="4758159"/>
            <a:chOff x="-383750" y="240891"/>
            <a:chExt cx="9785336" cy="4758159"/>
          </a:xfrm>
        </p:grpSpPr>
        <p:pic>
          <p:nvPicPr>
            <p:cNvPr id="68" name="Google Shape;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14126" y="4111575"/>
              <a:ext cx="887460" cy="887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83750" y="240891"/>
              <a:ext cx="980925" cy="980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" name="Google Shape;70;p6"/>
          <p:cNvGrpSpPr/>
          <p:nvPr/>
        </p:nvGrpSpPr>
        <p:grpSpPr>
          <a:xfrm>
            <a:off x="8614564" y="3051689"/>
            <a:ext cx="1556803" cy="1556821"/>
            <a:chOff x="4109629" y="2630250"/>
            <a:chExt cx="872990" cy="873000"/>
          </a:xfrm>
        </p:grpSpPr>
        <p:pic>
          <p:nvPicPr>
            <p:cNvPr id="71" name="Google Shape;7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09629" y="2630250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6"/>
            <p:cNvSpPr/>
            <p:nvPr/>
          </p:nvSpPr>
          <p:spPr>
            <a:xfrm>
              <a:off x="4128845" y="2649466"/>
              <a:ext cx="834600" cy="83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7"/>
          <p:cNvGrpSpPr/>
          <p:nvPr/>
        </p:nvGrpSpPr>
        <p:grpSpPr>
          <a:xfrm>
            <a:off x="-640600" y="-163400"/>
            <a:ext cx="1930629" cy="5153151"/>
            <a:chOff x="-640600" y="-163400"/>
            <a:chExt cx="1930629" cy="5153151"/>
          </a:xfrm>
        </p:grpSpPr>
        <p:pic>
          <p:nvPicPr>
            <p:cNvPr id="75" name="Google Shape;75;p7"/>
            <p:cNvPicPr preferRelativeResize="0"/>
            <p:nvPr/>
          </p:nvPicPr>
          <p:blipFill rotWithShape="1">
            <a:blip r:embed="rId2">
              <a:alphaModFix/>
            </a:blip>
            <a:srcRect l="3401" t="3401" r="3410" b="3410"/>
            <a:stretch/>
          </p:blipFill>
          <p:spPr>
            <a:xfrm rot="3105896">
              <a:off x="-439981" y="3796870"/>
              <a:ext cx="992262" cy="992262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76" name="Google Shape;76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9996" y="-163400"/>
              <a:ext cx="570033" cy="57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720000" y="607750"/>
            <a:ext cx="3852000" cy="10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720000" y="2049475"/>
            <a:ext cx="3852000" cy="22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>
            <a:spLocks noGrp="1"/>
          </p:cNvSpPr>
          <p:nvPr>
            <p:ph type="pic" idx="2"/>
          </p:nvPr>
        </p:nvSpPr>
        <p:spPr>
          <a:xfrm flipH="1">
            <a:off x="4720575" y="694925"/>
            <a:ext cx="3772200" cy="3753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-543852" y="-189596"/>
            <a:ext cx="1449163" cy="1449180"/>
            <a:chOff x="4819589" y="3574675"/>
            <a:chExt cx="872990" cy="873000"/>
          </a:xfrm>
        </p:grpSpPr>
        <p:pic>
          <p:nvPicPr>
            <p:cNvPr id="83" name="Google Shape;83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819589" y="3574675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8"/>
            <p:cNvSpPr/>
            <p:nvPr/>
          </p:nvSpPr>
          <p:spPr>
            <a:xfrm>
              <a:off x="4845500" y="3600525"/>
              <a:ext cx="821400" cy="82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pic>
        <p:nvPicPr>
          <p:cNvPr id="85" name="Google Shape;8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8625" y="825600"/>
            <a:ext cx="1580200" cy="15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0300" y="3989300"/>
            <a:ext cx="980925" cy="9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0" name="Google Shape;90;p9"/>
          <p:cNvGrpSpPr/>
          <p:nvPr/>
        </p:nvGrpSpPr>
        <p:grpSpPr>
          <a:xfrm>
            <a:off x="-651212" y="-201934"/>
            <a:ext cx="10917193" cy="6170509"/>
            <a:chOff x="-651212" y="-201934"/>
            <a:chExt cx="10917193" cy="6170509"/>
          </a:xfrm>
        </p:grpSpPr>
        <p:pic>
          <p:nvPicPr>
            <p:cNvPr id="91" name="Google Shape;91;p9"/>
            <p:cNvPicPr preferRelativeResize="0"/>
            <p:nvPr/>
          </p:nvPicPr>
          <p:blipFill rotWithShape="1">
            <a:blip r:embed="rId2">
              <a:alphaModFix/>
            </a:blip>
            <a:srcRect l="3401" t="3401" r="3410" b="3410"/>
            <a:stretch/>
          </p:blipFill>
          <p:spPr>
            <a:xfrm>
              <a:off x="170874" y="3916575"/>
              <a:ext cx="2052000" cy="20520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92" name="Google Shape;92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651212" y="2758600"/>
              <a:ext cx="1945575" cy="1945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04831" y="-201934"/>
              <a:ext cx="2161150" cy="2161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oogle Shape;94;p9"/>
          <p:cNvGrpSpPr/>
          <p:nvPr/>
        </p:nvGrpSpPr>
        <p:grpSpPr>
          <a:xfrm>
            <a:off x="945073" y="3227667"/>
            <a:ext cx="1449163" cy="1449180"/>
            <a:chOff x="4819589" y="3574675"/>
            <a:chExt cx="872990" cy="873000"/>
          </a:xfrm>
        </p:grpSpPr>
        <p:pic>
          <p:nvPicPr>
            <p:cNvPr id="95" name="Google Shape;95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19589" y="3574675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9"/>
            <p:cNvSpPr/>
            <p:nvPr/>
          </p:nvSpPr>
          <p:spPr>
            <a:xfrm>
              <a:off x="4845500" y="3600525"/>
              <a:ext cx="821400" cy="82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720000" y="4149450"/>
            <a:ext cx="7704000" cy="459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1"/>
          <p:cNvGrpSpPr/>
          <p:nvPr/>
        </p:nvGrpSpPr>
        <p:grpSpPr>
          <a:xfrm>
            <a:off x="170874" y="-715500"/>
            <a:ext cx="10151481" cy="6684075"/>
            <a:chOff x="170874" y="-715500"/>
            <a:chExt cx="10151481" cy="6684075"/>
          </a:xfrm>
        </p:grpSpPr>
        <p:pic>
          <p:nvPicPr>
            <p:cNvPr id="102" name="Google Shape;102;p11"/>
            <p:cNvPicPr preferRelativeResize="0"/>
            <p:nvPr/>
          </p:nvPicPr>
          <p:blipFill rotWithShape="1">
            <a:blip r:embed="rId2">
              <a:alphaModFix/>
            </a:blip>
            <a:srcRect l="3401" t="3401" r="3410" b="3410"/>
            <a:stretch/>
          </p:blipFill>
          <p:spPr>
            <a:xfrm>
              <a:off x="170874" y="3916575"/>
              <a:ext cx="2052000" cy="20520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03" name="Google Shape;103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84763" y="-715500"/>
              <a:ext cx="1945575" cy="1945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61206" y="2296491"/>
              <a:ext cx="2161150" cy="2161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" name="Google Shape;105;p11"/>
          <p:cNvGrpSpPr/>
          <p:nvPr/>
        </p:nvGrpSpPr>
        <p:grpSpPr>
          <a:xfrm>
            <a:off x="715094" y="-1582418"/>
            <a:ext cx="8300268" cy="6563814"/>
            <a:chOff x="715094" y="-1582418"/>
            <a:chExt cx="8300268" cy="6563814"/>
          </a:xfrm>
        </p:grpSpPr>
        <p:grpSp>
          <p:nvGrpSpPr>
            <p:cNvPr id="106" name="Google Shape;106;p11"/>
            <p:cNvGrpSpPr/>
            <p:nvPr/>
          </p:nvGrpSpPr>
          <p:grpSpPr>
            <a:xfrm>
              <a:off x="715094" y="268500"/>
              <a:ext cx="1224107" cy="1224208"/>
              <a:chOff x="4109629" y="2630250"/>
              <a:chExt cx="872990" cy="873000"/>
            </a:xfrm>
          </p:grpSpPr>
          <p:pic>
            <p:nvPicPr>
              <p:cNvPr id="107" name="Google Shape;107;p1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" name="Google Shape;108;p11"/>
              <p:cNvSpPr/>
              <p:nvPr/>
            </p:nvSpPr>
            <p:spPr>
              <a:xfrm>
                <a:off x="4135475" y="26561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09" name="Google Shape;109;p11"/>
            <p:cNvGrpSpPr/>
            <p:nvPr/>
          </p:nvGrpSpPr>
          <p:grpSpPr>
            <a:xfrm>
              <a:off x="7566198" y="3532217"/>
              <a:ext cx="1449163" cy="1449180"/>
              <a:chOff x="4819589" y="3574675"/>
              <a:chExt cx="872990" cy="873000"/>
            </a:xfrm>
          </p:grpSpPr>
          <p:pic>
            <p:nvPicPr>
              <p:cNvPr id="110" name="Google Shape;110;p1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819589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1" name="Google Shape;111;p11"/>
              <p:cNvSpPr/>
              <p:nvPr/>
            </p:nvSpPr>
            <p:spPr>
              <a:xfrm>
                <a:off x="4845500" y="3600525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12" name="Google Shape;112;p11"/>
            <p:cNvGrpSpPr/>
            <p:nvPr/>
          </p:nvGrpSpPr>
          <p:grpSpPr>
            <a:xfrm>
              <a:off x="1566586" y="3854307"/>
              <a:ext cx="1095702" cy="1095702"/>
              <a:chOff x="3451421" y="3574675"/>
              <a:chExt cx="873000" cy="873000"/>
            </a:xfrm>
          </p:grpSpPr>
          <p:pic>
            <p:nvPicPr>
              <p:cNvPr id="113" name="Google Shape;113;p11"/>
              <p:cNvPicPr preferRelativeResize="0"/>
              <p:nvPr/>
            </p:nvPicPr>
            <p:blipFill rotWithShape="1">
              <a:blip r:embed="rId2">
                <a:alphaModFix/>
              </a:blip>
              <a:srcRect l="3401" t="3401" r="3410" b="3410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114" name="Google Shape;114;p11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15" name="Google Shape;115;p11"/>
            <p:cNvGrpSpPr/>
            <p:nvPr/>
          </p:nvGrpSpPr>
          <p:grpSpPr>
            <a:xfrm>
              <a:off x="5896317" y="-1582418"/>
              <a:ext cx="2022741" cy="2022741"/>
              <a:chOff x="5514717" y="2630250"/>
              <a:chExt cx="873000" cy="873000"/>
            </a:xfrm>
          </p:grpSpPr>
          <p:pic>
            <p:nvPicPr>
              <p:cNvPr id="116" name="Google Shape;116;p11"/>
              <p:cNvPicPr preferRelativeResize="0"/>
              <p:nvPr/>
            </p:nvPicPr>
            <p:blipFill rotWithShape="1">
              <a:blip r:embed="rId5">
                <a:alphaModFix/>
              </a:blip>
              <a:srcRect l="2606" t="2606" r="2606" b="2606"/>
              <a:stretch/>
            </p:blipFill>
            <p:spPr>
              <a:xfrm>
                <a:off x="5514717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117" name="Google Shape;117;p11"/>
              <p:cNvSpPr/>
              <p:nvPr/>
            </p:nvSpPr>
            <p:spPr>
              <a:xfrm>
                <a:off x="5522554" y="2638048"/>
                <a:ext cx="857400" cy="857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118" name="Google Shape;118;p11"/>
          <p:cNvSpPr txBox="1">
            <a:spLocks noGrp="1"/>
          </p:cNvSpPr>
          <p:nvPr>
            <p:ph type="title" hasCustomPrompt="1"/>
          </p:nvPr>
        </p:nvSpPr>
        <p:spPr>
          <a:xfrm>
            <a:off x="901250" y="1791300"/>
            <a:ext cx="7341600" cy="11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11"/>
          <p:cNvSpPr txBox="1">
            <a:spLocks noGrp="1"/>
          </p:cNvSpPr>
          <p:nvPr>
            <p:ph type="subTitle" idx="1"/>
          </p:nvPr>
        </p:nvSpPr>
        <p:spPr>
          <a:xfrm>
            <a:off x="901250" y="2947800"/>
            <a:ext cx="73416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  <p:sldLayoutId id="2147483664" r:id="rId15"/>
    <p:sldLayoutId id="2147483666" r:id="rId16"/>
    <p:sldLayoutId id="2147483668" r:id="rId17"/>
    <p:sldLayoutId id="2147483669" r:id="rId18"/>
    <p:sldLayoutId id="2147483670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"/>
          <p:cNvSpPr txBox="1">
            <a:spLocks noGrp="1"/>
          </p:cNvSpPr>
          <p:nvPr>
            <p:ph type="ctrTitle"/>
          </p:nvPr>
        </p:nvSpPr>
        <p:spPr>
          <a:xfrm>
            <a:off x="745193" y="1142999"/>
            <a:ext cx="5067778" cy="20375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Project Website </a:t>
            </a:r>
            <a:r>
              <a:rPr lang="en-US" sz="4000" dirty="0" err="1"/>
              <a:t>FilmStreaming</a:t>
            </a:r>
            <a:endParaRPr sz="4000" dirty="0"/>
          </a:p>
        </p:txBody>
      </p:sp>
      <p:sp>
        <p:nvSpPr>
          <p:cNvPr id="350" name="Google Shape;350;p28"/>
          <p:cNvSpPr txBox="1">
            <a:spLocks noGrp="1"/>
          </p:cNvSpPr>
          <p:nvPr>
            <p:ph type="subTitle" idx="1"/>
          </p:nvPr>
        </p:nvSpPr>
        <p:spPr>
          <a:xfrm>
            <a:off x="715100" y="3001375"/>
            <a:ext cx="4410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Solusi </a:t>
            </a:r>
            <a:r>
              <a:rPr lang="en-ID" dirty="0" err="1"/>
              <a:t>Hiburan</a:t>
            </a:r>
            <a:r>
              <a:rPr lang="en-ID" dirty="0"/>
              <a:t> Digital di Ujung Jari</a:t>
            </a:r>
            <a:endParaRPr dirty="0"/>
          </a:p>
        </p:txBody>
      </p:sp>
      <p:grpSp>
        <p:nvGrpSpPr>
          <p:cNvPr id="351" name="Google Shape;351;p28"/>
          <p:cNvGrpSpPr/>
          <p:nvPr/>
        </p:nvGrpSpPr>
        <p:grpSpPr>
          <a:xfrm>
            <a:off x="5155193" y="1772475"/>
            <a:ext cx="3610757" cy="3814450"/>
            <a:chOff x="5155193" y="1772475"/>
            <a:chExt cx="3610757" cy="3814450"/>
          </a:xfrm>
        </p:grpSpPr>
        <p:pic>
          <p:nvPicPr>
            <p:cNvPr id="352" name="Google Shape;352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93225" y="4605975"/>
              <a:ext cx="980925" cy="98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86825" y="1772475"/>
              <a:ext cx="2479125" cy="2479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4" name="Google Shape;354;p28"/>
            <p:cNvGrpSpPr/>
            <p:nvPr/>
          </p:nvGrpSpPr>
          <p:grpSpPr>
            <a:xfrm>
              <a:off x="5155193" y="3291596"/>
              <a:ext cx="1959426" cy="1959448"/>
              <a:chOff x="4109629" y="2630250"/>
              <a:chExt cx="872990" cy="873000"/>
            </a:xfrm>
          </p:grpSpPr>
          <p:pic>
            <p:nvPicPr>
              <p:cNvPr id="355" name="Google Shape;355;p2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6" name="Google Shape;356;p28"/>
              <p:cNvSpPr/>
              <p:nvPr/>
            </p:nvSpPr>
            <p:spPr>
              <a:xfrm>
                <a:off x="4130460" y="2651081"/>
                <a:ext cx="831600" cy="831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cxnSp>
        <p:nvCxnSpPr>
          <p:cNvPr id="357" name="Google Shape;357;p28"/>
          <p:cNvCxnSpPr/>
          <p:nvPr/>
        </p:nvCxnSpPr>
        <p:spPr>
          <a:xfrm>
            <a:off x="-44000" y="3632950"/>
            <a:ext cx="340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>
          <a:extLst>
            <a:ext uri="{FF2B5EF4-FFF2-40B4-BE49-F238E27FC236}">
              <a16:creationId xmlns:a16="http://schemas.microsoft.com/office/drawing/2014/main" id="{D8A7FCFC-97AB-85F5-E32B-FE6F1D5AB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>
            <a:extLst>
              <a:ext uri="{FF2B5EF4-FFF2-40B4-BE49-F238E27FC236}">
                <a16:creationId xmlns:a16="http://schemas.microsoft.com/office/drawing/2014/main" id="{008552DA-7F71-8A64-9BAD-0153DEB3A2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45467" y="1507382"/>
            <a:ext cx="2218267" cy="11440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04</a:t>
            </a:r>
            <a:endParaRPr dirty="0"/>
          </a:p>
        </p:txBody>
      </p:sp>
      <p:sp>
        <p:nvSpPr>
          <p:cNvPr id="472" name="Google Shape;472;p37">
            <a:extLst>
              <a:ext uri="{FF2B5EF4-FFF2-40B4-BE49-F238E27FC236}">
                <a16:creationId xmlns:a16="http://schemas.microsoft.com/office/drawing/2014/main" id="{ED867B8E-17C3-4373-02AA-B29D9D73B4D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06049" y="2651467"/>
            <a:ext cx="73416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latin typeface="Michroma" panose="020B0604020202020204" charset="0"/>
              </a:rPr>
              <a:t>Rencana</a:t>
            </a:r>
            <a:r>
              <a:rPr lang="en-US" sz="2800" b="1" dirty="0">
                <a:latin typeface="Michroma" panose="020B0604020202020204" charset="0"/>
              </a:rPr>
              <a:t> dan Target</a:t>
            </a:r>
            <a:endParaRPr sz="2800" b="1" dirty="0">
              <a:latin typeface="Michrom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3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"/>
          <p:cNvSpPr txBox="1"/>
          <p:nvPr/>
        </p:nvSpPr>
        <p:spPr>
          <a:xfrm>
            <a:off x="796199" y="1017725"/>
            <a:ext cx="7526534" cy="412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Rencana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kedepannya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kami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akan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membuat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website yang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lebih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interaktif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terus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kami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akan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terus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mengembangkannya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menambahkan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halaman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home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atau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lain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lain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Yaitu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Pengembangan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MVP (Minimum Viable Product)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Membangun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versi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awal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website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fitur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inti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seperti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pencarian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film,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pemutar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video, dan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sistem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login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pengguna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Koleksi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Konten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Dasar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Menyediakan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katalog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awal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film dan serial yang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telah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memiliki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lisensi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resmi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Desain UI/UX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Sederhana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Responsif</a:t>
            </a:r>
            <a:endParaRPr lang="en-ID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Menciptakan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antarmuka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intuitif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bisa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diakses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di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berbagai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perangkat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Pengujian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dan Feedback Awal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Melakukan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uji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coba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beta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pengguna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terbatas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untuk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mengumpulkan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umpan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balik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guna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perbaikan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Jadi, target website kami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adalah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anak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remaja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sampai</a:t>
            </a:r>
            <a:r>
              <a:rPr lang="en-ID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seterusnya</a:t>
            </a:r>
            <a:endParaRPr lang="en-ID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78" name="Google Shape;47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Rencana</a:t>
            </a:r>
            <a:r>
              <a:rPr lang="en-US" dirty="0"/>
              <a:t> dan Target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>
          <a:extLst>
            <a:ext uri="{FF2B5EF4-FFF2-40B4-BE49-F238E27FC236}">
              <a16:creationId xmlns:a16="http://schemas.microsoft.com/office/drawing/2014/main" id="{207238A0-B303-786C-361B-34B18E191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60B2EF-7FE3-DE67-566C-F6F0AFC67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801" y="-641897"/>
            <a:ext cx="2507866" cy="2525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FDBD73-B97B-B84D-6367-1A278687A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934" y="-108497"/>
            <a:ext cx="1436325" cy="1446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FFEBCF-BBE9-EEDB-7797-35FBDEC2B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58780" y="4048636"/>
            <a:ext cx="890093" cy="890093"/>
          </a:xfrm>
          <a:prstGeom prst="rect">
            <a:avLst/>
          </a:prstGeom>
        </p:spPr>
      </p:pic>
      <p:sp>
        <p:nvSpPr>
          <p:cNvPr id="8" name="Google Shape;471;p37">
            <a:extLst>
              <a:ext uri="{FF2B5EF4-FFF2-40B4-BE49-F238E27FC236}">
                <a16:creationId xmlns:a16="http://schemas.microsoft.com/office/drawing/2014/main" id="{7B352B21-4590-C473-753A-1C979C0A91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6967" y="1735667"/>
            <a:ext cx="2218267" cy="6533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2"/>
                </a:solidFill>
              </a:rPr>
              <a:t>05</a:t>
            </a:r>
            <a:endParaRPr sz="3600" dirty="0">
              <a:solidFill>
                <a:schemeClr val="bg2"/>
              </a:solidFill>
            </a:endParaRPr>
          </a:p>
        </p:txBody>
      </p:sp>
      <p:sp>
        <p:nvSpPr>
          <p:cNvPr id="9" name="Google Shape;472;p37">
            <a:extLst>
              <a:ext uri="{FF2B5EF4-FFF2-40B4-BE49-F238E27FC236}">
                <a16:creationId xmlns:a16="http://schemas.microsoft.com/office/drawing/2014/main" id="{09CB550A-14DD-D241-A01A-7FDC7CB5B87F}"/>
              </a:ext>
            </a:extLst>
          </p:cNvPr>
          <p:cNvSpPr txBox="1">
            <a:spLocks/>
          </p:cNvSpPr>
          <p:nvPr/>
        </p:nvSpPr>
        <p:spPr>
          <a:xfrm>
            <a:off x="1206049" y="2651467"/>
            <a:ext cx="73416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b="1" dirty="0">
                <a:solidFill>
                  <a:schemeClr val="accent6"/>
                </a:solidFill>
                <a:latin typeface="Michroma" panose="020B0604020202020204" charset="0"/>
              </a:rPr>
              <a:t>Alasan Website </a:t>
            </a:r>
          </a:p>
        </p:txBody>
      </p:sp>
    </p:spTree>
    <p:extLst>
      <p:ext uri="{BB962C8B-B14F-4D97-AF65-F5344CB8AC3E}">
        <p14:creationId xmlns:p14="http://schemas.microsoft.com/office/powerpoint/2010/main" val="419376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9"/>
          <p:cNvSpPr txBox="1">
            <a:spLocks noGrp="1"/>
          </p:cNvSpPr>
          <p:nvPr>
            <p:ph type="title"/>
          </p:nvPr>
        </p:nvSpPr>
        <p:spPr>
          <a:xfrm>
            <a:off x="2295707" y="8518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Alasan Website 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80B8F-653E-4DD2-0D9C-4467156C8CC6}"/>
              </a:ext>
            </a:extLst>
          </p:cNvPr>
          <p:cNvSpPr txBox="1"/>
          <p:nvPr/>
        </p:nvSpPr>
        <p:spPr>
          <a:xfrm>
            <a:off x="1012371" y="1706336"/>
            <a:ext cx="770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Website </a:t>
            </a:r>
            <a:r>
              <a:rPr lang="en-ID" sz="1800" i="1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FilmStreaming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dibuat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sebagai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solusi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untuk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memenuhi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kebutuhan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hiburan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masyarakat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modern yang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menginginkan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akses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cepat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,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mudah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, dan legal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ke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berbagai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jenis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film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dari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seluruh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dunia.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Dengan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semakin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meningkatnya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pengguna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internet dan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berkembangnya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budaya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menonton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secara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daring, platform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ini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hadir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untuk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memberikan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pengalaman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menonton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yang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nyaman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,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berkualitas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tinggi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, dan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dapat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diakses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kapan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saja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dan di mana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saja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. Selain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itu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, </a:t>
            </a:r>
            <a:r>
              <a:rPr lang="en-ID" sz="1800" i="1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FilmStreaming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juga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bertujuan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untuk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mendukung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industri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perfilman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dengan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menyediakan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ruang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distribusi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digital yang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menjangkau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lebih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banyak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penonton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8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secara</a:t>
            </a:r>
            <a:r>
              <a:rPr lang="en-ID" sz="18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global.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0"/>
          <p:cNvSpPr txBox="1">
            <a:spLocks noGrp="1"/>
          </p:cNvSpPr>
          <p:nvPr>
            <p:ph type="title"/>
          </p:nvPr>
        </p:nvSpPr>
        <p:spPr>
          <a:xfrm>
            <a:off x="4352407" y="840921"/>
            <a:ext cx="3387336" cy="6629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Preview</a:t>
            </a:r>
            <a:endParaRPr sz="36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3DCFC64-9488-E9C5-B1AF-6B6CAE3FD3C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209" r="2209"/>
          <a:stretch>
            <a:fillRect/>
          </a:stretch>
        </p:blipFill>
        <p:spPr>
          <a:xfrm>
            <a:off x="-6350" y="1771650"/>
            <a:ext cx="5173663" cy="3368675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C0F6BB7-DC08-570A-7884-CCC6C9CE9C8C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l="7114" r="7114"/>
          <a:stretch>
            <a:fillRect/>
          </a:stretch>
        </p:blipFill>
        <p:spPr>
          <a:xfrm>
            <a:off x="5299075" y="2678113"/>
            <a:ext cx="3754438" cy="246221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7"/>
          <p:cNvSpPr txBox="1">
            <a:spLocks noGrp="1"/>
          </p:cNvSpPr>
          <p:nvPr>
            <p:ph type="ctrTitle"/>
          </p:nvPr>
        </p:nvSpPr>
        <p:spPr>
          <a:xfrm>
            <a:off x="2382300" y="1751079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72" name="Google Shape;372;p30"/>
          <p:cNvSpPr txBox="1">
            <a:spLocks noGrp="1"/>
          </p:cNvSpPr>
          <p:nvPr>
            <p:ph type="title" idx="2"/>
          </p:nvPr>
        </p:nvSpPr>
        <p:spPr>
          <a:xfrm>
            <a:off x="720000" y="1471925"/>
            <a:ext cx="136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3" name="Google Shape;373;p30"/>
          <p:cNvSpPr txBox="1">
            <a:spLocks noGrp="1"/>
          </p:cNvSpPr>
          <p:nvPr>
            <p:ph type="title" idx="3"/>
          </p:nvPr>
        </p:nvSpPr>
        <p:spPr>
          <a:xfrm>
            <a:off x="1898100" y="3242681"/>
            <a:ext cx="136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74" name="Google Shape;374;p30"/>
          <p:cNvSpPr txBox="1">
            <a:spLocks noGrp="1"/>
          </p:cNvSpPr>
          <p:nvPr>
            <p:ph type="title" idx="4"/>
          </p:nvPr>
        </p:nvSpPr>
        <p:spPr>
          <a:xfrm>
            <a:off x="3419275" y="1471925"/>
            <a:ext cx="136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5" name="Google Shape;375;p30"/>
          <p:cNvSpPr txBox="1">
            <a:spLocks noGrp="1"/>
          </p:cNvSpPr>
          <p:nvPr>
            <p:ph type="title" idx="5"/>
          </p:nvPr>
        </p:nvSpPr>
        <p:spPr>
          <a:xfrm>
            <a:off x="4843666" y="3238474"/>
            <a:ext cx="136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76" name="Google Shape;376;p30"/>
          <p:cNvSpPr txBox="1">
            <a:spLocks noGrp="1"/>
          </p:cNvSpPr>
          <p:nvPr>
            <p:ph type="title" idx="6"/>
          </p:nvPr>
        </p:nvSpPr>
        <p:spPr>
          <a:xfrm>
            <a:off x="6118550" y="1471925"/>
            <a:ext cx="1364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8" name="Google Shape;378;p30"/>
          <p:cNvSpPr txBox="1">
            <a:spLocks noGrp="1"/>
          </p:cNvSpPr>
          <p:nvPr>
            <p:ph type="subTitle" idx="1"/>
          </p:nvPr>
        </p:nvSpPr>
        <p:spPr>
          <a:xfrm>
            <a:off x="720000" y="1975444"/>
            <a:ext cx="23562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Pengenalan</a:t>
            </a:r>
            <a:endParaRPr dirty="0"/>
          </a:p>
        </p:txBody>
      </p:sp>
      <p:sp>
        <p:nvSpPr>
          <p:cNvPr id="379" name="Google Shape;379;p30"/>
          <p:cNvSpPr txBox="1">
            <a:spLocks noGrp="1"/>
          </p:cNvSpPr>
          <p:nvPr>
            <p:ph type="subTitle" idx="8"/>
          </p:nvPr>
        </p:nvSpPr>
        <p:spPr>
          <a:xfrm>
            <a:off x="1923450" y="3686074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Rencana</a:t>
            </a:r>
            <a:r>
              <a:rPr lang="en-US" dirty="0"/>
              <a:t> dan target</a:t>
            </a:r>
            <a:endParaRPr dirty="0"/>
          </a:p>
        </p:txBody>
      </p:sp>
      <p:sp>
        <p:nvSpPr>
          <p:cNvPr id="380" name="Google Shape;380;p30"/>
          <p:cNvSpPr txBox="1">
            <a:spLocks noGrp="1"/>
          </p:cNvSpPr>
          <p:nvPr>
            <p:ph type="subTitle" idx="9"/>
          </p:nvPr>
        </p:nvSpPr>
        <p:spPr>
          <a:xfrm>
            <a:off x="6118550" y="1975450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Kelebihan</a:t>
            </a:r>
            <a:r>
              <a:rPr lang="en-US" dirty="0"/>
              <a:t> dan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Kekurangan</a:t>
            </a:r>
            <a:endParaRPr dirty="0"/>
          </a:p>
        </p:txBody>
      </p:sp>
      <p:sp>
        <p:nvSpPr>
          <p:cNvPr id="381" name="Google Shape;381;p30"/>
          <p:cNvSpPr txBox="1">
            <a:spLocks noGrp="1"/>
          </p:cNvSpPr>
          <p:nvPr>
            <p:ph type="subTitle" idx="13"/>
          </p:nvPr>
        </p:nvSpPr>
        <p:spPr>
          <a:xfrm>
            <a:off x="3393900" y="1934962"/>
            <a:ext cx="23562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Tujuan Utama</a:t>
            </a:r>
            <a:endParaRPr dirty="0"/>
          </a:p>
        </p:txBody>
      </p:sp>
      <p:sp>
        <p:nvSpPr>
          <p:cNvPr id="382" name="Google Shape;382;p30"/>
          <p:cNvSpPr txBox="1">
            <a:spLocks noGrp="1"/>
          </p:cNvSpPr>
          <p:nvPr>
            <p:ph type="subTitle" idx="14"/>
          </p:nvPr>
        </p:nvSpPr>
        <p:spPr>
          <a:xfrm>
            <a:off x="5393999" y="3686074"/>
            <a:ext cx="23055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Alasan </a:t>
            </a:r>
            <a:br>
              <a:rPr lang="en-US" dirty="0"/>
            </a:br>
            <a:r>
              <a:rPr lang="en-US" dirty="0"/>
              <a:t>website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1"/>
          <p:cNvPicPr preferRelativeResize="0"/>
          <p:nvPr/>
        </p:nvPicPr>
        <p:blipFill rotWithShape="1">
          <a:blip r:embed="rId3">
            <a:alphaModFix/>
          </a:blip>
          <a:srcRect l="2606" t="2606" r="2606" b="2606"/>
          <a:stretch/>
        </p:blipFill>
        <p:spPr>
          <a:xfrm>
            <a:off x="7374949" y="205200"/>
            <a:ext cx="1579500" cy="1579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90" name="Google Shape;390;p31"/>
          <p:cNvSpPr txBox="1">
            <a:spLocks noGrp="1"/>
          </p:cNvSpPr>
          <p:nvPr>
            <p:ph type="title"/>
          </p:nvPr>
        </p:nvSpPr>
        <p:spPr>
          <a:xfrm>
            <a:off x="1446622" y="607750"/>
            <a:ext cx="3852000" cy="10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Nama </a:t>
            </a:r>
            <a:r>
              <a:rPr lang="en-US" dirty="0" err="1"/>
              <a:t>Kelompok</a:t>
            </a:r>
            <a:r>
              <a:rPr lang="en-US" dirty="0"/>
              <a:t> 4:</a:t>
            </a:r>
            <a:endParaRPr lang="en-ID" dirty="0"/>
          </a:p>
        </p:txBody>
      </p:sp>
      <p:sp>
        <p:nvSpPr>
          <p:cNvPr id="391" name="Google Shape;391;p31"/>
          <p:cNvSpPr txBox="1">
            <a:spLocks noGrp="1"/>
          </p:cNvSpPr>
          <p:nvPr>
            <p:ph type="body" idx="1"/>
          </p:nvPr>
        </p:nvSpPr>
        <p:spPr>
          <a:xfrm>
            <a:off x="3135059" y="2023592"/>
            <a:ext cx="3852000" cy="19945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- Andini Siti Fauzia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- Mughni Aulia 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- Najwa Santosa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- Sifa </a:t>
            </a:r>
            <a:r>
              <a:rPr lang="en-US" sz="2400" dirty="0" err="1"/>
              <a:t>Safitri</a:t>
            </a: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- Siti Aulia </a:t>
            </a:r>
            <a:r>
              <a:rPr lang="en-US" sz="2400" dirty="0" err="1"/>
              <a:t>Nurwati</a:t>
            </a: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grpSp>
        <p:nvGrpSpPr>
          <p:cNvPr id="393" name="Google Shape;393;p31"/>
          <p:cNvGrpSpPr/>
          <p:nvPr/>
        </p:nvGrpSpPr>
        <p:grpSpPr>
          <a:xfrm>
            <a:off x="7727408" y="4483184"/>
            <a:ext cx="1121879" cy="1121892"/>
            <a:chOff x="2083263" y="3574675"/>
            <a:chExt cx="872990" cy="873000"/>
          </a:xfrm>
        </p:grpSpPr>
        <p:pic>
          <p:nvPicPr>
            <p:cNvPr id="394" name="Google Shape;394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83263" y="3574675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Google Shape;395;p31"/>
            <p:cNvSpPr/>
            <p:nvPr/>
          </p:nvSpPr>
          <p:spPr>
            <a:xfrm>
              <a:off x="2114096" y="3607829"/>
              <a:ext cx="811500" cy="81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title"/>
          </p:nvPr>
        </p:nvSpPr>
        <p:spPr>
          <a:xfrm>
            <a:off x="4395712" y="2248975"/>
            <a:ext cx="4555067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err="1"/>
              <a:t>Pengenalan</a:t>
            </a:r>
            <a:endParaRPr dirty="0"/>
          </a:p>
        </p:txBody>
      </p:sp>
      <p:sp>
        <p:nvSpPr>
          <p:cNvPr id="401" name="Google Shape;401;p32"/>
          <p:cNvSpPr txBox="1">
            <a:spLocks noGrp="1"/>
          </p:cNvSpPr>
          <p:nvPr>
            <p:ph type="title" idx="2"/>
          </p:nvPr>
        </p:nvSpPr>
        <p:spPr>
          <a:xfrm>
            <a:off x="6956376" y="1453350"/>
            <a:ext cx="1472400" cy="7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2" name="Google Shape;402;p32"/>
          <p:cNvGrpSpPr/>
          <p:nvPr/>
        </p:nvGrpSpPr>
        <p:grpSpPr>
          <a:xfrm>
            <a:off x="998924" y="341050"/>
            <a:ext cx="3277476" cy="4461401"/>
            <a:chOff x="998924" y="341050"/>
            <a:chExt cx="3277476" cy="4461401"/>
          </a:xfrm>
        </p:grpSpPr>
        <p:pic>
          <p:nvPicPr>
            <p:cNvPr id="403" name="Google Shape;403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8325" y="341050"/>
              <a:ext cx="1132700" cy="113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8924" y="1030975"/>
              <a:ext cx="3212100" cy="3212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5" name="Google Shape;405;p32"/>
            <p:cNvGrpSpPr/>
            <p:nvPr/>
          </p:nvGrpSpPr>
          <p:grpSpPr>
            <a:xfrm>
              <a:off x="2606876" y="3132925"/>
              <a:ext cx="1669525" cy="1669525"/>
              <a:chOff x="2704540" y="2630250"/>
              <a:chExt cx="873000" cy="873000"/>
            </a:xfrm>
          </p:grpSpPr>
          <p:pic>
            <p:nvPicPr>
              <p:cNvPr id="406" name="Google Shape;406;p32"/>
              <p:cNvPicPr preferRelativeResize="0"/>
              <p:nvPr/>
            </p:nvPicPr>
            <p:blipFill rotWithShape="1">
              <a:blip r:embed="rId4">
                <a:alphaModFix/>
              </a:blip>
              <a:srcRect l="3366" t="3366" r="3375" b="3375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407" name="Google Shape;407;p32"/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"/>
          <p:cNvSpPr txBox="1">
            <a:spLocks noGrp="1"/>
          </p:cNvSpPr>
          <p:nvPr>
            <p:ph type="title"/>
          </p:nvPr>
        </p:nvSpPr>
        <p:spPr>
          <a:xfrm>
            <a:off x="2752001" y="46898"/>
            <a:ext cx="51304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Pengenalan</a:t>
            </a:r>
            <a:endParaRPr dirty="0"/>
          </a:p>
        </p:txBody>
      </p:sp>
      <p:sp>
        <p:nvSpPr>
          <p:cNvPr id="6" name="TextBox 5" descr="FilmStreaming is a digital film distribution method that enables users to stream content over the internet without having to download files in their entirety. With this system, users can instantly enjoy a variety of movie genres, from the latest biopic to classic films, using devices like computers, laptops, smartphones, or smart TVs.">
            <a:extLst>
              <a:ext uri="{FF2B5EF4-FFF2-40B4-BE49-F238E27FC236}">
                <a16:creationId xmlns:a16="http://schemas.microsoft.com/office/drawing/2014/main" id="{AB56F335-336F-958B-64CE-D2DB975CCD7B}"/>
              </a:ext>
            </a:extLst>
          </p:cNvPr>
          <p:cNvSpPr txBox="1"/>
          <p:nvPr/>
        </p:nvSpPr>
        <p:spPr>
          <a:xfrm>
            <a:off x="626533" y="815192"/>
            <a:ext cx="7509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FilmStreaming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adalah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metode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distribusi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film digital yang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memungkinkan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pengguna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untuk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melakukan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streaming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konten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melalui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internet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tanpa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harus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mengunduh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file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secara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keseluruhan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.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Dengan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sistem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ini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,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pengguna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dapat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langsung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menikmati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berbagai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genre film,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mulai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dari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film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biografi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terbaru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hingga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film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klasik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,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menggunakan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perangkat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seperti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komputer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, laptop,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ponsel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pintar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,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atau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TV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pintar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44A3E-D4E7-81C4-C64D-47FEDD6D20A1}"/>
              </a:ext>
            </a:extLst>
          </p:cNvPr>
          <p:cNvSpPr txBox="1"/>
          <p:nvPr/>
        </p:nvSpPr>
        <p:spPr>
          <a:xfrm rot="10800000" flipV="1">
            <a:off x="1512962" y="2662653"/>
            <a:ext cx="7171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Teknologi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streaming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ini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menjadi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solusi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praktis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di era modern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karena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menawarkan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kemudahan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,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kecepatan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, dan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fleksibilitas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saat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berinteraksi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dengan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orang lain. Selain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itu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, platform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FilmStreaming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umumnya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dilengkapi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dengan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fitur-fitur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seperti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deskripsi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film,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klasifikasi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genre, subtitle,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bahkan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rekomendasi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tayangan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yang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semuanya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ditujukan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untuk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meningkatkan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pengalaman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pengguna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saat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menonton</a:t>
            </a:r>
            <a:r>
              <a:rPr lang="en-ID" sz="1600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3A5C8C-1B6C-6EBF-75CC-05244E0041F6}"/>
              </a:ext>
            </a:extLst>
          </p:cNvPr>
          <p:cNvCxnSpPr>
            <a:cxnSpLocks/>
          </p:cNvCxnSpPr>
          <p:nvPr/>
        </p:nvCxnSpPr>
        <p:spPr>
          <a:xfrm>
            <a:off x="3012621" y="619598"/>
            <a:ext cx="4171950" cy="0"/>
          </a:xfrm>
          <a:prstGeom prst="line">
            <a:avLst/>
          </a:prstGeom>
          <a:ln w="25400" cmpd="sng">
            <a:solidFill>
              <a:srgbClr val="C388E8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>
          <a:extLst>
            <a:ext uri="{FF2B5EF4-FFF2-40B4-BE49-F238E27FC236}">
              <a16:creationId xmlns:a16="http://schemas.microsoft.com/office/drawing/2014/main" id="{F6C67C32-96A0-49DD-8807-07465C2EE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>
            <a:extLst>
              <a:ext uri="{FF2B5EF4-FFF2-40B4-BE49-F238E27FC236}">
                <a16:creationId xmlns:a16="http://schemas.microsoft.com/office/drawing/2014/main" id="{05B44A55-E26D-C0A5-1BD4-4F59D03179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5401" y="2478385"/>
            <a:ext cx="5004707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Tujuan Utama</a:t>
            </a:r>
            <a:endParaRPr dirty="0"/>
          </a:p>
        </p:txBody>
      </p:sp>
      <p:sp>
        <p:nvSpPr>
          <p:cNvPr id="401" name="Google Shape;401;p32">
            <a:extLst>
              <a:ext uri="{FF2B5EF4-FFF2-40B4-BE49-F238E27FC236}">
                <a16:creationId xmlns:a16="http://schemas.microsoft.com/office/drawing/2014/main" id="{B3B7C4E0-884A-3CDC-C238-30D1BD84E07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95475" y="1837200"/>
            <a:ext cx="1472400" cy="7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02" name="Google Shape;402;p32">
            <a:extLst>
              <a:ext uri="{FF2B5EF4-FFF2-40B4-BE49-F238E27FC236}">
                <a16:creationId xmlns:a16="http://schemas.microsoft.com/office/drawing/2014/main" id="{B029A504-6B02-B904-7521-4C4688C2A5C0}"/>
              </a:ext>
            </a:extLst>
          </p:cNvPr>
          <p:cNvGrpSpPr/>
          <p:nvPr/>
        </p:nvGrpSpPr>
        <p:grpSpPr>
          <a:xfrm rot="3602874">
            <a:off x="4991259" y="-47000"/>
            <a:ext cx="3277476" cy="4461401"/>
            <a:chOff x="998924" y="341050"/>
            <a:chExt cx="3277476" cy="4461401"/>
          </a:xfrm>
        </p:grpSpPr>
        <p:pic>
          <p:nvPicPr>
            <p:cNvPr id="403" name="Google Shape;403;p32">
              <a:extLst>
                <a:ext uri="{FF2B5EF4-FFF2-40B4-BE49-F238E27FC236}">
                  <a16:creationId xmlns:a16="http://schemas.microsoft.com/office/drawing/2014/main" id="{F25021D4-421F-68B2-4A08-C6B5973F0666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8325" y="341050"/>
              <a:ext cx="1132700" cy="113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2">
              <a:extLst>
                <a:ext uri="{FF2B5EF4-FFF2-40B4-BE49-F238E27FC236}">
                  <a16:creationId xmlns:a16="http://schemas.microsoft.com/office/drawing/2014/main" id="{990F9212-55C3-235F-3F19-B78A52263B16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8924" y="1030975"/>
              <a:ext cx="3212100" cy="3212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5" name="Google Shape;405;p32">
              <a:extLst>
                <a:ext uri="{FF2B5EF4-FFF2-40B4-BE49-F238E27FC236}">
                  <a16:creationId xmlns:a16="http://schemas.microsoft.com/office/drawing/2014/main" id="{6A5589C4-9052-B819-7A13-2C3DF31A3796}"/>
                </a:ext>
              </a:extLst>
            </p:cNvPr>
            <p:cNvGrpSpPr/>
            <p:nvPr/>
          </p:nvGrpSpPr>
          <p:grpSpPr>
            <a:xfrm>
              <a:off x="2606876" y="3132925"/>
              <a:ext cx="1669525" cy="1669525"/>
              <a:chOff x="2704540" y="2630250"/>
              <a:chExt cx="873000" cy="873000"/>
            </a:xfrm>
          </p:grpSpPr>
          <p:pic>
            <p:nvPicPr>
              <p:cNvPr id="406" name="Google Shape;406;p32">
                <a:extLst>
                  <a:ext uri="{FF2B5EF4-FFF2-40B4-BE49-F238E27FC236}">
                    <a16:creationId xmlns:a16="http://schemas.microsoft.com/office/drawing/2014/main" id="{5214D382-7651-9FB1-2DBB-5ED28750DE61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3366" t="3366" r="3375" b="3375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407" name="Google Shape;407;p32">
                <a:extLst>
                  <a:ext uri="{FF2B5EF4-FFF2-40B4-BE49-F238E27FC236}">
                    <a16:creationId xmlns:a16="http://schemas.microsoft.com/office/drawing/2014/main" id="{29B9A38B-DEE9-90FF-F8AE-5E5AB5DF21B6}"/>
                  </a:ext>
                </a:extLst>
              </p:cNvPr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12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4"/>
          <p:cNvSpPr txBox="1">
            <a:spLocks noGrp="1"/>
          </p:cNvSpPr>
          <p:nvPr>
            <p:ph type="subTitle" idx="1"/>
          </p:nvPr>
        </p:nvSpPr>
        <p:spPr>
          <a:xfrm>
            <a:off x="519033" y="906235"/>
            <a:ext cx="7171724" cy="12789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Archivo" panose="020B0604020202020204" charset="0"/>
                <a:cs typeface="Archivo" panose="020B0604020202020204" charset="0"/>
              </a:rPr>
              <a:t>Website </a:t>
            </a:r>
            <a:r>
              <a:rPr lang="en-ID" dirty="0" err="1">
                <a:latin typeface="Archivo" panose="020B0604020202020204" charset="0"/>
                <a:cs typeface="Archivo" panose="020B0604020202020204" charset="0"/>
              </a:rPr>
              <a:t>FilmStreaming</a:t>
            </a:r>
            <a:r>
              <a:rPr lang="en-ID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latin typeface="Archivo" panose="020B0604020202020204" charset="0"/>
                <a:cs typeface="Archivo" panose="020B0604020202020204" charset="0"/>
              </a:rPr>
              <a:t>bertujuan</a:t>
            </a:r>
            <a:r>
              <a:rPr lang="en-ID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latin typeface="Archivo" panose="020B0604020202020204" charset="0"/>
                <a:cs typeface="Archivo" panose="020B0604020202020204" charset="0"/>
              </a:rPr>
              <a:t>untuk</a:t>
            </a:r>
            <a:r>
              <a:rPr lang="en-ID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latin typeface="Archivo" panose="020B0604020202020204" charset="0"/>
                <a:cs typeface="Archivo" panose="020B0604020202020204" charset="0"/>
              </a:rPr>
              <a:t>menyediakan</a:t>
            </a:r>
            <a:r>
              <a:rPr lang="en-ID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latin typeface="Archivo" panose="020B0604020202020204" charset="0"/>
                <a:cs typeface="Archivo" panose="020B0604020202020204" charset="0"/>
              </a:rPr>
              <a:t>layanan</a:t>
            </a:r>
            <a:r>
              <a:rPr lang="en-ID" dirty="0">
                <a:latin typeface="Archivo" panose="020B0604020202020204" charset="0"/>
                <a:cs typeface="Archivo" panose="020B0604020202020204" charset="0"/>
              </a:rPr>
              <a:t> streaming film dan serial </a:t>
            </a:r>
            <a:r>
              <a:rPr lang="en-ID" dirty="0" err="1">
                <a:latin typeface="Archivo" panose="020B0604020202020204" charset="0"/>
                <a:cs typeface="Archivo" panose="020B0604020202020204" charset="0"/>
              </a:rPr>
              <a:t>berkualitas</a:t>
            </a:r>
            <a:r>
              <a:rPr lang="en-ID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latin typeface="Archivo" panose="020B0604020202020204" charset="0"/>
                <a:cs typeface="Archivo" panose="020B0604020202020204" charset="0"/>
              </a:rPr>
              <a:t>tinggi</a:t>
            </a:r>
            <a:r>
              <a:rPr lang="en-ID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latin typeface="Archivo" panose="020B0604020202020204" charset="0"/>
                <a:cs typeface="Archivo" panose="020B0604020202020204" charset="0"/>
              </a:rPr>
              <a:t>secara</a:t>
            </a:r>
            <a:r>
              <a:rPr lang="en-ID" dirty="0">
                <a:latin typeface="Archivo" panose="020B0604020202020204" charset="0"/>
                <a:cs typeface="Archivo" panose="020B0604020202020204" charset="0"/>
              </a:rPr>
              <a:t> daring, </a:t>
            </a:r>
            <a:r>
              <a:rPr lang="en-ID" dirty="0" err="1">
                <a:latin typeface="Archivo" panose="020B0604020202020204" charset="0"/>
                <a:cs typeface="Archivo" panose="020B0604020202020204" charset="0"/>
              </a:rPr>
              <a:t>dengan</a:t>
            </a:r>
            <a:r>
              <a:rPr lang="en-ID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latin typeface="Archivo" panose="020B0604020202020204" charset="0"/>
                <a:cs typeface="Archivo" panose="020B0604020202020204" charset="0"/>
              </a:rPr>
              <a:t>mengedepankan</a:t>
            </a:r>
            <a:r>
              <a:rPr lang="en-ID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latin typeface="Archivo" panose="020B0604020202020204" charset="0"/>
                <a:cs typeface="Archivo" panose="020B0604020202020204" charset="0"/>
              </a:rPr>
              <a:t>kemudahan</a:t>
            </a:r>
            <a:r>
              <a:rPr lang="en-ID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latin typeface="Archivo" panose="020B0604020202020204" charset="0"/>
                <a:cs typeface="Archivo" panose="020B0604020202020204" charset="0"/>
              </a:rPr>
              <a:t>akses</a:t>
            </a:r>
            <a:r>
              <a:rPr lang="en-ID" dirty="0">
                <a:latin typeface="Archivo" panose="020B0604020202020204" charset="0"/>
                <a:cs typeface="Archivo" panose="020B0604020202020204" charset="0"/>
              </a:rPr>
              <a:t>, </a:t>
            </a:r>
            <a:r>
              <a:rPr lang="en-ID" dirty="0" err="1">
                <a:latin typeface="Archivo" panose="020B0604020202020204" charset="0"/>
                <a:cs typeface="Archivo" panose="020B0604020202020204" charset="0"/>
              </a:rPr>
              <a:t>kenyamanan</a:t>
            </a:r>
            <a:r>
              <a:rPr lang="en-ID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latin typeface="Archivo" panose="020B0604020202020204" charset="0"/>
                <a:cs typeface="Archivo" panose="020B0604020202020204" charset="0"/>
              </a:rPr>
              <a:t>pengguna</a:t>
            </a:r>
            <a:r>
              <a:rPr lang="en-ID" dirty="0">
                <a:latin typeface="Archivo" panose="020B0604020202020204" charset="0"/>
                <a:cs typeface="Archivo" panose="020B0604020202020204" charset="0"/>
              </a:rPr>
              <a:t>, </a:t>
            </a:r>
            <a:r>
              <a:rPr lang="en-ID" dirty="0" err="1">
                <a:latin typeface="Archivo" panose="020B0604020202020204" charset="0"/>
                <a:cs typeface="Archivo" panose="020B0604020202020204" charset="0"/>
              </a:rPr>
              <a:t>serta</a:t>
            </a:r>
            <a:r>
              <a:rPr lang="en-ID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latin typeface="Archivo" panose="020B0604020202020204" charset="0"/>
                <a:cs typeface="Archivo" panose="020B0604020202020204" charset="0"/>
              </a:rPr>
              <a:t>kepatuhan</a:t>
            </a:r>
            <a:r>
              <a:rPr lang="en-ID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latin typeface="Archivo" panose="020B0604020202020204" charset="0"/>
                <a:cs typeface="Archivo" panose="020B0604020202020204" charset="0"/>
              </a:rPr>
              <a:t>terhadap</a:t>
            </a:r>
            <a:r>
              <a:rPr lang="en-ID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latin typeface="Archivo" panose="020B0604020202020204" charset="0"/>
                <a:cs typeface="Archivo" panose="020B0604020202020204" charset="0"/>
              </a:rPr>
              <a:t>hak</a:t>
            </a:r>
            <a:r>
              <a:rPr lang="en-ID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latin typeface="Archivo" panose="020B0604020202020204" charset="0"/>
                <a:cs typeface="Archivo" panose="020B0604020202020204" charset="0"/>
              </a:rPr>
              <a:t>cipta</a:t>
            </a:r>
            <a:r>
              <a:rPr lang="en-ID" dirty="0">
                <a:latin typeface="Archivo" panose="020B0604020202020204" charset="0"/>
                <a:cs typeface="Archivo" panose="020B0604020202020204" charset="0"/>
              </a:rPr>
              <a:t> dan </a:t>
            </a:r>
            <a:r>
              <a:rPr lang="en-ID" dirty="0" err="1">
                <a:latin typeface="Archivo" panose="020B0604020202020204" charset="0"/>
                <a:cs typeface="Archivo" panose="020B0604020202020204" charset="0"/>
              </a:rPr>
              <a:t>peraturan</a:t>
            </a:r>
            <a:r>
              <a:rPr lang="en-ID" dirty="0">
                <a:latin typeface="Archivo" panose="020B0604020202020204" charset="0"/>
                <a:cs typeface="Archivo" panose="020B0604020202020204" charset="0"/>
              </a:rPr>
              <a:t> yang </a:t>
            </a:r>
            <a:r>
              <a:rPr lang="en-ID" dirty="0" err="1">
                <a:latin typeface="Archivo" panose="020B0604020202020204" charset="0"/>
                <a:cs typeface="Archivo" panose="020B0604020202020204" charset="0"/>
              </a:rPr>
              <a:t>berlaku</a:t>
            </a:r>
            <a:r>
              <a:rPr lang="en-ID" dirty="0">
                <a:latin typeface="Archivo" panose="020B0604020202020204" charset="0"/>
                <a:cs typeface="Archivo" panose="020B0604020202020204" charset="0"/>
              </a:rPr>
              <a:t>.</a:t>
            </a:r>
            <a:endParaRPr dirty="0"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426" name="Google Shape;426;p34"/>
          <p:cNvSpPr txBox="1">
            <a:spLocks noGrp="1"/>
          </p:cNvSpPr>
          <p:nvPr>
            <p:ph type="title"/>
          </p:nvPr>
        </p:nvSpPr>
        <p:spPr>
          <a:xfrm>
            <a:off x="719999" y="2000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Tujuan Utama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EA39B5-5242-917E-BF4D-FD51191ED495}"/>
              </a:ext>
            </a:extLst>
          </p:cNvPr>
          <p:cNvSpPr txBox="1"/>
          <p:nvPr/>
        </p:nvSpPr>
        <p:spPr>
          <a:xfrm>
            <a:off x="1208313" y="2265747"/>
            <a:ext cx="67273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-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Menyediakan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akses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mudah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untuk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menonton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film dan serial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kapan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saja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.</a:t>
            </a:r>
          </a:p>
          <a:p>
            <a:endParaRPr lang="en-ID" dirty="0">
              <a:solidFill>
                <a:schemeClr val="accent6"/>
              </a:solidFill>
              <a:latin typeface="Archivo" panose="020B0604020202020204" charset="0"/>
              <a:cs typeface="Archivo" panose="020B0604020202020204" charset="0"/>
            </a:endParaRPr>
          </a:p>
          <a:p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-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Mengumpulkan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berbagai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konten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hiburan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dalam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satu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platform.</a:t>
            </a:r>
          </a:p>
          <a:p>
            <a:endParaRPr lang="en-ID" dirty="0">
              <a:solidFill>
                <a:schemeClr val="accent6"/>
              </a:solidFill>
              <a:latin typeface="Archivo" panose="020B0604020202020204" charset="0"/>
              <a:cs typeface="Archivo" panose="020B0604020202020204" charset="0"/>
            </a:endParaRPr>
          </a:p>
          <a:p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-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Memberikan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tontonan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legal dan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aman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.</a:t>
            </a:r>
          </a:p>
          <a:p>
            <a:endParaRPr lang="en-ID" dirty="0">
              <a:solidFill>
                <a:schemeClr val="accent6"/>
              </a:solidFill>
              <a:latin typeface="Archivo" panose="020B0604020202020204" charset="0"/>
              <a:cs typeface="Archivo" panose="020B0604020202020204" charset="0"/>
            </a:endParaRPr>
          </a:p>
          <a:p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-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Menawarkan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model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bisnis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melalui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langganan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atau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iklan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.</a:t>
            </a:r>
          </a:p>
          <a:p>
            <a:endParaRPr lang="en-ID" dirty="0">
              <a:solidFill>
                <a:schemeClr val="accent6"/>
              </a:solidFill>
              <a:latin typeface="Archivo" panose="020B0604020202020204" charset="0"/>
              <a:cs typeface="Archivo" panose="020B0604020202020204" charset="0"/>
            </a:endParaRPr>
          </a:p>
          <a:p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-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Memberikan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pengalaman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hiburan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yang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praktis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 dan </a:t>
            </a:r>
            <a:r>
              <a:rPr lang="en-ID" dirty="0" err="1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fleksibel</a:t>
            </a:r>
            <a:r>
              <a:rPr lang="en-ID" dirty="0">
                <a:solidFill>
                  <a:schemeClr val="accent6"/>
                </a:solidFill>
                <a:latin typeface="Archivo" panose="020B0604020202020204" charset="0"/>
                <a:cs typeface="Archivo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>
            <a:spLocks noGrp="1"/>
          </p:cNvSpPr>
          <p:nvPr>
            <p:ph type="title"/>
          </p:nvPr>
        </p:nvSpPr>
        <p:spPr>
          <a:xfrm>
            <a:off x="3945467" y="1507382"/>
            <a:ext cx="2218267" cy="11440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03</a:t>
            </a:r>
            <a:endParaRPr dirty="0"/>
          </a:p>
        </p:txBody>
      </p:sp>
      <p:sp>
        <p:nvSpPr>
          <p:cNvPr id="472" name="Google Shape;472;p37"/>
          <p:cNvSpPr txBox="1">
            <a:spLocks noGrp="1"/>
          </p:cNvSpPr>
          <p:nvPr>
            <p:ph type="subTitle" idx="1"/>
          </p:nvPr>
        </p:nvSpPr>
        <p:spPr>
          <a:xfrm>
            <a:off x="1206049" y="2651467"/>
            <a:ext cx="73416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Michroma" panose="020B0604020202020204" charset="0"/>
              </a:rPr>
              <a:t>Kelebihan</a:t>
            </a:r>
            <a:r>
              <a:rPr lang="en-US" sz="2000" b="1" dirty="0">
                <a:latin typeface="Michroma" panose="020B0604020202020204" charset="0"/>
              </a:rPr>
              <a:t> dan </a:t>
            </a:r>
            <a:r>
              <a:rPr lang="en-US" sz="2000" b="1" dirty="0" err="1">
                <a:latin typeface="Michroma" panose="020B0604020202020204" charset="0"/>
              </a:rPr>
              <a:t>Kekurangan</a:t>
            </a:r>
            <a:endParaRPr sz="2000" b="1" dirty="0">
              <a:latin typeface="Michroma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"/>
          <p:cNvSpPr txBox="1">
            <a:spLocks noGrp="1"/>
          </p:cNvSpPr>
          <p:nvPr>
            <p:ph type="title"/>
          </p:nvPr>
        </p:nvSpPr>
        <p:spPr>
          <a:xfrm>
            <a:off x="1235893" y="570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endParaRPr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46B4C87D-2ADE-1181-96E0-88360861F50F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204107" y="1337440"/>
            <a:ext cx="4367893" cy="2948810"/>
          </a:xfrm>
        </p:spPr>
        <p:txBody>
          <a:bodyPr/>
          <a:lstStyle/>
          <a:p>
            <a:pPr marL="180000"/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Kelebihan</a:t>
            </a:r>
            <a:endParaRPr lang="en-US" sz="1200" b="1" dirty="0">
              <a:latin typeface="Archivo" panose="020B0604020202020204" charset="0"/>
              <a:cs typeface="Archivo" panose="020B0604020202020204" charset="0"/>
            </a:endParaRPr>
          </a:p>
          <a:p>
            <a:pPr marL="180000"/>
            <a:endParaRPr lang="en-US" sz="1200" b="1" dirty="0">
              <a:latin typeface="Archivo" panose="020B0604020202020204" charset="0"/>
              <a:cs typeface="Archivo" panose="020B0604020202020204" charset="0"/>
            </a:endParaRPr>
          </a:p>
          <a:p>
            <a:pPr marL="180000">
              <a:buFontTx/>
              <a:buChar char="-"/>
            </a:pP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Mudah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diakses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 – Bisa </a:t>
            </a: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nonton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kapan</a:t>
            </a:r>
            <a:endParaRPr lang="en-US" sz="1200" b="1" dirty="0">
              <a:latin typeface="Archivo" panose="020B0604020202020204" charset="0"/>
              <a:cs typeface="Archivo" panose="020B0604020202020204" charset="0"/>
            </a:endParaRPr>
          </a:p>
          <a:p>
            <a:pPr marL="180000" indent="0"/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aja,di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 mana </a:t>
            </a: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aja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.</a:t>
            </a:r>
          </a:p>
          <a:p>
            <a:pPr marL="180000" indent="0"/>
            <a:endParaRPr lang="en-US" sz="1200" b="1" dirty="0">
              <a:latin typeface="Archivo" panose="020B0604020202020204" charset="0"/>
              <a:cs typeface="Archivo" panose="020B0604020202020204" charset="0"/>
            </a:endParaRPr>
          </a:p>
          <a:p>
            <a:pPr marL="180000">
              <a:buFontTx/>
              <a:buChar char="-"/>
            </a:pP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Banyak </a:t>
            </a: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pilihan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 – Film, series,</a:t>
            </a:r>
          </a:p>
          <a:p>
            <a:pPr marL="180000" indent="0"/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dokumenter,semuanya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ada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.</a:t>
            </a:r>
          </a:p>
          <a:p>
            <a:pPr marL="180000"/>
            <a:endParaRPr lang="en-US" sz="1200" b="1" dirty="0">
              <a:latin typeface="Archivo" panose="020B0604020202020204" charset="0"/>
              <a:cs typeface="Archivo" panose="020B0604020202020204" charset="0"/>
            </a:endParaRPr>
          </a:p>
          <a:p>
            <a:pPr marL="180000">
              <a:buFontTx/>
              <a:buChar char="-"/>
            </a:pP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Bisa </a:t>
            </a: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atur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kualitas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 – Mau </a:t>
            </a: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nonton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 HD</a:t>
            </a:r>
          </a:p>
          <a:p>
            <a:pPr marL="180000" indent="0"/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atauhemat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kuota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, </a:t>
            </a: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tinggal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pilih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.</a:t>
            </a:r>
          </a:p>
          <a:p>
            <a:pPr marL="180000" indent="0"/>
            <a:endParaRPr lang="en-US" sz="1200" b="1" dirty="0">
              <a:latin typeface="Archivo" panose="020B0604020202020204" charset="0"/>
              <a:cs typeface="Archivo" panose="020B0604020202020204" charset="0"/>
            </a:endParaRPr>
          </a:p>
          <a:p>
            <a:pPr marL="180000">
              <a:buFontTx/>
              <a:buChar char="-"/>
            </a:pP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Cepat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 update – Film </a:t>
            </a: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baru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cepet</a:t>
            </a:r>
            <a:endParaRPr lang="en-US" sz="1200" b="1" dirty="0">
              <a:latin typeface="Archivo" panose="020B0604020202020204" charset="0"/>
              <a:cs typeface="Archivo" panose="020B0604020202020204" charset="0"/>
            </a:endParaRPr>
          </a:p>
          <a:p>
            <a:pPr marL="180000" indent="0"/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masuk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.</a:t>
            </a:r>
          </a:p>
          <a:p>
            <a:pPr marL="180000" indent="0"/>
            <a:endParaRPr lang="en-US" sz="1200" b="1" dirty="0"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C6A595E0-74B0-C9F6-88C2-CD6893BE9100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4833257" y="1337440"/>
            <a:ext cx="4106636" cy="2948810"/>
          </a:xfrm>
        </p:spPr>
        <p:txBody>
          <a:bodyPr/>
          <a:lstStyle/>
          <a:p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Kekurangan</a:t>
            </a:r>
            <a:endParaRPr lang="en-US" sz="1200" b="1" dirty="0">
              <a:latin typeface="Archivo" panose="020B0604020202020204" charset="0"/>
              <a:cs typeface="Archivo" panose="020B0604020202020204" charset="0"/>
            </a:endParaRPr>
          </a:p>
          <a:p>
            <a:endParaRPr lang="en-US" sz="1200" b="1" dirty="0">
              <a:latin typeface="Archivo" panose="020B0604020202020204" charset="0"/>
              <a:cs typeface="Archivo" panose="020B0604020202020204" charset="0"/>
            </a:endParaRPr>
          </a:p>
          <a:p>
            <a:pPr marL="180000" indent="0"/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- Coba </a:t>
            </a: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desain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 website </a:t>
            </a: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buatan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 kami </a:t>
            </a: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bisa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kurang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memuaskan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untuk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beberapa</a:t>
            </a:r>
            <a:r>
              <a:rPr lang="en-US" sz="12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US" sz="1200" b="1" dirty="0" err="1">
                <a:latin typeface="Archivo" panose="020B0604020202020204" charset="0"/>
                <a:cs typeface="Archivo" panose="020B0604020202020204" charset="0"/>
              </a:rPr>
              <a:t>pengunjung</a:t>
            </a:r>
            <a:endParaRPr lang="en-US" sz="1200" b="1" dirty="0">
              <a:latin typeface="Archivo" panose="020B0604020202020204" charset="0"/>
              <a:cs typeface="Archivo" panose="020B0604020202020204" charset="0"/>
            </a:endParaRPr>
          </a:p>
          <a:p>
            <a:pPr marL="180000" indent="0"/>
            <a:endParaRPr lang="en-US" sz="1200" b="1" dirty="0">
              <a:latin typeface="Archivo" panose="020B0604020202020204" charset="0"/>
              <a:cs typeface="Archivo" panose="020B0604020202020204" charset="0"/>
            </a:endParaRPr>
          </a:p>
          <a:p>
            <a:r>
              <a:rPr lang="en-ID" sz="1400" b="1" dirty="0">
                <a:latin typeface="Archivo" panose="020B0604020202020204" charset="0"/>
                <a:cs typeface="Archivo" panose="020B0604020202020204" charset="0"/>
              </a:rPr>
              <a:t>-</a:t>
            </a:r>
            <a:r>
              <a:rPr lang="en-ID" sz="1200" b="1" dirty="0">
                <a:latin typeface="Archivo" panose="020B0604020202020204" charset="0"/>
                <a:cs typeface="Archivo" panose="020B0604020202020204" charset="0"/>
              </a:rPr>
              <a:t>Tata </a:t>
            </a:r>
            <a:r>
              <a:rPr lang="en-ID" sz="1200" b="1" dirty="0" err="1">
                <a:latin typeface="Archivo" panose="020B0604020202020204" charset="0"/>
                <a:cs typeface="Archivo" panose="020B0604020202020204" charset="0"/>
              </a:rPr>
              <a:t>letak</a:t>
            </a:r>
            <a:r>
              <a:rPr lang="en-ID" sz="1200" b="1" dirty="0">
                <a:latin typeface="Archivo" panose="020B0604020202020204" charset="0"/>
                <a:cs typeface="Archivo" panose="020B0604020202020204" charset="0"/>
              </a:rPr>
              <a:t> Kurang </a:t>
            </a:r>
            <a:r>
              <a:rPr lang="en-ID" sz="1200" b="1" dirty="0" err="1">
                <a:latin typeface="Archivo" panose="020B0604020202020204" charset="0"/>
                <a:cs typeface="Archivo" panose="020B0604020202020204" charset="0"/>
              </a:rPr>
              <a:t>memuaskan</a:t>
            </a:r>
            <a:endParaRPr lang="en-ID" sz="1200" b="1" dirty="0">
              <a:latin typeface="Archivo" panose="020B0604020202020204" charset="0"/>
              <a:cs typeface="Archivo" panose="020B0604020202020204" charset="0"/>
            </a:endParaRPr>
          </a:p>
          <a:p>
            <a:endParaRPr lang="en-ID" sz="1200" b="1" dirty="0">
              <a:latin typeface="Archivo" panose="020B0604020202020204" charset="0"/>
              <a:cs typeface="Archivo" panose="020B0604020202020204" charset="0"/>
            </a:endParaRPr>
          </a:p>
          <a:p>
            <a:pPr marL="152400" indent="0"/>
            <a:r>
              <a:rPr lang="en-ID" sz="1200" b="1" dirty="0">
                <a:latin typeface="Archivo" panose="020B0604020202020204" charset="0"/>
                <a:cs typeface="Archivo" panose="020B0604020202020204" charset="0"/>
              </a:rPr>
              <a:t>- </a:t>
            </a:r>
            <a:r>
              <a:rPr lang="en-ID" sz="1200" b="1" dirty="0" err="1">
                <a:latin typeface="Archivo" panose="020B0604020202020204" charset="0"/>
                <a:cs typeface="Archivo" panose="020B0604020202020204" charset="0"/>
              </a:rPr>
              <a:t>Beberapa</a:t>
            </a:r>
            <a:r>
              <a:rPr lang="en-ID" sz="12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200" b="1" dirty="0" err="1">
                <a:latin typeface="Archivo" panose="020B0604020202020204" charset="0"/>
                <a:cs typeface="Archivo" panose="020B0604020202020204" charset="0"/>
              </a:rPr>
              <a:t>tombol</a:t>
            </a:r>
            <a:r>
              <a:rPr lang="en-ID" sz="12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200" b="1" dirty="0" err="1">
                <a:latin typeface="Archivo" panose="020B0604020202020204" charset="0"/>
                <a:cs typeface="Archivo" panose="020B0604020202020204" charset="0"/>
              </a:rPr>
              <a:t>tidak</a:t>
            </a:r>
            <a:r>
              <a:rPr lang="en-ID" sz="1200" b="1" dirty="0">
                <a:latin typeface="Archivo" panose="020B0604020202020204" charset="0"/>
                <a:cs typeface="Archivo" panose="020B0604020202020204" charset="0"/>
              </a:rPr>
              <a:t> responsive</a:t>
            </a:r>
          </a:p>
          <a:p>
            <a:pPr marL="152400" indent="0"/>
            <a:endParaRPr lang="en-ID" sz="1200" b="1" dirty="0">
              <a:latin typeface="Archivo" panose="020B0604020202020204" charset="0"/>
              <a:cs typeface="Archivo" panose="020B0604020202020204" charset="0"/>
            </a:endParaRPr>
          </a:p>
          <a:p>
            <a:r>
              <a:rPr lang="en-ID" sz="1200" b="1" dirty="0">
                <a:latin typeface="Archivo" panose="020B0604020202020204" charset="0"/>
                <a:cs typeface="Archivo" panose="020B0604020202020204" charset="0"/>
              </a:rPr>
              <a:t>- Masih </a:t>
            </a:r>
            <a:r>
              <a:rPr lang="en-ID" sz="1200" b="1" dirty="0" err="1">
                <a:latin typeface="Archivo" panose="020B0604020202020204" charset="0"/>
                <a:cs typeface="Archivo" panose="020B0604020202020204" charset="0"/>
              </a:rPr>
              <a:t>dalam</a:t>
            </a:r>
            <a:r>
              <a:rPr lang="en-ID" sz="12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200" b="1" dirty="0" err="1">
                <a:latin typeface="Archivo" panose="020B0604020202020204" charset="0"/>
                <a:cs typeface="Archivo" panose="020B0604020202020204" charset="0"/>
              </a:rPr>
              <a:t>pengembangan</a:t>
            </a:r>
            <a:r>
              <a:rPr lang="en-ID" sz="1200" b="1" dirty="0">
                <a:latin typeface="Archivo" panose="020B0604020202020204" charset="0"/>
                <a:cs typeface="Archivo" panose="020B0604020202020204" charset="0"/>
              </a:rPr>
              <a:t> </a:t>
            </a:r>
          </a:p>
          <a:p>
            <a:r>
              <a:rPr lang="en-ID" sz="1200" b="1" dirty="0" err="1">
                <a:latin typeface="Archivo" panose="020B0604020202020204" charset="0"/>
                <a:cs typeface="Archivo" panose="020B0604020202020204" charset="0"/>
              </a:rPr>
              <a:t>sehingga</a:t>
            </a:r>
            <a:r>
              <a:rPr lang="en-ID" sz="12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200" b="1" dirty="0" err="1">
                <a:latin typeface="Archivo" panose="020B0604020202020204" charset="0"/>
                <a:cs typeface="Archivo" panose="020B0604020202020204" charset="0"/>
              </a:rPr>
              <a:t>tidak</a:t>
            </a:r>
            <a:r>
              <a:rPr lang="en-ID" sz="1200" b="1" dirty="0">
                <a:latin typeface="Archivo" panose="020B0604020202020204" charset="0"/>
                <a:cs typeface="Archivo" panose="020B0604020202020204" charset="0"/>
              </a:rPr>
              <a:t> </a:t>
            </a:r>
            <a:r>
              <a:rPr lang="en-ID" sz="1200" b="1" dirty="0" err="1">
                <a:latin typeface="Archivo" panose="020B0604020202020204" charset="0"/>
                <a:cs typeface="Archivo" panose="020B0604020202020204" charset="0"/>
              </a:rPr>
              <a:t>banyak</a:t>
            </a:r>
            <a:r>
              <a:rPr lang="en-ID" sz="1200" b="1" dirty="0">
                <a:latin typeface="Archivo" panose="020B0604020202020204" charset="0"/>
                <a:cs typeface="Archivo" panose="020B0604020202020204" charset="0"/>
              </a:rPr>
              <a:t> yang </a:t>
            </a:r>
            <a:r>
              <a:rPr lang="en-ID" sz="1200" b="1" dirty="0" err="1">
                <a:latin typeface="Archivo" panose="020B0604020202020204" charset="0"/>
                <a:cs typeface="Archivo" panose="020B0604020202020204" charset="0"/>
              </a:rPr>
              <a:t>bisa</a:t>
            </a:r>
            <a:r>
              <a:rPr lang="en-ID" sz="1200" b="1" dirty="0">
                <a:latin typeface="Archivo" panose="020B0604020202020204" charset="0"/>
                <a:cs typeface="Archivo" panose="020B0604020202020204" charset="0"/>
              </a:rPr>
              <a:t> di </a:t>
            </a:r>
          </a:p>
          <a:p>
            <a:r>
              <a:rPr lang="en-ID" sz="1200" b="1" dirty="0" err="1">
                <a:latin typeface="Archivo" panose="020B0604020202020204" charset="0"/>
                <a:cs typeface="Archivo" panose="020B0604020202020204" charset="0"/>
              </a:rPr>
              <a:t>lihat</a:t>
            </a:r>
            <a:endParaRPr lang="en-ID" sz="1200" b="1" dirty="0">
              <a:latin typeface="Archivo" panose="020B0604020202020204" charset="0"/>
              <a:cs typeface="Archivo" panose="020B0604020202020204" charset="0"/>
            </a:endParaRPr>
          </a:p>
          <a:p>
            <a:endParaRPr lang="en-ID" sz="1400" b="1" dirty="0">
              <a:latin typeface="Archivo" panose="020B0604020202020204" charset="0"/>
              <a:cs typeface="Archivo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G Wireless Technology Campaign by Slidesgo">
  <a:themeElements>
    <a:clrScheme name="Simple Light">
      <a:dk1>
        <a:srgbClr val="F1FFFD"/>
      </a:dk1>
      <a:lt1>
        <a:srgbClr val="1A1919"/>
      </a:lt1>
      <a:dk2>
        <a:srgbClr val="FC86E1"/>
      </a:dk2>
      <a:lt2>
        <a:srgbClr val="C26AF4"/>
      </a:lt2>
      <a:accent1>
        <a:srgbClr val="825DA9"/>
      </a:accent1>
      <a:accent2>
        <a:srgbClr val="8CC1D4"/>
      </a:accent2>
      <a:accent3>
        <a:srgbClr val="2186E1"/>
      </a:accent3>
      <a:accent4>
        <a:srgbClr val="FFAF94"/>
      </a:accent4>
      <a:accent5>
        <a:srgbClr val="E9E9C8"/>
      </a:accent5>
      <a:accent6>
        <a:srgbClr val="FFFFFF"/>
      </a:accent6>
      <a:hlink>
        <a:srgbClr val="F1FFF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549</Words>
  <Application>Microsoft Office PowerPoint</Application>
  <PresentationFormat>On-screen Show (16:9)</PresentationFormat>
  <Paragraphs>89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Open Sans Light</vt:lpstr>
      <vt:lpstr>Nunito Light</vt:lpstr>
      <vt:lpstr>Arial</vt:lpstr>
      <vt:lpstr>Michroma</vt:lpstr>
      <vt:lpstr>Archivo</vt:lpstr>
      <vt:lpstr>5G Wireless Technology Campaign by Slidesgo</vt:lpstr>
      <vt:lpstr>Project Website FilmStreaming</vt:lpstr>
      <vt:lpstr>Table of contents</vt:lpstr>
      <vt:lpstr>Nama Kelompok 4:</vt:lpstr>
      <vt:lpstr> Pengenalan</vt:lpstr>
      <vt:lpstr>Pengenalan</vt:lpstr>
      <vt:lpstr>Tujuan Utama</vt:lpstr>
      <vt:lpstr>Tujuan Utama</vt:lpstr>
      <vt:lpstr>03</vt:lpstr>
      <vt:lpstr>Kelebihan dan Kekurangan</vt:lpstr>
      <vt:lpstr>04</vt:lpstr>
      <vt:lpstr>Rencana dan Target</vt:lpstr>
      <vt:lpstr>05</vt:lpstr>
      <vt:lpstr>Alasan Website </vt:lpstr>
      <vt:lpstr>Preview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Mughni Aulia Rachman</cp:lastModifiedBy>
  <cp:revision>6</cp:revision>
  <dcterms:modified xsi:type="dcterms:W3CDTF">2025-04-26T10:32:31Z</dcterms:modified>
</cp:coreProperties>
</file>