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éphasá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3/11/2025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AF60194-1BCD-4958-8A84-657EBBDD4B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GypoWinery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19C7CB9-F577-4872-ABDB-D14F66B466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Majzik Bence András, </a:t>
            </a:r>
            <a:r>
              <a:rPr lang="hu-HU" dirty="0" err="1"/>
              <a:t>Gellértfy</a:t>
            </a:r>
            <a:r>
              <a:rPr lang="hu-HU" dirty="0"/>
              <a:t> Tamás Imre, Gábor Bence</a:t>
            </a:r>
          </a:p>
        </p:txBody>
      </p:sp>
    </p:spTree>
    <p:extLst>
      <p:ext uri="{BB962C8B-B14F-4D97-AF65-F5344CB8AC3E}">
        <p14:creationId xmlns:p14="http://schemas.microsoft.com/office/powerpoint/2010/main" val="1778086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A9C6DA-0CA7-4D2B-AA72-D3C36A29E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Feladatok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50F383D3-5999-4478-A683-443B35597D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Majzik Bence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F4AAC3A-2047-4AE2-A6C5-E1C5886104C2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hu-HU" dirty="0"/>
              <a:t>Design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hu-HU" dirty="0"/>
              <a:t>HTML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hu-HU" dirty="0" err="1"/>
              <a:t>Admin</a:t>
            </a:r>
            <a:r>
              <a:rPr lang="hu-HU" dirty="0"/>
              <a:t> GUI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hu-HU" dirty="0" err="1"/>
              <a:t>Database</a:t>
            </a:r>
            <a:endParaRPr lang="hu-HU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hu-HU" dirty="0"/>
              <a:t>Rendelés  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hu-HU" dirty="0"/>
              <a:t>Dokumentáció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hu-HU" dirty="0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048AFD28-FBAA-44E6-92FA-48CDB39430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/>
              <a:t>Gábor Bence</a:t>
            </a:r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0DD80B26-7254-4984-AFEE-1AECB0F959DD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hu-HU" dirty="0" err="1"/>
              <a:t>Admin</a:t>
            </a:r>
            <a:r>
              <a:rPr lang="hu-HU" dirty="0"/>
              <a:t> Login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hu-HU" dirty="0" err="1"/>
              <a:t>Admin</a:t>
            </a:r>
            <a:r>
              <a:rPr lang="hu-HU" dirty="0"/>
              <a:t> GUI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hu-HU" dirty="0" err="1"/>
              <a:t>Database</a:t>
            </a:r>
            <a:endParaRPr lang="hu-HU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hu-HU" dirty="0"/>
              <a:t>HTML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hu-HU" dirty="0"/>
              <a:t>Dokumentáció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endParaRPr lang="hu-HU" dirty="0"/>
          </a:p>
        </p:txBody>
      </p:sp>
      <p:sp>
        <p:nvSpPr>
          <p:cNvPr id="7" name="Szöveg helye 6">
            <a:extLst>
              <a:ext uri="{FF2B5EF4-FFF2-40B4-BE49-F238E27FC236}">
                <a16:creationId xmlns:a16="http://schemas.microsoft.com/office/drawing/2014/main" id="{D9FB308C-75A2-4A27-8D65-3D4CE3CCE5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u-HU" dirty="0"/>
              <a:t>Gellértfy Tamás</a:t>
            </a:r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9708EEB7-3201-42E1-97BE-B33BACBC83A6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hu-HU" dirty="0" err="1"/>
              <a:t>Kviz</a:t>
            </a:r>
            <a:endParaRPr lang="hu-HU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hu-HU" dirty="0" err="1"/>
              <a:t>Dark</a:t>
            </a:r>
            <a:r>
              <a:rPr lang="hu-HU" dirty="0"/>
              <a:t> </a:t>
            </a:r>
            <a:r>
              <a:rPr lang="hu-HU" dirty="0" err="1"/>
              <a:t>Mode</a:t>
            </a:r>
            <a:endParaRPr lang="hu-HU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hu-HU" dirty="0" err="1"/>
              <a:t>Database</a:t>
            </a:r>
            <a:endParaRPr lang="hu-HU" dirty="0"/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hu-HU" dirty="0"/>
              <a:t>Nyelv választó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hu-HU" dirty="0"/>
              <a:t>HTML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hu-HU" dirty="0"/>
              <a:t>Dokumentáció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hu-HU" dirty="0"/>
              <a:t>PPT</a:t>
            </a:r>
          </a:p>
        </p:txBody>
      </p:sp>
    </p:spTree>
    <p:extLst>
      <p:ext uri="{BB962C8B-B14F-4D97-AF65-F5344CB8AC3E}">
        <p14:creationId xmlns:p14="http://schemas.microsoft.com/office/powerpoint/2010/main" val="92500263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E8A2D6-7C60-4C7C-94BF-F2D922005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Fejlesztések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3FE92F8-DD3B-4460-A582-A9CC57866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Online Fizetés</a:t>
            </a:r>
          </a:p>
          <a:p>
            <a:r>
              <a:rPr lang="hu-HU" dirty="0"/>
              <a:t>Mobile app</a:t>
            </a:r>
          </a:p>
          <a:p>
            <a:r>
              <a:rPr lang="hu-HU" dirty="0"/>
              <a:t>Reklámok az oldalon (</a:t>
            </a:r>
            <a:r>
              <a:rPr lang="hu-HU" dirty="0" err="1"/>
              <a:t>monetizáció</a:t>
            </a:r>
            <a:r>
              <a:rPr lang="hu-HU" dirty="0"/>
              <a:t>)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AB348D3-1512-4C3F-BF35-21E5D4CF6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728" y="2480945"/>
            <a:ext cx="2739639" cy="205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68019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E11E93-47B5-4460-91B8-6707FAE82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Miért  készítettük ezt a weboldalt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32949BE-F8E2-4B12-9668-E4A79619A6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Probléma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E27C8EB-6A9E-46AB-81BF-91E9E672E3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>
                <a:solidFill>
                  <a:srgbClr val="FF0000"/>
                </a:solidFill>
              </a:rPr>
              <a:t>Nincsen  sok borászatnak saját weboldala ha van is nem adják el a saját borukat hanem egy nagyobb cégnek </a:t>
            </a:r>
            <a:r>
              <a:rPr lang="hu-HU" dirty="0" err="1">
                <a:solidFill>
                  <a:srgbClr val="FF0000"/>
                </a:solidFill>
              </a:rPr>
              <a:t>szállitanak</a:t>
            </a:r>
            <a:r>
              <a:rPr lang="hu-HU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5BEFF82D-7918-4A1F-8608-227FAE2786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/>
              <a:t>Megoldás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759D53E5-8781-4664-ADD0-08D77780451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b="1" dirty="0" err="1">
                <a:solidFill>
                  <a:schemeClr val="accent6"/>
                </a:solidFill>
              </a:rPr>
              <a:t>GypoWinery</a:t>
            </a:r>
            <a:endParaRPr lang="hu-HU" b="1" dirty="0">
              <a:solidFill>
                <a:schemeClr val="accent6"/>
              </a:solidFill>
            </a:endParaRPr>
          </a:p>
          <a:p>
            <a:r>
              <a:rPr lang="hu-HU" b="1" dirty="0">
                <a:solidFill>
                  <a:srgbClr val="00B050"/>
                </a:solidFill>
              </a:rPr>
              <a:t>Saját weboldal</a:t>
            </a:r>
            <a:r>
              <a:rPr lang="hu-HU" dirty="0">
                <a:solidFill>
                  <a:srgbClr val="00B050"/>
                </a:solidFill>
              </a:rPr>
              <a:t> – Egy egyedi, professzionális weboldal, ahol a borászat közvetlenül értékesítheti borait.</a:t>
            </a:r>
          </a:p>
          <a:p>
            <a:r>
              <a:rPr lang="hu-HU" b="1" dirty="0">
                <a:solidFill>
                  <a:srgbClr val="00B050"/>
                </a:solidFill>
              </a:rPr>
              <a:t>Digitális jelenlét</a:t>
            </a:r>
            <a:r>
              <a:rPr lang="hu-HU" dirty="0">
                <a:solidFill>
                  <a:srgbClr val="00B050"/>
                </a:solidFill>
              </a:rPr>
              <a:t> – A weboldalon keresztül elérhetik az online piacot és növelhetik a vásárlói kört.</a:t>
            </a:r>
          </a:p>
          <a:p>
            <a:br>
              <a:rPr lang="hu-HU" dirty="0">
                <a:solidFill>
                  <a:srgbClr val="00B050"/>
                </a:solidFill>
              </a:rPr>
            </a:br>
            <a:r>
              <a:rPr lang="hu-HU" b="1" dirty="0">
                <a:solidFill>
                  <a:srgbClr val="00B050"/>
                </a:solidFill>
              </a:rPr>
              <a:t>Nagyobb profit, kevesebb közvetítő</a:t>
            </a:r>
            <a:r>
              <a:rPr lang="hu-HU" dirty="0">
                <a:solidFill>
                  <a:srgbClr val="00B050"/>
                </a:solidFill>
              </a:rPr>
              <a:t> – A borászat közvetlenül értékesít, így több bevétel marad náluk.</a:t>
            </a:r>
          </a:p>
        </p:txBody>
      </p:sp>
    </p:spTree>
    <p:extLst>
      <p:ext uri="{BB962C8B-B14F-4D97-AF65-F5344CB8AC3E}">
        <p14:creationId xmlns:p14="http://schemas.microsoft.com/office/powerpoint/2010/main" val="34445637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4856068-A392-42AD-9211-515226464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Funkciók az oldalon.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28BA4FB-198A-4747-AA9A-F4B9F25AB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54953" y="2689287"/>
            <a:ext cx="2973163" cy="391767"/>
          </a:xfrm>
        </p:spPr>
        <p:txBody>
          <a:bodyPr/>
          <a:lstStyle/>
          <a:p>
            <a:r>
              <a:rPr lang="hu-HU" dirty="0"/>
              <a:t>Regisztráció és Bejelentkezés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C1ACC89-A308-450E-B8FF-229B447B48F7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154953" y="3179765"/>
            <a:ext cx="2973164" cy="1063761"/>
          </a:xfrm>
        </p:spPr>
        <p:txBody>
          <a:bodyPr/>
          <a:lstStyle/>
          <a:p>
            <a:r>
              <a:rPr lang="hu-HU" dirty="0"/>
              <a:t>Az oldal biztosít regisztrációt és bejelentkezést a jobb felhasználói élmény érdekében</a:t>
            </a:r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44937374-4BB3-429D-AFF4-D7A1806DD08C}"/>
              </a:ext>
            </a:extLst>
          </p:cNvPr>
          <p:cNvSpPr txBox="1">
            <a:spLocks/>
          </p:cNvSpPr>
          <p:nvPr/>
        </p:nvSpPr>
        <p:spPr>
          <a:xfrm>
            <a:off x="1129532" y="4212728"/>
            <a:ext cx="2973163" cy="2816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i="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err="1"/>
              <a:t>Kviz</a:t>
            </a:r>
            <a:endParaRPr lang="hu-HU" dirty="0"/>
          </a:p>
        </p:txBody>
      </p:sp>
      <p:sp>
        <p:nvSpPr>
          <p:cNvPr id="10" name="Szöveg helye 3">
            <a:extLst>
              <a:ext uri="{FF2B5EF4-FFF2-40B4-BE49-F238E27FC236}">
                <a16:creationId xmlns:a16="http://schemas.microsoft.com/office/drawing/2014/main" id="{8C47CA17-4FDC-4BFE-B67D-2B052BF2A931}"/>
              </a:ext>
            </a:extLst>
          </p:cNvPr>
          <p:cNvSpPr txBox="1">
            <a:spLocks/>
          </p:cNvSpPr>
          <p:nvPr/>
        </p:nvSpPr>
        <p:spPr>
          <a:xfrm>
            <a:off x="1142242" y="4788993"/>
            <a:ext cx="2973164" cy="10637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Az oldalunkon található egy kvíz amit ha jól töltesz ki értékes nyereményeket lehet nyerni</a:t>
            </a:r>
          </a:p>
        </p:txBody>
      </p:sp>
      <p:sp>
        <p:nvSpPr>
          <p:cNvPr id="11" name="Szöveg helye 2">
            <a:extLst>
              <a:ext uri="{FF2B5EF4-FFF2-40B4-BE49-F238E27FC236}">
                <a16:creationId xmlns:a16="http://schemas.microsoft.com/office/drawing/2014/main" id="{4097056E-75EB-4D1F-A5E9-40918BC2F44B}"/>
              </a:ext>
            </a:extLst>
          </p:cNvPr>
          <p:cNvSpPr txBox="1">
            <a:spLocks/>
          </p:cNvSpPr>
          <p:nvPr/>
        </p:nvSpPr>
        <p:spPr>
          <a:xfrm>
            <a:off x="4365514" y="2641679"/>
            <a:ext cx="2973163" cy="35358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i="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Modern GUI</a:t>
            </a:r>
          </a:p>
        </p:txBody>
      </p:sp>
      <p:sp>
        <p:nvSpPr>
          <p:cNvPr id="12" name="Szöveg helye 3">
            <a:extLst>
              <a:ext uri="{FF2B5EF4-FFF2-40B4-BE49-F238E27FC236}">
                <a16:creationId xmlns:a16="http://schemas.microsoft.com/office/drawing/2014/main" id="{BED310A8-7878-4555-97C7-EE0E766B4CE9}"/>
              </a:ext>
            </a:extLst>
          </p:cNvPr>
          <p:cNvSpPr txBox="1">
            <a:spLocks/>
          </p:cNvSpPr>
          <p:nvPr/>
        </p:nvSpPr>
        <p:spPr>
          <a:xfrm>
            <a:off x="4378225" y="3179765"/>
            <a:ext cx="2973164" cy="10637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Az oldalunkat úgy </a:t>
            </a:r>
            <a:r>
              <a:rPr lang="hu-HU" dirty="0" err="1"/>
              <a:t>designoltuk</a:t>
            </a:r>
            <a:r>
              <a:rPr lang="hu-HU" dirty="0"/>
              <a:t> hogy a felhasználói felület kényelmes legyen  ez </a:t>
            </a:r>
            <a:r>
              <a:rPr lang="hu-HU" dirty="0" err="1"/>
              <a:t>dark</a:t>
            </a:r>
            <a:r>
              <a:rPr lang="hu-HU" dirty="0"/>
              <a:t> </a:t>
            </a:r>
            <a:r>
              <a:rPr lang="hu-HU" dirty="0" err="1"/>
              <a:t>mode-al</a:t>
            </a:r>
            <a:r>
              <a:rPr lang="hu-HU" dirty="0"/>
              <a:t> és nyelvválasztással jár </a:t>
            </a:r>
          </a:p>
        </p:txBody>
      </p:sp>
      <p:sp>
        <p:nvSpPr>
          <p:cNvPr id="13" name="Szöveg helye 2">
            <a:extLst>
              <a:ext uri="{FF2B5EF4-FFF2-40B4-BE49-F238E27FC236}">
                <a16:creationId xmlns:a16="http://schemas.microsoft.com/office/drawing/2014/main" id="{0D11280E-266A-4606-951A-6D6F07FE67C6}"/>
              </a:ext>
            </a:extLst>
          </p:cNvPr>
          <p:cNvSpPr txBox="1">
            <a:spLocks/>
          </p:cNvSpPr>
          <p:nvPr/>
        </p:nvSpPr>
        <p:spPr>
          <a:xfrm>
            <a:off x="4352803" y="4243525"/>
            <a:ext cx="2973163" cy="2816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i="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Rendelés</a:t>
            </a:r>
          </a:p>
        </p:txBody>
      </p:sp>
      <p:sp>
        <p:nvSpPr>
          <p:cNvPr id="14" name="Szöveg helye 3">
            <a:extLst>
              <a:ext uri="{FF2B5EF4-FFF2-40B4-BE49-F238E27FC236}">
                <a16:creationId xmlns:a16="http://schemas.microsoft.com/office/drawing/2014/main" id="{B98C641E-ED19-4137-8E8F-AE9F86C6858C}"/>
              </a:ext>
            </a:extLst>
          </p:cNvPr>
          <p:cNvSpPr txBox="1">
            <a:spLocks/>
          </p:cNvSpPr>
          <p:nvPr/>
        </p:nvSpPr>
        <p:spPr>
          <a:xfrm>
            <a:off x="4365513" y="4819790"/>
            <a:ext cx="2973164" cy="10637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Az oldalon  lehetőség van rendelni borokat és felhasználni a kupont</a:t>
            </a:r>
          </a:p>
        </p:txBody>
      </p:sp>
      <p:sp>
        <p:nvSpPr>
          <p:cNvPr id="15" name="Szöveg helye 2">
            <a:extLst>
              <a:ext uri="{FF2B5EF4-FFF2-40B4-BE49-F238E27FC236}">
                <a16:creationId xmlns:a16="http://schemas.microsoft.com/office/drawing/2014/main" id="{5963E2FD-00AD-4C75-9762-FCDF1A4C0483}"/>
              </a:ext>
            </a:extLst>
          </p:cNvPr>
          <p:cNvSpPr txBox="1">
            <a:spLocks/>
          </p:cNvSpPr>
          <p:nvPr/>
        </p:nvSpPr>
        <p:spPr>
          <a:xfrm>
            <a:off x="7697994" y="2605489"/>
            <a:ext cx="2973163" cy="3227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i="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 err="1"/>
              <a:t>Admin</a:t>
            </a:r>
            <a:endParaRPr lang="hu-HU" dirty="0"/>
          </a:p>
        </p:txBody>
      </p:sp>
      <p:sp>
        <p:nvSpPr>
          <p:cNvPr id="16" name="Szöveg helye 3">
            <a:extLst>
              <a:ext uri="{FF2B5EF4-FFF2-40B4-BE49-F238E27FC236}">
                <a16:creationId xmlns:a16="http://schemas.microsoft.com/office/drawing/2014/main" id="{0AFEDA9A-31A6-432E-AC98-E03C6B548C28}"/>
              </a:ext>
            </a:extLst>
          </p:cNvPr>
          <p:cNvSpPr txBox="1">
            <a:spLocks/>
          </p:cNvSpPr>
          <p:nvPr/>
        </p:nvSpPr>
        <p:spPr>
          <a:xfrm>
            <a:off x="7710706" y="3173380"/>
            <a:ext cx="2973164" cy="106376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Az oldalon az </a:t>
            </a:r>
            <a:r>
              <a:rPr lang="hu-HU" dirty="0" err="1"/>
              <a:t>admin</a:t>
            </a:r>
            <a:r>
              <a:rPr lang="hu-HU" dirty="0"/>
              <a:t> felhasználónak van lehetősége új bort feltölteni és törölni a készletből </a:t>
            </a:r>
            <a:r>
              <a:rPr lang="hu-HU" dirty="0" err="1"/>
              <a:t>emelett</a:t>
            </a:r>
            <a:r>
              <a:rPr lang="hu-HU" dirty="0"/>
              <a:t>  látja a rendelések státuszát és tudja azt </a:t>
            </a:r>
            <a:r>
              <a:rPr lang="hu-HU" dirty="0" err="1"/>
              <a:t>modositani</a:t>
            </a:r>
            <a:endParaRPr lang="hu-HU" dirty="0"/>
          </a:p>
        </p:txBody>
      </p:sp>
      <p:sp>
        <p:nvSpPr>
          <p:cNvPr id="17" name="Szöveg helye 2">
            <a:extLst>
              <a:ext uri="{FF2B5EF4-FFF2-40B4-BE49-F238E27FC236}">
                <a16:creationId xmlns:a16="http://schemas.microsoft.com/office/drawing/2014/main" id="{6D219E82-E881-437A-AF40-6B6B1861608B}"/>
              </a:ext>
            </a:extLst>
          </p:cNvPr>
          <p:cNvSpPr txBox="1">
            <a:spLocks/>
          </p:cNvSpPr>
          <p:nvPr/>
        </p:nvSpPr>
        <p:spPr>
          <a:xfrm>
            <a:off x="7697994" y="4192167"/>
            <a:ext cx="2973163" cy="3227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400" b="0" i="0" kern="120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E-mail</a:t>
            </a:r>
          </a:p>
        </p:txBody>
      </p:sp>
      <p:sp>
        <p:nvSpPr>
          <p:cNvPr id="18" name="Szöveg helye 3">
            <a:extLst>
              <a:ext uri="{FF2B5EF4-FFF2-40B4-BE49-F238E27FC236}">
                <a16:creationId xmlns:a16="http://schemas.microsoft.com/office/drawing/2014/main" id="{83916353-E661-448F-A502-1199AB2DD767}"/>
              </a:ext>
            </a:extLst>
          </p:cNvPr>
          <p:cNvSpPr txBox="1">
            <a:spLocks/>
          </p:cNvSpPr>
          <p:nvPr/>
        </p:nvSpPr>
        <p:spPr>
          <a:xfrm>
            <a:off x="7799483" y="4788992"/>
            <a:ext cx="2973164" cy="10637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Az oldal küldd emailt a rendelés </a:t>
            </a:r>
            <a:r>
              <a:rPr lang="hu-HU" dirty="0" err="1"/>
              <a:t>leaadásárol</a:t>
            </a:r>
            <a:r>
              <a:rPr lang="hu-HU" dirty="0"/>
              <a:t> és </a:t>
            </a:r>
            <a:r>
              <a:rPr lang="hu-HU" dirty="0" err="1"/>
              <a:t>visszaigazolásárol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00149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B9594A9-144C-4D96-AEFB-EFC680129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Program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7A3523B-1183-4AD3-8109-0E480C80C9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Frontend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7A8C4F0-2934-4DBD-AEC6-4E28DACD80DE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hu-HU" dirty="0"/>
              <a:t>HTML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hu-HU" dirty="0"/>
              <a:t>CSS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hu-HU" dirty="0"/>
              <a:t>JS</a:t>
            </a:r>
          </a:p>
          <a:p>
            <a:pPr marL="628650" lvl="1" indent="-171450">
              <a:buFont typeface="Wingdings" panose="05000000000000000000" pitchFamily="2" charset="2"/>
              <a:buChar char="Ø"/>
            </a:pPr>
            <a:r>
              <a:rPr lang="hu-HU" dirty="0" err="1"/>
              <a:t>Bootstrap</a:t>
            </a:r>
            <a:endParaRPr lang="hu-HU" dirty="0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9871830C-852A-415B-992A-048766F7D1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/>
              <a:t>Backend</a:t>
            </a:r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FE708D95-5C72-41E9-8D51-7EB303656641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hu-HU" sz="1600" dirty="0"/>
              <a:t>PHP</a:t>
            </a:r>
          </a:p>
        </p:txBody>
      </p:sp>
      <p:sp>
        <p:nvSpPr>
          <p:cNvPr id="7" name="Szöveg helye 6">
            <a:extLst>
              <a:ext uri="{FF2B5EF4-FFF2-40B4-BE49-F238E27FC236}">
                <a16:creationId xmlns:a16="http://schemas.microsoft.com/office/drawing/2014/main" id="{D7272FC0-5FA8-41BB-8DCC-98A96C7DC1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hu-HU" dirty="0" err="1"/>
              <a:t>Database</a:t>
            </a:r>
            <a:r>
              <a:rPr lang="hu-HU" dirty="0"/>
              <a:t> - </a:t>
            </a:r>
            <a:r>
              <a:rPr lang="hu-HU" dirty="0" err="1"/>
              <a:t>MySQL</a:t>
            </a:r>
            <a:endParaRPr lang="hu-HU" dirty="0"/>
          </a:p>
        </p:txBody>
      </p:sp>
      <p:sp>
        <p:nvSpPr>
          <p:cNvPr id="8" name="Szöveg helye 7">
            <a:extLst>
              <a:ext uri="{FF2B5EF4-FFF2-40B4-BE49-F238E27FC236}">
                <a16:creationId xmlns:a16="http://schemas.microsoft.com/office/drawing/2014/main" id="{D89B6E42-A0B4-41BD-BB61-8CFD8ACCA099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852864" y="3179763"/>
            <a:ext cx="3145536" cy="2847293"/>
          </a:xfrm>
        </p:spPr>
        <p:txBody>
          <a:bodyPr>
            <a:normAutofit/>
          </a:bodyPr>
          <a:lstStyle/>
          <a:p>
            <a:pPr marL="628650" lvl="1" indent="-171450">
              <a:buFont typeface="Courier New" panose="02070309020205020404" pitchFamily="49" charset="0"/>
              <a:buChar char="o"/>
            </a:pPr>
            <a:r>
              <a:rPr lang="hu-HU" sz="1800" dirty="0" err="1"/>
              <a:t>phpMyAdmin</a:t>
            </a:r>
            <a:endParaRPr lang="hu-HU" sz="1800" dirty="0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CCFBFFC8-83F5-4F13-B6AD-75A48D09F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627" y="3884103"/>
            <a:ext cx="2439878" cy="1673604"/>
          </a:xfrm>
          <a:prstGeom prst="rect">
            <a:avLst/>
          </a:prstGeom>
        </p:spPr>
      </p:pic>
      <p:pic>
        <p:nvPicPr>
          <p:cNvPr id="18" name="Kép 17">
            <a:extLst>
              <a:ext uri="{FF2B5EF4-FFF2-40B4-BE49-F238E27FC236}">
                <a16:creationId xmlns:a16="http://schemas.microsoft.com/office/drawing/2014/main" id="{A75F86C9-34DF-41EB-AB26-BF7FF2094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96" y="3315444"/>
            <a:ext cx="3762100" cy="3845871"/>
          </a:xfrm>
          <a:prstGeom prst="rect">
            <a:avLst/>
          </a:prstGeom>
        </p:spPr>
      </p:pic>
      <p:pic>
        <p:nvPicPr>
          <p:cNvPr id="20" name="Kép 19">
            <a:extLst>
              <a:ext uri="{FF2B5EF4-FFF2-40B4-BE49-F238E27FC236}">
                <a16:creationId xmlns:a16="http://schemas.microsoft.com/office/drawing/2014/main" id="{1CA3053C-547A-48CF-AF09-22440B12F2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45506"/>
            <a:ext cx="1320567" cy="1320567"/>
          </a:xfrm>
          <a:prstGeom prst="rect">
            <a:avLst/>
          </a:prstGeom>
        </p:spPr>
      </p:pic>
      <p:pic>
        <p:nvPicPr>
          <p:cNvPr id="22" name="Kép 21">
            <a:extLst>
              <a:ext uri="{FF2B5EF4-FFF2-40B4-BE49-F238E27FC236}">
                <a16:creationId xmlns:a16="http://schemas.microsoft.com/office/drawing/2014/main" id="{F13A157A-C417-4DB7-87C5-E5F72F196E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01724" y="3429000"/>
            <a:ext cx="295275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09403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D1B9BB-681D-47CF-8AE5-723D20863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Database</a:t>
            </a:r>
            <a:r>
              <a:rPr lang="hu-HU" dirty="0"/>
              <a:t> - </a:t>
            </a:r>
            <a:r>
              <a:rPr lang="hu-HU" dirty="0" err="1"/>
              <a:t>MySQL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A13AFA5-CF2D-43E3-9C25-B445F2F0E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BEA05938-4D5C-42A4-9C26-31D5E3213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u-HU" dirty="0" err="1"/>
              <a:t>phpMyAdmin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679897E-6759-499F-8EE6-3F8EAB84A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6717" y="1555262"/>
            <a:ext cx="5538924" cy="327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81887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BDB387A-5B30-4D6F-9C3A-ED66420BE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Frontend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D0E72608-D628-48C0-A876-AE4E60D43920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5F204EB-FD4C-4DC9-B519-3D67521A3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u-HU" dirty="0"/>
              <a:t>HTML </a:t>
            </a:r>
            <a:br>
              <a:rPr lang="hu-HU" dirty="0"/>
            </a:br>
            <a:r>
              <a:rPr lang="hu-HU" dirty="0"/>
              <a:t>JS</a:t>
            </a:r>
            <a:br>
              <a:rPr lang="hu-HU" dirty="0"/>
            </a:br>
            <a:r>
              <a:rPr lang="hu-HU" dirty="0"/>
              <a:t>CSS</a:t>
            </a:r>
            <a:br>
              <a:rPr lang="hu-HU" dirty="0"/>
            </a:br>
            <a:r>
              <a:rPr lang="hu-HU" dirty="0" err="1"/>
              <a:t>Bootstrap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5CE20DB-5835-4FE8-A3FE-5BE7C0521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5063" y="1270677"/>
            <a:ext cx="2130438" cy="1929619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D85061AF-CFAB-441D-9040-45E547733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5062" y="3741099"/>
            <a:ext cx="2130438" cy="2300193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D01A7C84-B05C-4FF9-BE01-36F08DD3E0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6921" y="947615"/>
            <a:ext cx="1655689" cy="5419969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C7544E5C-CF61-4DF3-A7F3-ADE4F818E6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9442" y="1270677"/>
            <a:ext cx="2381582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69728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87403FE-8600-4329-AD7B-DC80C5FE9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Backend - PHP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4116A8EC-C89F-42F8-B52D-8FC351BFA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53" y="2748736"/>
            <a:ext cx="1962424" cy="285790"/>
          </a:xfrm>
          <a:prstGeom prst="rect">
            <a:avLst/>
          </a:prstGeom>
        </p:spPr>
      </p:pic>
      <p:sp>
        <p:nvSpPr>
          <p:cNvPr id="3" name="Szöveg helye 2">
            <a:extLst>
              <a:ext uri="{FF2B5EF4-FFF2-40B4-BE49-F238E27FC236}">
                <a16:creationId xmlns:a16="http://schemas.microsoft.com/office/drawing/2014/main" id="{92B67D1D-2917-4041-A6D5-015F6DA220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  <a:p>
            <a:endParaRPr lang="hu-HU" dirty="0"/>
          </a:p>
        </p:txBody>
      </p:sp>
      <p:pic>
        <p:nvPicPr>
          <p:cNvPr id="10" name="Tartalom helye 9">
            <a:extLst>
              <a:ext uri="{FF2B5EF4-FFF2-40B4-BE49-F238E27FC236}">
                <a16:creationId xmlns:a16="http://schemas.microsoft.com/office/drawing/2014/main" id="{278C73AC-2A09-4282-9E1A-E1CAF6E33F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372692" y="3179763"/>
            <a:ext cx="4390429" cy="2840037"/>
          </a:xfrm>
        </p:spPr>
      </p:pic>
      <p:sp>
        <p:nvSpPr>
          <p:cNvPr id="5" name="Szöveg helye 4">
            <a:extLst>
              <a:ext uri="{FF2B5EF4-FFF2-40B4-BE49-F238E27FC236}">
                <a16:creationId xmlns:a16="http://schemas.microsoft.com/office/drawing/2014/main" id="{EA9C78B3-E27B-4E1C-8976-A81A40278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hu-HU" dirty="0"/>
          </a:p>
          <a:p>
            <a:endParaRPr lang="hu-HU" dirty="0"/>
          </a:p>
        </p:txBody>
      </p:sp>
      <p:pic>
        <p:nvPicPr>
          <p:cNvPr id="15" name="Tartalom helye 14">
            <a:extLst>
              <a:ext uri="{FF2B5EF4-FFF2-40B4-BE49-F238E27FC236}">
                <a16:creationId xmlns:a16="http://schemas.microsoft.com/office/drawing/2014/main" id="{4D9A618A-571B-4B4B-8328-0F76FD2904D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6488435" y="3179763"/>
            <a:ext cx="4264968" cy="2840037"/>
          </a:xfr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52E67FC5-F6CD-4D3B-B1F8-0F4C98418C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1113" y="2891631"/>
            <a:ext cx="2076740" cy="23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0222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CC4355-B35E-47D0-A455-449600CD0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Reszponzivitás</a:t>
            </a:r>
            <a:endParaRPr lang="hu-HU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DE4A420-A43F-4DD4-BE7D-640C6080D8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 err="1"/>
              <a:t>Iphone</a:t>
            </a:r>
            <a:r>
              <a:rPr lang="hu-HU" dirty="0"/>
              <a:t> 14 Pro Max (</a:t>
            </a:r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any</a:t>
            </a:r>
            <a:r>
              <a:rPr lang="hu-HU" dirty="0"/>
              <a:t> mobile)</a:t>
            </a:r>
          </a:p>
        </p:txBody>
      </p:sp>
      <p:pic>
        <p:nvPicPr>
          <p:cNvPr id="8" name="Tartalom helye 7">
            <a:extLst>
              <a:ext uri="{FF2B5EF4-FFF2-40B4-BE49-F238E27FC236}">
                <a16:creationId xmlns:a16="http://schemas.microsoft.com/office/drawing/2014/main" id="{5CD10783-9D12-4B62-80D9-443331B788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876975" y="3278823"/>
            <a:ext cx="1381114" cy="2840037"/>
          </a:xfrm>
        </p:spPr>
      </p:pic>
      <p:sp>
        <p:nvSpPr>
          <p:cNvPr id="5" name="Szöveg helye 4">
            <a:extLst>
              <a:ext uri="{FF2B5EF4-FFF2-40B4-BE49-F238E27FC236}">
                <a16:creationId xmlns:a16="http://schemas.microsoft.com/office/drawing/2014/main" id="{908DB2BC-704F-4B8E-BA1C-0399F9DC27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u-HU" dirty="0"/>
              <a:t>Ipad Pro (</a:t>
            </a:r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any</a:t>
            </a:r>
            <a:r>
              <a:rPr lang="hu-HU" dirty="0"/>
              <a:t> </a:t>
            </a:r>
            <a:r>
              <a:rPr lang="hu-HU" dirty="0" err="1"/>
              <a:t>bigger</a:t>
            </a:r>
            <a:r>
              <a:rPr lang="hu-HU" dirty="0"/>
              <a:t> </a:t>
            </a:r>
            <a:r>
              <a:rPr lang="hu-HU" dirty="0" err="1"/>
              <a:t>screen</a:t>
            </a:r>
            <a:r>
              <a:rPr lang="hu-HU" dirty="0"/>
              <a:t>)</a:t>
            </a:r>
          </a:p>
        </p:txBody>
      </p:sp>
      <p:pic>
        <p:nvPicPr>
          <p:cNvPr id="10" name="Tartalom helye 9">
            <a:extLst>
              <a:ext uri="{FF2B5EF4-FFF2-40B4-BE49-F238E27FC236}">
                <a16:creationId xmlns:a16="http://schemas.microsoft.com/office/drawing/2014/main" id="{6BF788DB-82D2-4FF5-9119-685BFB47A2F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570477" y="3278823"/>
            <a:ext cx="2101627" cy="2840037"/>
          </a:xfrm>
        </p:spPr>
      </p:pic>
    </p:spTree>
    <p:extLst>
      <p:ext uri="{BB962C8B-B14F-4D97-AF65-F5344CB8AC3E}">
        <p14:creationId xmlns:p14="http://schemas.microsoft.com/office/powerpoint/2010/main" val="222027641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02F4ED-2BFA-44B5-A0E0-8F55A654F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Csapatmunka</a:t>
            </a: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600CA2DA-FBDC-4104-A809-04FB79CA2F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8603" y="243841"/>
            <a:ext cx="3034794" cy="1703070"/>
          </a:xfrm>
        </p:spPr>
      </p:pic>
      <p:sp>
        <p:nvSpPr>
          <p:cNvPr id="4" name="Szöveg helye 3">
            <a:extLst>
              <a:ext uri="{FF2B5EF4-FFF2-40B4-BE49-F238E27FC236}">
                <a16:creationId xmlns:a16="http://schemas.microsoft.com/office/drawing/2014/main" id="{ABD967CE-12FC-4A3D-B42A-063E96138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hu-HU" dirty="0" err="1"/>
              <a:t>Github</a:t>
            </a:r>
            <a:endParaRPr lang="hu-HU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hu-HU" dirty="0"/>
              <a:t>Előre megtervezett  feladatok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hu-HU" dirty="0"/>
              <a:t>Tiszta kód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E97EA85E-B1F1-4B1F-8D55-72D819F42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6607" y="2142173"/>
            <a:ext cx="4917597" cy="2768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35594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tanácstere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Tanácsterem</Template>
  <TotalTime>113</TotalTime>
  <Words>278</Words>
  <Application>Microsoft Office PowerPoint</Application>
  <PresentationFormat>Szélesvásznú</PresentationFormat>
  <Paragraphs>71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7" baseType="lpstr">
      <vt:lpstr>Arial</vt:lpstr>
      <vt:lpstr>Century Gothic</vt:lpstr>
      <vt:lpstr>Courier New</vt:lpstr>
      <vt:lpstr>Wingdings</vt:lpstr>
      <vt:lpstr>Wingdings 3</vt:lpstr>
      <vt:lpstr>Ion tanácsterem</vt:lpstr>
      <vt:lpstr>GypoWinery</vt:lpstr>
      <vt:lpstr>Miért  készítettük ezt a weboldalt</vt:lpstr>
      <vt:lpstr>Funkciók az oldalon.</vt:lpstr>
      <vt:lpstr>Program</vt:lpstr>
      <vt:lpstr>Database - MySQL</vt:lpstr>
      <vt:lpstr>Frontend</vt:lpstr>
      <vt:lpstr>Backend - PHP</vt:lpstr>
      <vt:lpstr>Reszponzivitás</vt:lpstr>
      <vt:lpstr>Csapatmunka</vt:lpstr>
      <vt:lpstr>Feladatok</vt:lpstr>
      <vt:lpstr>Fejlesztések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GypoWinery</dc:title>
  <dc:creator>Gábor Bence 878</dc:creator>
  <cp:lastModifiedBy>Gellértfy Tamás Imre 813</cp:lastModifiedBy>
  <cp:revision>15</cp:revision>
  <dcterms:created xsi:type="dcterms:W3CDTF">2025-02-24T09:54:02Z</dcterms:created>
  <dcterms:modified xsi:type="dcterms:W3CDTF">2025-03-11T07:44:50Z</dcterms:modified>
</cp:coreProperties>
</file>