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69" r:id="rId5"/>
    <p:sldId id="270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94" d="100"/>
          <a:sy n="94" d="100"/>
        </p:scale>
        <p:origin x="226" y="91"/>
      </p:cViewPr>
      <p:guideLst/>
    </p:cSldViewPr>
  </p:slideViewPr>
  <p:outlineViewPr>
    <p:cViewPr>
      <p:scale>
        <a:sx n="33" d="100"/>
        <a:sy n="33" d="100"/>
      </p:scale>
      <p:origin x="0" y="-11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GypoWinery/GypoWinery/php/login.php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F60194-1BCD-4958-8A84-657EBBDD4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GypoWinery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19C7CB9-F577-4872-ABDB-D14F66B46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Majzik Bence András, </a:t>
            </a:r>
            <a:r>
              <a:rPr lang="hu-HU" dirty="0" err="1"/>
              <a:t>Gellértfy</a:t>
            </a:r>
            <a:r>
              <a:rPr lang="hu-HU" dirty="0"/>
              <a:t> Tamás Imre, Gábor Bence</a:t>
            </a:r>
          </a:p>
        </p:txBody>
      </p:sp>
    </p:spTree>
    <p:extLst>
      <p:ext uri="{BB962C8B-B14F-4D97-AF65-F5344CB8AC3E}">
        <p14:creationId xmlns:p14="http://schemas.microsoft.com/office/powerpoint/2010/main" val="1778086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CC4355-B35E-47D0-A455-449600CD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Reszponzivitás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DE4A420-A43F-4DD4-BE7D-640C6080D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Iphone</a:t>
            </a:r>
            <a:r>
              <a:rPr lang="hu-HU" dirty="0"/>
              <a:t> 14 Pro Max (vagy bármilyen telefon)</a:t>
            </a:r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5CD10783-9D12-4B62-80D9-443331B788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76975" y="3278823"/>
            <a:ext cx="1381114" cy="2840037"/>
          </a:xfrm>
        </p:spPr>
      </p:pic>
      <p:sp>
        <p:nvSpPr>
          <p:cNvPr id="5" name="Szöveg helye 4">
            <a:extLst>
              <a:ext uri="{FF2B5EF4-FFF2-40B4-BE49-F238E27FC236}">
                <a16:creationId xmlns:a16="http://schemas.microsoft.com/office/drawing/2014/main" id="{908DB2BC-704F-4B8E-BA1C-0399F9DC2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Ipad Pro (vagy bármilyen nagyobb kijelző)</a:t>
            </a:r>
          </a:p>
        </p:txBody>
      </p:sp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6BF788DB-82D2-4FF5-9119-685BFB47A2F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570477" y="3278823"/>
            <a:ext cx="2101627" cy="2840037"/>
          </a:xfrm>
        </p:spPr>
      </p:pic>
    </p:spTree>
    <p:extLst>
      <p:ext uri="{BB962C8B-B14F-4D97-AF65-F5344CB8AC3E}">
        <p14:creationId xmlns:p14="http://schemas.microsoft.com/office/powerpoint/2010/main" val="222027641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02F4ED-2BFA-44B5-A0E0-8F55A654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Csapatmunka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600CA2DA-FBDC-4104-A809-04FB79CA2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0421" y="225369"/>
            <a:ext cx="3034794" cy="1703070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ABD967CE-12FC-4A3D-B42A-063E96138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 err="1">
                <a:solidFill>
                  <a:schemeClr val="bg1"/>
                </a:solidFill>
              </a:rPr>
              <a:t>Github</a:t>
            </a: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>
                <a:solidFill>
                  <a:schemeClr val="bg1"/>
                </a:solidFill>
              </a:rPr>
              <a:t>Előre megtervezett  feladatok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>
                <a:solidFill>
                  <a:schemeClr val="bg1"/>
                </a:solidFill>
              </a:rPr>
              <a:t>Tiszta kód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E97EA85E-B1F1-4B1F-8D55-72D819F42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607" y="2142173"/>
            <a:ext cx="4917597" cy="276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559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A9C6DA-0CA7-4D2B-AA72-D3C36A29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Feladatok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0F383D3-5999-4478-A683-443B35597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Majzik Bence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F4AAC3A-2047-4AE2-A6C5-E1C5886104C2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/>
              <a:t>Design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/>
              <a:t>HTML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 err="1"/>
              <a:t>Admin</a:t>
            </a:r>
            <a:r>
              <a:rPr lang="hu-HU" dirty="0"/>
              <a:t> GUI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 err="1"/>
              <a:t>Database</a:t>
            </a:r>
            <a:endParaRPr lang="hu-HU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/>
              <a:t>Rendelés/Kosár 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/>
              <a:t>Dokumentáció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48AFD28-FBAA-44E6-92FA-48CDB3943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Gábor Bence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0DD80B26-7254-4984-AFEE-1AECB0F959D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 err="1"/>
              <a:t>Admin</a:t>
            </a:r>
            <a:r>
              <a:rPr lang="hu-HU" dirty="0"/>
              <a:t> Login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 err="1"/>
              <a:t>Admin</a:t>
            </a:r>
            <a:r>
              <a:rPr lang="hu-HU" dirty="0"/>
              <a:t> GUI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 err="1"/>
              <a:t>Database</a:t>
            </a:r>
            <a:endParaRPr lang="hu-HU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/>
              <a:t>HTML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/>
              <a:t>Dokumentáció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hu-HU" dirty="0"/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D9FB308C-75A2-4A27-8D65-3D4CE3CCE5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Gellértfy Tamás</a:t>
            </a:r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9708EEB7-3201-42E1-97BE-B33BACBC83A6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 err="1"/>
              <a:t>Kviz</a:t>
            </a:r>
            <a:endParaRPr lang="hu-HU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 err="1"/>
              <a:t>Dark</a:t>
            </a:r>
            <a:r>
              <a:rPr lang="hu-HU" dirty="0"/>
              <a:t> </a:t>
            </a:r>
            <a:r>
              <a:rPr lang="hu-HU" dirty="0" err="1"/>
              <a:t>Mode</a:t>
            </a:r>
            <a:endParaRPr lang="hu-HU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 err="1"/>
              <a:t>Database</a:t>
            </a:r>
            <a:endParaRPr lang="hu-HU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/>
              <a:t>Nyelv választó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/>
              <a:t>HTML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/>
              <a:t>Dokumentáció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/>
              <a:t>PPT</a:t>
            </a:r>
          </a:p>
        </p:txBody>
      </p:sp>
    </p:spTree>
    <p:extLst>
      <p:ext uri="{BB962C8B-B14F-4D97-AF65-F5344CB8AC3E}">
        <p14:creationId xmlns:p14="http://schemas.microsoft.com/office/powerpoint/2010/main" val="92500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E8A2D6-7C60-4C7C-94BF-F2D92200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FE92F8-DD3B-4460-A582-A9CC57866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Online Fizetés</a:t>
            </a:r>
          </a:p>
          <a:p>
            <a:r>
              <a:rPr lang="hu-HU" dirty="0"/>
              <a:t>Mobile app</a:t>
            </a:r>
          </a:p>
          <a:p>
            <a:r>
              <a:rPr lang="hu-HU" dirty="0"/>
              <a:t>Reklámok az oldalon (</a:t>
            </a:r>
            <a:r>
              <a:rPr lang="hu-HU" dirty="0" err="1"/>
              <a:t>monetizáció</a:t>
            </a:r>
            <a:r>
              <a:rPr lang="hu-HU" dirty="0"/>
              <a:t>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AB348D3-1512-4C3F-BF35-21E5D4CF6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728" y="2480945"/>
            <a:ext cx="2739639" cy="205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8019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CE6129-251F-4693-84B6-BEF063F9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User</a:t>
            </a:r>
            <a:r>
              <a:rPr lang="hu-HU" dirty="0"/>
              <a:t> </a:t>
            </a:r>
            <a:r>
              <a:rPr lang="hu-HU" dirty="0" err="1"/>
              <a:t>experience</a:t>
            </a:r>
            <a:r>
              <a:rPr lang="hu-HU" dirty="0"/>
              <a:t> in </a:t>
            </a:r>
            <a:r>
              <a:rPr lang="hu-HU" dirty="0" err="1"/>
              <a:t>english</a:t>
            </a:r>
            <a:endParaRPr lang="hu-HU" dirty="0"/>
          </a:p>
        </p:txBody>
      </p:sp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4242517E-D524-4D8E-B14B-985CEB333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111" y="2603500"/>
            <a:ext cx="7120091" cy="3416300"/>
          </a:xfr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126DCE87-5DBC-4C3D-860F-5438683045A4}"/>
              </a:ext>
            </a:extLst>
          </p:cNvPr>
          <p:cNvSpPr txBox="1"/>
          <p:nvPr/>
        </p:nvSpPr>
        <p:spPr>
          <a:xfrm>
            <a:off x="1852246" y="6142892"/>
            <a:ext cx="450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GypoWinery</a:t>
            </a:r>
            <a:r>
              <a:rPr lang="hu-HU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Login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263760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1594E7-71DE-4D6C-A449-B001477E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21EBD2BE-8156-4CFD-BB4E-BF2E65D5AE74}"/>
              </a:ext>
            </a:extLst>
          </p:cNvPr>
          <p:cNvSpPr/>
          <p:nvPr/>
        </p:nvSpPr>
        <p:spPr>
          <a:xfrm>
            <a:off x="4777850" y="324433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u-HU" b="1" i="0" dirty="0">
              <a:solidFill>
                <a:srgbClr val="161823"/>
              </a:solidFill>
              <a:effectLst/>
              <a:latin typeface="TikTokFont"/>
            </a:endParaRPr>
          </a:p>
          <a:p>
            <a:endParaRPr lang="hu-HU" b="1" i="0" dirty="0">
              <a:solidFill>
                <a:srgbClr val="161823"/>
              </a:solidFill>
              <a:effectLst/>
              <a:latin typeface="TikTokFont"/>
            </a:endParaRPr>
          </a:p>
        </p:txBody>
      </p:sp>
      <p:pic>
        <p:nvPicPr>
          <p:cNvPr id="8" name="ls-looneytunes-v009">
            <a:hlinkClick r:id="" action="ppaction://media"/>
            <a:extLst>
              <a:ext uri="{FF2B5EF4-FFF2-40B4-BE49-F238E27FC236}">
                <a16:creationId xmlns:a16="http://schemas.microsoft.com/office/drawing/2014/main" id="{08D9EEEF-E683-4B65-B1A6-EFC90FF759F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01835" y="2025616"/>
            <a:ext cx="8591403" cy="4832384"/>
          </a:xfrm>
        </p:spPr>
      </p:pic>
    </p:spTree>
    <p:extLst>
      <p:ext uri="{BB962C8B-B14F-4D97-AF65-F5344CB8AC3E}">
        <p14:creationId xmlns:p14="http://schemas.microsoft.com/office/powerpoint/2010/main" val="3388338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3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E11E93-47B5-4460-91B8-6707FAE8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 készítettük ezt a weboldalt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32949BE-F8E2-4B12-9668-E4A79619A6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Probléma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E27C8EB-6A9E-46AB-81BF-91E9E672E3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>
                <a:solidFill>
                  <a:srgbClr val="FF0000"/>
                </a:solidFill>
              </a:rPr>
              <a:t>Nincsen  sok borászatnak saját weboldala ha van is nem adják el a saját borukat hanem egy nagyobb cégnek szállítanak.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BEFF82D-7918-4A1F-8608-227FAE278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Megoldás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59D53E5-8781-4664-ADD0-08D7778045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b="1" dirty="0" err="1">
                <a:solidFill>
                  <a:schemeClr val="accent6"/>
                </a:solidFill>
              </a:rPr>
              <a:t>GypoWinery</a:t>
            </a:r>
            <a:r>
              <a:rPr lang="hu-HU" b="1" dirty="0">
                <a:solidFill>
                  <a:schemeClr val="accent6"/>
                </a:solidFill>
              </a:rPr>
              <a:t>:</a:t>
            </a:r>
          </a:p>
          <a:p>
            <a:r>
              <a:rPr lang="hu-HU" b="1" dirty="0">
                <a:solidFill>
                  <a:srgbClr val="00B050"/>
                </a:solidFill>
              </a:rPr>
              <a:t>Saját weboldal</a:t>
            </a:r>
            <a:r>
              <a:rPr lang="hu-HU" dirty="0">
                <a:solidFill>
                  <a:srgbClr val="00B050"/>
                </a:solidFill>
              </a:rPr>
              <a:t> – Egy egyedi, professzionális weboldal, ahol a borászatunk közvetlenül értékesítheti borait.</a:t>
            </a:r>
          </a:p>
          <a:p>
            <a:r>
              <a:rPr lang="hu-HU" b="1" dirty="0">
                <a:solidFill>
                  <a:srgbClr val="00B050"/>
                </a:solidFill>
              </a:rPr>
              <a:t>Digitális jelenlét</a:t>
            </a:r>
            <a:r>
              <a:rPr lang="hu-HU" dirty="0">
                <a:solidFill>
                  <a:srgbClr val="00B050"/>
                </a:solidFill>
              </a:rPr>
              <a:t> – A weboldalunkon keresztül elérhetjük az online piacot, és bővíthetjük a vásárlói körünket.</a:t>
            </a:r>
          </a:p>
          <a:p>
            <a:r>
              <a:rPr lang="hu-HU" b="1" dirty="0">
                <a:solidFill>
                  <a:srgbClr val="00B050"/>
                </a:solidFill>
              </a:rPr>
              <a:t>Nagyobb profit, kevesebb közvetítő</a:t>
            </a:r>
            <a:r>
              <a:rPr lang="hu-HU" dirty="0">
                <a:solidFill>
                  <a:srgbClr val="00B050"/>
                </a:solidFill>
              </a:rPr>
              <a:t> – Közvetlenül értékesítünk, így több bevétel marad nálunk.</a:t>
            </a:r>
          </a:p>
        </p:txBody>
      </p:sp>
    </p:spTree>
    <p:extLst>
      <p:ext uri="{BB962C8B-B14F-4D97-AF65-F5344CB8AC3E}">
        <p14:creationId xmlns:p14="http://schemas.microsoft.com/office/powerpoint/2010/main" val="3444563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B31585-5B92-47F0-A05A-116132C5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az oldalon I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26DC54B-00C0-4336-8305-DB3E8672A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Regisztráció és Bejelentkezés</a:t>
            </a:r>
          </a:p>
          <a:p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651DEA8-5782-4493-8001-603B87BF8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9119" y="2620612"/>
            <a:ext cx="4825158" cy="2840039"/>
          </a:xfrm>
        </p:spPr>
        <p:txBody>
          <a:bodyPr/>
          <a:lstStyle/>
          <a:p>
            <a:r>
              <a:rPr lang="hu-HU" dirty="0"/>
              <a:t>Az oldal biztosít regisztrációt és bejelentkezést a jobb felhasználói élmény érdekében</a:t>
            </a:r>
          </a:p>
          <a:p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451748C-981E-495D-A048-DCA4C0869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Kvíz</a:t>
            </a:r>
          </a:p>
          <a:p>
            <a:endParaRPr lang="hu-HU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6141C47-E90E-41FB-AADC-9C91D4C8B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5946" y="2682610"/>
            <a:ext cx="4825159" cy="2840039"/>
          </a:xfrm>
        </p:spPr>
        <p:txBody>
          <a:bodyPr/>
          <a:lstStyle/>
          <a:p>
            <a:r>
              <a:rPr lang="hu-HU" dirty="0"/>
              <a:t>Az oldalunkon található egy kvíz amit ha jól töltesz ki értékes nyereményeket lehet nyerni</a:t>
            </a:r>
          </a:p>
          <a:p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5AC4D0E-A576-4DD7-AC0D-F80212519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84" y="3508477"/>
            <a:ext cx="3133539" cy="3232077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1DA748AE-AE15-4438-A8AE-26DCCFAB2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481" y="3863773"/>
            <a:ext cx="7254354" cy="253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76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FAEED2-EF76-4298-B335-E517E55A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az oldalon II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652E7D3-8BCF-4AF7-9A30-187E515C3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Modern GUI</a:t>
            </a:r>
          </a:p>
          <a:p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801884B-F40A-4CB5-8495-4676CCA74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3" y="2682610"/>
            <a:ext cx="4825158" cy="2840039"/>
          </a:xfrm>
        </p:spPr>
        <p:txBody>
          <a:bodyPr/>
          <a:lstStyle/>
          <a:p>
            <a:r>
              <a:rPr lang="hu-HU" dirty="0"/>
              <a:t>Az oldalunkat úgy </a:t>
            </a:r>
            <a:r>
              <a:rPr lang="hu-HU" dirty="0" err="1"/>
              <a:t>designoltuk</a:t>
            </a:r>
            <a:r>
              <a:rPr lang="hu-HU" dirty="0"/>
              <a:t> hogy a felhasználói felület kényelmes legyen  ez </a:t>
            </a:r>
            <a:r>
              <a:rPr lang="hu-HU" dirty="0" err="1"/>
              <a:t>dark</a:t>
            </a:r>
            <a:r>
              <a:rPr lang="hu-HU" dirty="0"/>
              <a:t> </a:t>
            </a:r>
            <a:r>
              <a:rPr lang="hu-HU" dirty="0" err="1"/>
              <a:t>mode-al</a:t>
            </a:r>
            <a:r>
              <a:rPr lang="hu-HU" dirty="0"/>
              <a:t> és nyelvválasztással jár </a:t>
            </a:r>
          </a:p>
          <a:p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22ED380-FD3C-4265-B301-D5933CBCD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Rendelés</a:t>
            </a:r>
          </a:p>
          <a:p>
            <a:endParaRPr lang="hu-HU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58B1253-B0FA-41E2-B4C2-C77C8A892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682610"/>
            <a:ext cx="4825159" cy="2840039"/>
          </a:xfrm>
        </p:spPr>
        <p:txBody>
          <a:bodyPr/>
          <a:lstStyle/>
          <a:p>
            <a:r>
              <a:rPr lang="hu-HU" dirty="0"/>
              <a:t>Az oldalon  lehetőség van rendelni borokat és felhasználni a kupont</a:t>
            </a:r>
          </a:p>
          <a:p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998EEB7A-E1C2-494F-9519-C6C5FC529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467" y="3678239"/>
            <a:ext cx="5983288" cy="294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08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79954C94-3325-4F43-8A4A-630C034F2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007" y="3618372"/>
            <a:ext cx="3809387" cy="2860291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E0D2D4A-B1B8-462C-B945-00BE5E49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az oldalon III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533BCD3-955A-4FAD-99D5-C67F95A6D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1786546"/>
            <a:ext cx="4825157" cy="576262"/>
          </a:xfrm>
        </p:spPr>
        <p:txBody>
          <a:bodyPr/>
          <a:lstStyle/>
          <a:p>
            <a:r>
              <a:rPr lang="hu-HU" dirty="0" err="1"/>
              <a:t>Admin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83364F0-0430-43DF-9A10-C5FFB0118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8616" y="2358430"/>
            <a:ext cx="4825158" cy="2840039"/>
          </a:xfrm>
        </p:spPr>
        <p:txBody>
          <a:bodyPr/>
          <a:lstStyle/>
          <a:p>
            <a:r>
              <a:rPr lang="hu-HU" sz="1600" dirty="0"/>
              <a:t>Az oldalon az </a:t>
            </a:r>
            <a:r>
              <a:rPr lang="hu-HU" sz="1600" dirty="0" err="1"/>
              <a:t>admin</a:t>
            </a:r>
            <a:r>
              <a:rPr lang="hu-HU" sz="1600" dirty="0"/>
              <a:t> felhasználónak van lehetősége új bort feltölteni és törölni a készletből emellett  látja a rendelések státuszát és tudja azt módosítani</a:t>
            </a:r>
          </a:p>
          <a:p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F4217FF-9F76-43E0-B21F-2CE061D24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5701" y="2509414"/>
            <a:ext cx="4825159" cy="576262"/>
          </a:xfrm>
        </p:spPr>
        <p:txBody>
          <a:bodyPr/>
          <a:lstStyle/>
          <a:p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r>
              <a:rPr lang="hu-HU" dirty="0"/>
              <a:t> </a:t>
            </a:r>
          </a:p>
          <a:p>
            <a:r>
              <a:rPr lang="hu-HU" dirty="0"/>
              <a:t>                                                                        E-mail</a:t>
            </a:r>
          </a:p>
          <a:p>
            <a:endParaRPr lang="hu-HU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01B84C4-3954-4F76-8615-E68AEDA90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1887" y="2509414"/>
            <a:ext cx="4825159" cy="2840039"/>
          </a:xfrm>
        </p:spPr>
        <p:txBody>
          <a:bodyPr/>
          <a:lstStyle/>
          <a:p>
            <a:r>
              <a:rPr lang="hu-HU" dirty="0"/>
              <a:t>Az oldal küldd emailt a rendelés leadásáról és visszaigazolásáról</a:t>
            </a:r>
          </a:p>
          <a:p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5B0D1B71-BFE6-4348-892F-C0838A17D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1" y="3517121"/>
            <a:ext cx="4492855" cy="3195662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35E727B3-EC65-4DBF-9BAC-35F9212AD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4654" y="4036397"/>
            <a:ext cx="4534655" cy="20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12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9594A9-144C-4D96-AEFB-EFC68012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7A3523B-1183-4AD3-8109-0E480C80C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7A8C4F0-2934-4DBD-AEC6-4E28DACD80DE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hu-HU" dirty="0"/>
              <a:t>HTML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hu-HU" dirty="0"/>
              <a:t>CSS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hu-HU" dirty="0"/>
              <a:t>JS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hu-HU" dirty="0" err="1"/>
              <a:t>Bootstrap</a:t>
            </a:r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871830C-852A-415B-992A-048766F7D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Backend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FE708D95-5C72-41E9-8D51-7EB303656641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sz="1600" dirty="0"/>
              <a:t>PHP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D7272FC0-5FA8-41BB-8DCC-98A96C7DC1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 err="1"/>
              <a:t>Database</a:t>
            </a:r>
            <a:r>
              <a:rPr lang="hu-HU" dirty="0"/>
              <a:t> - </a:t>
            </a:r>
            <a:r>
              <a:rPr lang="hu-HU" dirty="0" err="1"/>
              <a:t>MySQL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89B6E42-A0B4-41BD-BB61-8CFD8ACCA09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52864" y="3179763"/>
            <a:ext cx="3145536" cy="2847293"/>
          </a:xfrm>
        </p:spPr>
        <p:txBody>
          <a:bodyPr>
            <a:normAutofit/>
          </a:bodyPr>
          <a:lstStyle/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hu-HU" sz="1800" dirty="0" err="1"/>
              <a:t>phpMyAdmin</a:t>
            </a:r>
            <a:endParaRPr lang="hu-HU" sz="1800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CCFBFFC8-83F5-4F13-B6AD-75A48D09F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627" y="3884103"/>
            <a:ext cx="2439878" cy="1673604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1CA3053C-547A-48CF-AF09-22440B12F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5506"/>
            <a:ext cx="1320567" cy="1320567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F13A157A-C417-4DB7-87C5-E5F72F196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724" y="3429000"/>
            <a:ext cx="2952750" cy="29337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C49BDCC6-8BC3-4F31-B07B-B22B3D496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90" y="3425689"/>
            <a:ext cx="4171156" cy="4264036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A157CD44-F989-4AEA-A76D-136B175588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993" y="3454369"/>
            <a:ext cx="4171156" cy="4264036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8332F7D4-411A-44E0-9950-1C625C9C4D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150416" y="3417332"/>
            <a:ext cx="4090352" cy="429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94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D1B9BB-681D-47CF-8AE5-723D2086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Database</a:t>
            </a:r>
            <a:r>
              <a:rPr lang="hu-HU" dirty="0"/>
              <a:t> - </a:t>
            </a:r>
            <a:r>
              <a:rPr lang="hu-HU" dirty="0" err="1"/>
              <a:t>MySQL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13AFA5-CF2D-43E3-9C25-B445F2F0E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EA05938-4D5C-42A4-9C26-31D5E3213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dirty="0" err="1"/>
              <a:t>phpMyAdmin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679897E-6759-499F-8EE6-3F8EAB84A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374" y="996843"/>
            <a:ext cx="9072626" cy="537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1887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DB387A-5B30-4D6F-9C3A-ED66420B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0E72608-D628-48C0-A876-AE4E60D4392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5F204EB-FD4C-4DC9-B519-3D67521A3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dirty="0"/>
              <a:t>HTML </a:t>
            </a:r>
            <a:br>
              <a:rPr lang="hu-HU" dirty="0"/>
            </a:br>
            <a:r>
              <a:rPr lang="hu-HU" dirty="0"/>
              <a:t>JS</a:t>
            </a:r>
            <a:br>
              <a:rPr lang="hu-HU" dirty="0"/>
            </a:br>
            <a:r>
              <a:rPr lang="hu-HU" dirty="0"/>
              <a:t>CSS</a:t>
            </a:r>
            <a:br>
              <a:rPr lang="hu-HU" dirty="0"/>
            </a:br>
            <a:r>
              <a:rPr lang="hu-HU" dirty="0" err="1"/>
              <a:t>Bootstrap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5CE20DB-5835-4FE8-A3FE-5BE7C0521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273" y="1143000"/>
            <a:ext cx="2367228" cy="214408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D85061AF-CFAB-441D-9040-45E547733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8272" y="3485441"/>
            <a:ext cx="2367228" cy="2555851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0791C0E-0AA5-4FC9-810C-96B07E1A6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0152" y="1542563"/>
            <a:ext cx="3458058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9728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7403FE-8600-4329-AD7B-DC80C5FE9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Backend - PHP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4116A8EC-C89F-42F8-B52D-8FC351BFA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748736"/>
            <a:ext cx="1962424" cy="285790"/>
          </a:xfrm>
          <a:prstGeom prst="rect">
            <a:avLst/>
          </a:prstGeom>
        </p:spPr>
      </p:pic>
      <p:sp>
        <p:nvSpPr>
          <p:cNvPr id="3" name="Szöveg helye 2">
            <a:extLst>
              <a:ext uri="{FF2B5EF4-FFF2-40B4-BE49-F238E27FC236}">
                <a16:creationId xmlns:a16="http://schemas.microsoft.com/office/drawing/2014/main" id="{92B67D1D-2917-4041-A6D5-015F6DA220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  <a:p>
            <a:endParaRPr lang="hu-HU" dirty="0"/>
          </a:p>
        </p:txBody>
      </p:sp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278C73AC-2A09-4282-9E1A-E1CAF6E33F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0705" y="3485021"/>
            <a:ext cx="4390429" cy="2840037"/>
          </a:xfrm>
        </p:spPr>
      </p:pic>
      <p:sp>
        <p:nvSpPr>
          <p:cNvPr id="5" name="Szöveg helye 4">
            <a:extLst>
              <a:ext uri="{FF2B5EF4-FFF2-40B4-BE49-F238E27FC236}">
                <a16:creationId xmlns:a16="http://schemas.microsoft.com/office/drawing/2014/main" id="{EA9C78B3-E27B-4E1C-8976-A81A40278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u-HU" dirty="0"/>
          </a:p>
          <a:p>
            <a:endParaRPr lang="hu-HU" dirty="0"/>
          </a:p>
        </p:txBody>
      </p:sp>
      <p:pic>
        <p:nvPicPr>
          <p:cNvPr id="15" name="Tartalom helye 14">
            <a:extLst>
              <a:ext uri="{FF2B5EF4-FFF2-40B4-BE49-F238E27FC236}">
                <a16:creationId xmlns:a16="http://schemas.microsoft.com/office/drawing/2014/main" id="{4D9A618A-571B-4B4B-8328-0F76FD2904D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7947654" y="3523877"/>
            <a:ext cx="4264968" cy="2840037"/>
          </a:xfr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52E67FC5-F6CD-4D3B-B1F8-0F4C98418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7654" y="2794731"/>
            <a:ext cx="2076740" cy="23815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C5560CD5-0984-4F28-8302-46F9AFE1B6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7851" y="2786655"/>
            <a:ext cx="2423086" cy="357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2221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tanácstere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Tanácsterem</Template>
  <TotalTime>257</TotalTime>
  <Words>303</Words>
  <Application>Microsoft Office PowerPoint</Application>
  <PresentationFormat>Szélesvásznú</PresentationFormat>
  <Paragraphs>77</Paragraphs>
  <Slides>15</Slides>
  <Notes>0</Notes>
  <HiddenSlides>0</HiddenSlides>
  <MMClips>1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2" baseType="lpstr">
      <vt:lpstr>Arial</vt:lpstr>
      <vt:lpstr>Century Gothic</vt:lpstr>
      <vt:lpstr>Courier New</vt:lpstr>
      <vt:lpstr>TikTokFont</vt:lpstr>
      <vt:lpstr>Wingdings</vt:lpstr>
      <vt:lpstr>Wingdings 3</vt:lpstr>
      <vt:lpstr>Ion tanácsterem</vt:lpstr>
      <vt:lpstr>GypoWinery</vt:lpstr>
      <vt:lpstr>Miért  készítettük ezt a weboldalt</vt:lpstr>
      <vt:lpstr>Funkciók az oldalon I</vt:lpstr>
      <vt:lpstr>Funkciók az oldalon II</vt:lpstr>
      <vt:lpstr>Funkciók az oldalon III</vt:lpstr>
      <vt:lpstr>Program</vt:lpstr>
      <vt:lpstr>Database - MySQL</vt:lpstr>
      <vt:lpstr>Frontend</vt:lpstr>
      <vt:lpstr>Backend - PHP</vt:lpstr>
      <vt:lpstr>Reszponzivitás</vt:lpstr>
      <vt:lpstr>Csapatmunka</vt:lpstr>
      <vt:lpstr>Feladatok</vt:lpstr>
      <vt:lpstr>Fejlesztések</vt:lpstr>
      <vt:lpstr>User experience in english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GypoWinery</dc:title>
  <dc:creator>Gábor Bence 878</dc:creator>
  <cp:lastModifiedBy>Gellértfy Tamás Imre 813</cp:lastModifiedBy>
  <cp:revision>30</cp:revision>
  <dcterms:created xsi:type="dcterms:W3CDTF">2025-02-24T09:54:02Z</dcterms:created>
  <dcterms:modified xsi:type="dcterms:W3CDTF">2025-03-21T09:26:20Z</dcterms:modified>
</cp:coreProperties>
</file>