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GypoWinery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Majzik Bence András, </a:t>
            </a:r>
            <a:r>
              <a:rPr lang="hu-HU" dirty="0" err="1"/>
              <a:t>Gellértfy</a:t>
            </a:r>
            <a:r>
              <a:rPr lang="hu-HU" dirty="0"/>
              <a:t> Tamás Imre, Gábor Bence</a:t>
            </a:r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rgbClr val="FF0000"/>
                </a:solidFill>
              </a:rPr>
              <a:t>Nincsen  sok borászatnak saját weboldala ha van is nem adják el a saját borukat hanem egy nagyobb cégnek </a:t>
            </a:r>
            <a:r>
              <a:rPr lang="hu-HU" dirty="0" err="1">
                <a:solidFill>
                  <a:srgbClr val="FF0000"/>
                </a:solidFill>
              </a:rPr>
              <a:t>szállitanak</a:t>
            </a:r>
            <a:r>
              <a:rPr lang="hu-HU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 err="1">
                <a:solidFill>
                  <a:schemeClr val="accent6"/>
                </a:solidFill>
              </a:rPr>
              <a:t>GypoWinery</a:t>
            </a:r>
            <a:endParaRPr lang="hu-HU" b="1" dirty="0">
              <a:solidFill>
                <a:schemeClr val="accent6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Saját weboldal</a:t>
            </a:r>
            <a:r>
              <a:rPr lang="hu-HU" dirty="0">
                <a:solidFill>
                  <a:srgbClr val="00B050"/>
                </a:solidFill>
              </a:rPr>
              <a:t> – Egy egyedi, professzionális weboldal, ahol a borászat közvetlenül értékesítheti borait.</a:t>
            </a:r>
          </a:p>
          <a:p>
            <a:r>
              <a:rPr lang="hu-HU" b="1" dirty="0">
                <a:solidFill>
                  <a:srgbClr val="00B050"/>
                </a:solidFill>
              </a:rPr>
              <a:t>Digitális jelenlét</a:t>
            </a:r>
            <a:r>
              <a:rPr lang="hu-HU" dirty="0">
                <a:solidFill>
                  <a:srgbClr val="00B050"/>
                </a:solidFill>
              </a:rPr>
              <a:t> – A weboldalon keresztül elérhetik az online piacot és növelhetik a vásárlói kört.</a:t>
            </a:r>
          </a:p>
          <a:p>
            <a:br>
              <a:rPr lang="hu-HU" dirty="0">
                <a:solidFill>
                  <a:srgbClr val="00B050"/>
                </a:solidFill>
              </a:rPr>
            </a:br>
            <a:r>
              <a:rPr lang="hu-HU" b="1" dirty="0">
                <a:solidFill>
                  <a:srgbClr val="00B050"/>
                </a:solidFill>
              </a:rPr>
              <a:t>Nagyobb profit, kevesebb közvetítő</a:t>
            </a:r>
            <a:r>
              <a:rPr lang="hu-HU" dirty="0">
                <a:solidFill>
                  <a:srgbClr val="00B050"/>
                </a:solidFill>
              </a:rPr>
              <a:t> – A borászat közvetlenül értékesít, így több bevétel marad náluk.</a:t>
            </a: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56068-A392-42AD-9211-5152264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</a:t>
            </a:r>
            <a:r>
              <a:rPr lang="hu-HU"/>
              <a:t>az oldalon.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8BA4FB-198A-4747-AA9A-F4B9F25A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689287"/>
            <a:ext cx="2973163" cy="391767"/>
          </a:xfrm>
        </p:spPr>
        <p:txBody>
          <a:bodyPr/>
          <a:lstStyle/>
          <a:p>
            <a:r>
              <a:rPr lang="hu-HU" dirty="0"/>
              <a:t>Regisztráció és Bejelentkezés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1ACC89-A308-450E-B8FF-229B447B48F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179765"/>
            <a:ext cx="2973164" cy="1063761"/>
          </a:xfrm>
        </p:spPr>
        <p:txBody>
          <a:bodyPr/>
          <a:lstStyle/>
          <a:p>
            <a:r>
              <a:rPr lang="hu-HU" dirty="0"/>
              <a:t>Az oldal biztosít regisztrációt és bejelentkezést a jobb felhasználói élmény érdekében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44937374-4BB3-429D-AFF4-D7A1806DD08C}"/>
              </a:ext>
            </a:extLst>
          </p:cNvPr>
          <p:cNvSpPr txBox="1">
            <a:spLocks/>
          </p:cNvSpPr>
          <p:nvPr/>
        </p:nvSpPr>
        <p:spPr>
          <a:xfrm>
            <a:off x="1129532" y="4212728"/>
            <a:ext cx="2973163" cy="281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Kviz</a:t>
            </a:r>
            <a:endParaRPr lang="hu-HU" dirty="0"/>
          </a:p>
        </p:txBody>
      </p:sp>
      <p:sp>
        <p:nvSpPr>
          <p:cNvPr id="10" name="Szöveg helye 3">
            <a:extLst>
              <a:ext uri="{FF2B5EF4-FFF2-40B4-BE49-F238E27FC236}">
                <a16:creationId xmlns:a16="http://schemas.microsoft.com/office/drawing/2014/main" id="{8C47CA17-4FDC-4BFE-B67D-2B052BF2A931}"/>
              </a:ext>
            </a:extLst>
          </p:cNvPr>
          <p:cNvSpPr txBox="1">
            <a:spLocks/>
          </p:cNvSpPr>
          <p:nvPr/>
        </p:nvSpPr>
        <p:spPr>
          <a:xfrm>
            <a:off x="1142242" y="4788993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oldalunkon található egy kvíz amit ha jól töltesz ki értékes nyereményeket lehet nyerni</a:t>
            </a:r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4097056E-75EB-4D1F-A5E9-40918BC2F44B}"/>
              </a:ext>
            </a:extLst>
          </p:cNvPr>
          <p:cNvSpPr txBox="1">
            <a:spLocks/>
          </p:cNvSpPr>
          <p:nvPr/>
        </p:nvSpPr>
        <p:spPr>
          <a:xfrm>
            <a:off x="4365514" y="2641679"/>
            <a:ext cx="2973163" cy="353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Modern GUI</a:t>
            </a:r>
          </a:p>
        </p:txBody>
      </p:sp>
      <p:sp>
        <p:nvSpPr>
          <p:cNvPr id="12" name="Szöveg helye 3">
            <a:extLst>
              <a:ext uri="{FF2B5EF4-FFF2-40B4-BE49-F238E27FC236}">
                <a16:creationId xmlns:a16="http://schemas.microsoft.com/office/drawing/2014/main" id="{BED310A8-7878-4555-97C7-EE0E766B4CE9}"/>
              </a:ext>
            </a:extLst>
          </p:cNvPr>
          <p:cNvSpPr txBox="1">
            <a:spLocks/>
          </p:cNvSpPr>
          <p:nvPr/>
        </p:nvSpPr>
        <p:spPr>
          <a:xfrm>
            <a:off x="4378225" y="3179765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oldalunkat úgy </a:t>
            </a:r>
            <a:r>
              <a:rPr lang="hu-HU" dirty="0" err="1"/>
              <a:t>designoltuk</a:t>
            </a:r>
            <a:r>
              <a:rPr lang="hu-HU" dirty="0"/>
              <a:t> hogy a felhasználói felület kényelmes legyen  ez </a:t>
            </a: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mode-al</a:t>
            </a:r>
            <a:r>
              <a:rPr lang="hu-HU" dirty="0"/>
              <a:t> és nyelvválasztással jár </a:t>
            </a:r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0D11280E-266A-4606-951A-6D6F07FE67C6}"/>
              </a:ext>
            </a:extLst>
          </p:cNvPr>
          <p:cNvSpPr txBox="1">
            <a:spLocks/>
          </p:cNvSpPr>
          <p:nvPr/>
        </p:nvSpPr>
        <p:spPr>
          <a:xfrm>
            <a:off x="4352803" y="4243525"/>
            <a:ext cx="2973163" cy="281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Rendelés</a:t>
            </a:r>
          </a:p>
        </p:txBody>
      </p:sp>
      <p:sp>
        <p:nvSpPr>
          <p:cNvPr id="14" name="Szöveg helye 3">
            <a:extLst>
              <a:ext uri="{FF2B5EF4-FFF2-40B4-BE49-F238E27FC236}">
                <a16:creationId xmlns:a16="http://schemas.microsoft.com/office/drawing/2014/main" id="{B98C641E-ED19-4137-8E8F-AE9F86C6858C}"/>
              </a:ext>
            </a:extLst>
          </p:cNvPr>
          <p:cNvSpPr txBox="1">
            <a:spLocks/>
          </p:cNvSpPr>
          <p:nvPr/>
        </p:nvSpPr>
        <p:spPr>
          <a:xfrm>
            <a:off x="4365513" y="4819790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oldalon  lehetőség van rendelni borokat és felhasználni a kupont</a:t>
            </a: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5963E2FD-00AD-4C75-9762-FCDF1A4C0483}"/>
              </a:ext>
            </a:extLst>
          </p:cNvPr>
          <p:cNvSpPr txBox="1">
            <a:spLocks/>
          </p:cNvSpPr>
          <p:nvPr/>
        </p:nvSpPr>
        <p:spPr>
          <a:xfrm>
            <a:off x="7697994" y="2605489"/>
            <a:ext cx="2973163" cy="322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16" name="Szöveg helye 3">
            <a:extLst>
              <a:ext uri="{FF2B5EF4-FFF2-40B4-BE49-F238E27FC236}">
                <a16:creationId xmlns:a16="http://schemas.microsoft.com/office/drawing/2014/main" id="{0AFEDA9A-31A6-432E-AC98-E03C6B548C28}"/>
              </a:ext>
            </a:extLst>
          </p:cNvPr>
          <p:cNvSpPr txBox="1">
            <a:spLocks/>
          </p:cNvSpPr>
          <p:nvPr/>
        </p:nvSpPr>
        <p:spPr>
          <a:xfrm>
            <a:off x="7710706" y="3173380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oldalon az </a:t>
            </a:r>
            <a:r>
              <a:rPr lang="hu-HU" dirty="0" err="1"/>
              <a:t>admin</a:t>
            </a:r>
            <a:r>
              <a:rPr lang="hu-HU" dirty="0"/>
              <a:t> felhasználónak van lehetősége új bort feltölteni és törölni a készletből </a:t>
            </a:r>
            <a:r>
              <a:rPr lang="hu-HU" dirty="0" err="1"/>
              <a:t>emelett</a:t>
            </a:r>
            <a:r>
              <a:rPr lang="hu-HU" dirty="0"/>
              <a:t>  látja a rendelések státuszát és tudja azt </a:t>
            </a:r>
            <a:r>
              <a:rPr lang="hu-HU" dirty="0" err="1"/>
              <a:t>modositani</a:t>
            </a:r>
            <a:endParaRPr lang="hu-HU" dirty="0"/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6D219E82-E881-437A-AF40-6B6B1861608B}"/>
              </a:ext>
            </a:extLst>
          </p:cNvPr>
          <p:cNvSpPr txBox="1">
            <a:spLocks/>
          </p:cNvSpPr>
          <p:nvPr/>
        </p:nvSpPr>
        <p:spPr>
          <a:xfrm>
            <a:off x="7697994" y="4192167"/>
            <a:ext cx="2973163" cy="322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E-mail</a:t>
            </a:r>
          </a:p>
        </p:txBody>
      </p:sp>
      <p:sp>
        <p:nvSpPr>
          <p:cNvPr id="18" name="Szöveg helye 3">
            <a:extLst>
              <a:ext uri="{FF2B5EF4-FFF2-40B4-BE49-F238E27FC236}">
                <a16:creationId xmlns:a16="http://schemas.microsoft.com/office/drawing/2014/main" id="{83916353-E661-448F-A502-1199AB2DD767}"/>
              </a:ext>
            </a:extLst>
          </p:cNvPr>
          <p:cNvSpPr txBox="1">
            <a:spLocks/>
          </p:cNvSpPr>
          <p:nvPr/>
        </p:nvSpPr>
        <p:spPr>
          <a:xfrm>
            <a:off x="7799483" y="4788992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 küldd emailt a rendelés </a:t>
            </a:r>
            <a:r>
              <a:rPr lang="hu-HU" dirty="0" err="1"/>
              <a:t>leaadásárol</a:t>
            </a:r>
            <a:r>
              <a:rPr lang="hu-HU" dirty="0"/>
              <a:t> és </a:t>
            </a:r>
            <a:r>
              <a:rPr lang="hu-HU" dirty="0" err="1"/>
              <a:t>visszaigazolásárol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01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sz="1600" dirty="0"/>
              <a:t>PHP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CFBFFC8-83F5-4F13-B6AD-75A48D09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7" y="3884103"/>
            <a:ext cx="2439878" cy="1673604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75F86C9-34DF-41EB-AB26-BF7FF209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6" y="3315444"/>
            <a:ext cx="3762100" cy="3845871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1CA3053C-547A-48CF-AF09-22440B12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506"/>
            <a:ext cx="1320567" cy="132056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F13A157A-C417-4DB7-87C5-E5F72F196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724" y="3429000"/>
            <a:ext cx="2952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73</TotalTime>
  <Words>197</Words>
  <Application>Microsoft Office PowerPoint</Application>
  <PresentationFormat>Szélesvásznú</PresentationFormat>
  <Paragraphs>33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Courier New</vt:lpstr>
      <vt:lpstr>Wingdings</vt:lpstr>
      <vt:lpstr>Wingdings 3</vt:lpstr>
      <vt:lpstr>Ion tanácsterem</vt:lpstr>
      <vt:lpstr>GypoWinery</vt:lpstr>
      <vt:lpstr>Miért  készítettük ezt a weboldalt</vt:lpstr>
      <vt:lpstr>Funkciók az oldalon.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Gellértfy Tamás Imre 813</cp:lastModifiedBy>
  <cp:revision>10</cp:revision>
  <dcterms:created xsi:type="dcterms:W3CDTF">2025-02-24T09:54:02Z</dcterms:created>
  <dcterms:modified xsi:type="dcterms:W3CDTF">2025-03-10T11:23:43Z</dcterms:modified>
</cp:coreProperties>
</file>