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94" d="100"/>
          <a:sy n="94" d="100"/>
        </p:scale>
        <p:origin x="226" y="91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GypoWinery/GypoWinery/php/login.ph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GypoWinery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Majzik Bence András, </a:t>
            </a:r>
            <a:r>
              <a:rPr lang="hu-HU" dirty="0" err="1">
                <a:solidFill>
                  <a:schemeClr val="bg1"/>
                </a:solidFill>
              </a:rPr>
              <a:t>Gellértfy</a:t>
            </a:r>
            <a:r>
              <a:rPr lang="hu-HU" dirty="0">
                <a:solidFill>
                  <a:schemeClr val="bg1"/>
                </a:solidFill>
              </a:rPr>
              <a:t> Tamás Imre, Gábor Bence</a:t>
            </a:r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Iphone</a:t>
            </a:r>
            <a:r>
              <a:rPr lang="hu-HU" dirty="0"/>
              <a:t> 14 Pro Max (vagy bármilyen telefon)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5CD10783-9D12-4B62-80D9-443331B788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76975" y="3278823"/>
            <a:ext cx="1381114" cy="2840037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Ipad Pro (vagy bármilyen nagyobb kijelző)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6BF788DB-82D2-4FF5-9119-685BFB47A2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70477" y="3278823"/>
            <a:ext cx="2101627" cy="2840037"/>
          </a:xfrm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421" y="225369"/>
            <a:ext cx="3034794" cy="170307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Előre megtervezett  feladatok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Tiszta kód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97EA85E-B1F1-4B1F-8D55-72D819F4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07" y="2142173"/>
            <a:ext cx="4917597" cy="27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A9C6DA-0CA7-4D2B-AA72-D3C36A29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F383D3-5999-4478-A683-443B35597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Majzik Bence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4AAC3A-2047-4AE2-A6C5-E1C5886104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GUI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Rendelés/Kosár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48AFD28-FBAA-44E6-92FA-48CDB3943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Gábor Bence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DD80B26-7254-4984-AFEE-1AECB0F959D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Login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GUI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9FB308C-75A2-4A27-8D65-3D4CE3CCE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Gellértfy Tamás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9708EEB7-3201-42E1-97BE-B33BACBC8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Kviz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Dark</a:t>
            </a:r>
            <a:r>
              <a:rPr lang="hu-HU" dirty="0"/>
              <a:t> </a:t>
            </a:r>
            <a:r>
              <a:rPr lang="hu-HU" dirty="0" err="1"/>
              <a:t>Mode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Nyelv választó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9250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Online Fizetés</a:t>
            </a:r>
          </a:p>
          <a:p>
            <a:r>
              <a:rPr lang="hu-HU" dirty="0"/>
              <a:t>Mobile app</a:t>
            </a:r>
          </a:p>
          <a:p>
            <a:r>
              <a:rPr lang="hu-HU" dirty="0"/>
              <a:t>Reklámok az oldalon (</a:t>
            </a:r>
            <a:r>
              <a:rPr lang="hu-HU" dirty="0" err="1"/>
              <a:t>monetizáció</a:t>
            </a:r>
            <a:r>
              <a:rPr lang="hu-HU" dirty="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B348D3-1512-4C3F-BF35-21E5D4CF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28" y="2480945"/>
            <a:ext cx="2739639" cy="20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CE6129-251F-4693-84B6-BEF063F9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experience</a:t>
            </a:r>
            <a:r>
              <a:rPr lang="hu-HU" dirty="0"/>
              <a:t> in </a:t>
            </a:r>
            <a:r>
              <a:rPr lang="hu-HU" dirty="0" err="1"/>
              <a:t>english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4242517E-D524-4D8E-B14B-985CEB333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111" y="2603500"/>
            <a:ext cx="7120091" cy="3416300"/>
          </a:xfr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26DCE87-5DBC-4C3D-860F-5438683045A4}"/>
              </a:ext>
            </a:extLst>
          </p:cNvPr>
          <p:cNvSpPr txBox="1"/>
          <p:nvPr/>
        </p:nvSpPr>
        <p:spPr>
          <a:xfrm>
            <a:off x="1852246" y="6142892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GypoWinery</a:t>
            </a:r>
            <a:r>
              <a:rPr lang="hu-H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6376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  <p:pic>
        <p:nvPicPr>
          <p:cNvPr id="8" name="ls-looneytunes-v009">
            <a:hlinkClick r:id="" action="ppaction://media"/>
            <a:extLst>
              <a:ext uri="{FF2B5EF4-FFF2-40B4-BE49-F238E27FC236}">
                <a16:creationId xmlns:a16="http://schemas.microsoft.com/office/drawing/2014/main" id="{08D9EEEF-E683-4B65-B1A6-EFC90FF759F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1835" y="2025616"/>
            <a:ext cx="8591403" cy="4832384"/>
          </a:xfrm>
        </p:spPr>
      </p:pic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rgbClr val="FF0000"/>
                </a:solidFill>
              </a:rPr>
              <a:t>Nincsen  sok borászatnak saját weboldala ha van is nem adják el a saját borukat hanem egy nagyobb cégnek szállítanak.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 err="1">
                <a:solidFill>
                  <a:schemeClr val="accent6"/>
                </a:solidFill>
              </a:rPr>
              <a:t>GypoWinery</a:t>
            </a:r>
            <a:r>
              <a:rPr lang="hu-HU" b="1" dirty="0">
                <a:solidFill>
                  <a:schemeClr val="accent6"/>
                </a:solidFill>
              </a:rPr>
              <a:t>:</a:t>
            </a:r>
          </a:p>
          <a:p>
            <a:r>
              <a:rPr lang="hu-HU" b="1" dirty="0">
                <a:solidFill>
                  <a:srgbClr val="00B050"/>
                </a:solidFill>
              </a:rPr>
              <a:t>Saját weboldal</a:t>
            </a:r>
            <a:r>
              <a:rPr lang="hu-HU" dirty="0">
                <a:solidFill>
                  <a:srgbClr val="00B050"/>
                </a:solidFill>
              </a:rPr>
              <a:t> – Egy egyedi, professzionális weboldal, ahol a borászatunk közvetlenül értékesítheti borait.</a:t>
            </a:r>
          </a:p>
          <a:p>
            <a:r>
              <a:rPr lang="hu-HU" b="1" dirty="0">
                <a:solidFill>
                  <a:srgbClr val="00B050"/>
                </a:solidFill>
              </a:rPr>
              <a:t>Digitális jelenlét</a:t>
            </a:r>
            <a:r>
              <a:rPr lang="hu-HU" dirty="0">
                <a:solidFill>
                  <a:srgbClr val="00B050"/>
                </a:solidFill>
              </a:rPr>
              <a:t> – A weboldalunkon keresztül elérhetjük az online piacot, és bővíthetjük a vásárlói körünket.</a:t>
            </a:r>
          </a:p>
          <a:p>
            <a:r>
              <a:rPr lang="hu-HU" b="1" dirty="0">
                <a:solidFill>
                  <a:srgbClr val="00B050"/>
                </a:solidFill>
              </a:rPr>
              <a:t>Nagyobb profit, kevesebb közvetítő</a:t>
            </a:r>
            <a:r>
              <a:rPr lang="hu-HU" dirty="0">
                <a:solidFill>
                  <a:srgbClr val="00B050"/>
                </a:solidFill>
              </a:rPr>
              <a:t> – Közvetlenül értékesítünk, így több bevétel marad nálunk.</a:t>
            </a: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 és Bejelentkezés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Az oldal biztosít regisztrációt és bejelentkezést a jobb felhasználói élmény érdekében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51748C-981E-495D-A048-DCA4C0869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Kvíz</a:t>
            </a:r>
          </a:p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r>
              <a:rPr lang="hu-HU" dirty="0"/>
              <a:t>Az oldalunkon található egy kvíz amit ha jól töltesz ki értékes nyereményeket lehet nyerni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5AC4D0E-A576-4DD7-AC0D-F8021251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4" y="3508477"/>
            <a:ext cx="3133539" cy="323207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DA748AE-AE15-4438-A8AE-26DCCFAB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81" y="3863773"/>
            <a:ext cx="7254354" cy="25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Modern GUI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2682610"/>
            <a:ext cx="4825158" cy="2840039"/>
          </a:xfrm>
        </p:spPr>
        <p:txBody>
          <a:bodyPr/>
          <a:lstStyle/>
          <a:p>
            <a:r>
              <a:rPr lang="hu-HU" dirty="0"/>
              <a:t>Az oldalunkat úgy </a:t>
            </a:r>
            <a:r>
              <a:rPr lang="hu-HU" dirty="0" err="1"/>
              <a:t>designoltuk</a:t>
            </a:r>
            <a:r>
              <a:rPr lang="hu-HU" dirty="0"/>
              <a:t> hogy a felhasználói felület kényelmes legyen  ez </a:t>
            </a:r>
            <a:r>
              <a:rPr lang="hu-HU" dirty="0" err="1"/>
              <a:t>dark</a:t>
            </a:r>
            <a:r>
              <a:rPr lang="hu-HU" dirty="0"/>
              <a:t> </a:t>
            </a:r>
            <a:r>
              <a:rPr lang="hu-HU" dirty="0" err="1"/>
              <a:t>mode-al</a:t>
            </a:r>
            <a:r>
              <a:rPr lang="hu-HU" dirty="0"/>
              <a:t> és nyelvválasztással jár 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2ED380-FD3C-4265-B301-D5933CBC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Rendelés</a:t>
            </a:r>
          </a:p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8B1253-B0FA-41E2-B4C2-C77C8A892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682610"/>
            <a:ext cx="4825159" cy="2840039"/>
          </a:xfrm>
        </p:spPr>
        <p:txBody>
          <a:bodyPr/>
          <a:lstStyle/>
          <a:p>
            <a:r>
              <a:rPr lang="hu-HU" dirty="0"/>
              <a:t>Az oldalon  lehetőség van rendelni borokat és felhasználni a kupont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98EEB7A-E1C2-494F-9519-C6C5FC52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67" y="3678239"/>
            <a:ext cx="5983288" cy="29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79954C94-3325-4F43-8A4A-630C034F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007" y="3618372"/>
            <a:ext cx="3809387" cy="286029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 err="1"/>
              <a:t>Admin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sz="1600" dirty="0"/>
              <a:t>Az oldalon az </a:t>
            </a:r>
            <a:r>
              <a:rPr lang="hu-HU" sz="1600" dirty="0" err="1"/>
              <a:t>admin</a:t>
            </a:r>
            <a:r>
              <a:rPr lang="hu-HU" sz="1600" dirty="0"/>
              <a:t> felhasználónak van lehetősége új bort feltölteni és törölni a készletből emellett  látja a rendelések státuszát és tudja azt módosítani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F4217FF-9F76-43E0-B21F-2CE061D2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5701" y="2509414"/>
            <a:ext cx="4825159" cy="576262"/>
          </a:xfrm>
        </p:spPr>
        <p:txBody>
          <a:bodyPr/>
          <a:lstStyle/>
          <a:p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 </a:t>
            </a:r>
          </a:p>
          <a:p>
            <a:r>
              <a:rPr lang="hu-HU" dirty="0"/>
              <a:t>                                                                        E-mail</a:t>
            </a:r>
          </a:p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1B84C4-3954-4F76-8615-E68AEDA90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1887" y="2509414"/>
            <a:ext cx="4825159" cy="2840039"/>
          </a:xfrm>
        </p:spPr>
        <p:txBody>
          <a:bodyPr/>
          <a:lstStyle/>
          <a:p>
            <a:r>
              <a:rPr lang="hu-HU" dirty="0"/>
              <a:t>Az oldal küldd emailt a rendelés leadásáról és visszaigazolásáról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B0D1B71-BFE6-4348-892F-C0838A17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" y="3517121"/>
            <a:ext cx="4492855" cy="319566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5E727B3-EC65-4DBF-9BAC-35F9212AD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654" y="4036397"/>
            <a:ext cx="4534655" cy="20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sz="1600" dirty="0"/>
              <a:t>PHP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864" y="3179763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phpMyAdmin</a:t>
            </a:r>
            <a:endParaRPr lang="hu-HU" sz="18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CFBFFC8-83F5-4F13-B6AD-75A48D09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7" y="3884103"/>
            <a:ext cx="2439878" cy="1673604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1CA3053C-547A-48CF-AF09-22440B12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5506"/>
            <a:ext cx="1320567" cy="132056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F13A157A-C417-4DB7-87C5-E5F72F196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24" y="3429000"/>
            <a:ext cx="2952750" cy="29337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49BDCC6-8BC3-4F31-B07B-B22B3D496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0" y="3425689"/>
            <a:ext cx="4171156" cy="426403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157CD44-F989-4AEA-A76D-136B17558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993" y="3454369"/>
            <a:ext cx="4171156" cy="426403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8332F7D4-411A-44E0-9950-1C625C9C4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50416" y="3417332"/>
            <a:ext cx="4090352" cy="42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13AFA5-CF2D-43E3-9C25-B445F2F0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79897E-6759-499F-8EE6-3F8EAB84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74" y="996843"/>
            <a:ext cx="9072626" cy="53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0E72608-D628-48C0-A876-AE4E60D439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HTML </a:t>
            </a:r>
            <a:br>
              <a:rPr lang="hu-HU" dirty="0"/>
            </a:br>
            <a:r>
              <a:rPr lang="hu-HU" dirty="0"/>
              <a:t>JS</a:t>
            </a:r>
            <a:br>
              <a:rPr lang="hu-HU" dirty="0"/>
            </a:br>
            <a:r>
              <a:rPr lang="hu-HU" dirty="0"/>
              <a:t>CSS</a:t>
            </a:r>
            <a:br>
              <a:rPr lang="hu-HU" dirty="0"/>
            </a:br>
            <a:r>
              <a:rPr lang="hu-HU" dirty="0" err="1"/>
              <a:t>Bootstrap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5CE20DB-5835-4FE8-A3FE-5BE7C052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73" y="1143000"/>
            <a:ext cx="2367228" cy="21440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85061AF-CFAB-441D-9040-45E54773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272" y="3485441"/>
            <a:ext cx="2367228" cy="255585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0791C0E-0AA5-4FC9-810C-96B07E1A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152" y="1542563"/>
            <a:ext cx="345805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- PHP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116A8EC-C89F-42F8-B52D-8FC351BF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748736"/>
            <a:ext cx="1962424" cy="285790"/>
          </a:xfrm>
          <a:prstGeom prst="rect">
            <a:avLst/>
          </a:prstGeo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78C73AC-2A09-4282-9E1A-E1CAF6E33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705" y="3485021"/>
            <a:ext cx="4390429" cy="2840037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4D9A618A-571B-4B4B-8328-0F76FD2904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947654" y="3523877"/>
            <a:ext cx="4264968" cy="2840037"/>
          </a:xfr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2E67FC5-F6CD-4D3B-B1F8-0F4C98418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654" y="2794731"/>
            <a:ext cx="2076740" cy="23815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5560CD5-0984-4F28-8302-46F9AFE1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851" y="2786655"/>
            <a:ext cx="2423086" cy="35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257</TotalTime>
  <Words>303</Words>
  <Application>Microsoft Office PowerPoint</Application>
  <PresentationFormat>Szélesvásznú</PresentationFormat>
  <Paragraphs>77</Paragraphs>
  <Slides>15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Courier New</vt:lpstr>
      <vt:lpstr>TikTokFont</vt:lpstr>
      <vt:lpstr>Wingdings</vt:lpstr>
      <vt:lpstr>Wingdings 3</vt:lpstr>
      <vt:lpstr>Ion tanácsterem</vt:lpstr>
      <vt:lpstr>GypoWinery</vt:lpstr>
      <vt:lpstr>Miért  készítettük ezt a weboldalt</vt:lpstr>
      <vt:lpstr>Funkciók az oldalon I</vt:lpstr>
      <vt:lpstr>Funkciók az oldalon II</vt:lpstr>
      <vt:lpstr>Funkciók az oldalon III</vt:lpstr>
      <vt:lpstr>Program</vt:lpstr>
      <vt:lpstr>Database - MySQL</vt:lpstr>
      <vt:lpstr>Frontend</vt:lpstr>
      <vt:lpstr>Backend - PHP</vt:lpstr>
      <vt:lpstr>Reszponzivitás</vt:lpstr>
      <vt:lpstr>Csapatmunka</vt:lpstr>
      <vt:lpstr>Feladatok</vt:lpstr>
      <vt:lpstr>Fejlesztések</vt:lpstr>
      <vt:lpstr>User experience in english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Gellértfy Tamás Imre 813</cp:lastModifiedBy>
  <cp:revision>31</cp:revision>
  <dcterms:created xsi:type="dcterms:W3CDTF">2025-02-24T09:54:02Z</dcterms:created>
  <dcterms:modified xsi:type="dcterms:W3CDTF">2025-03-28T12:02:18Z</dcterms:modified>
</cp:coreProperties>
</file>