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GypoWinery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Majzik Bence András, </a:t>
            </a:r>
            <a:r>
              <a:rPr lang="hu-HU" dirty="0" err="1"/>
              <a:t>Gellértfy</a:t>
            </a:r>
            <a:r>
              <a:rPr lang="hu-HU" dirty="0"/>
              <a:t> Tamás Imre, Gábor Bence</a:t>
            </a:r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3F915C-A8DF-460F-BD43-546217EC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Honnan indultunk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B18FED-38E1-4915-A063-E88EEEB91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9784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278B6F-917B-4DCB-ACD1-79BB92B1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design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E60C3F-E845-4214-A9F6-39B1B426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565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BB9CEF-2FD7-4E36-B0FF-6EFA6B1B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 miben </a:t>
            </a:r>
            <a:r>
              <a:rPr lang="hu-HU" dirty="0" err="1"/>
              <a:t>segitett</a:t>
            </a:r>
            <a:r>
              <a:rPr lang="hu-HU" dirty="0"/>
              <a:t> ki kinek </a:t>
            </a:r>
            <a:r>
              <a:rPr lang="hu-HU"/>
              <a:t>segitett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145B6A-58DD-49C9-929B-4B52082F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7982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3</TotalTime>
  <Words>20</Words>
  <Application>Microsoft Office PowerPoint</Application>
  <PresentationFormat>Szélesvásznú</PresentationFormat>
  <Paragraphs>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tanácsterem</vt:lpstr>
      <vt:lpstr>GypoWinery</vt:lpstr>
      <vt:lpstr>Honnan indultunk</vt:lpstr>
      <vt:lpstr>design</vt:lpstr>
      <vt:lpstr>Ki miben segitett ki kinek segitett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Gábor Bence 878</cp:lastModifiedBy>
  <cp:revision>1</cp:revision>
  <dcterms:created xsi:type="dcterms:W3CDTF">2025-02-24T09:54:02Z</dcterms:created>
  <dcterms:modified xsi:type="dcterms:W3CDTF">2025-02-24T09:57:28Z</dcterms:modified>
</cp:coreProperties>
</file>