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  <p:embeddedFont>
      <p:font typeface="Alfa Slab On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6885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540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d8dc5976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d8dc5976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88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d8dc5976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d8dc5976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5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d8dc5976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d8dc5976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6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49625" y="217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Презентация диаграмм для сайта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67575" y="20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USE CASE Диаграмма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23982" t="27916" r="25122" b="8157"/>
          <a:stretch/>
        </p:blipFill>
        <p:spPr>
          <a:xfrm>
            <a:off x="1417625" y="720825"/>
            <a:ext cx="5967350" cy="41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6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Предметная диаграмма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23922" t="20973" r="30658" b="8048"/>
          <a:stretch/>
        </p:blipFill>
        <p:spPr>
          <a:xfrm>
            <a:off x="1958000" y="824750"/>
            <a:ext cx="4595698" cy="40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DFD Диаграмма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l="12009" t="31170" r="14129" b="18610"/>
          <a:stretch/>
        </p:blipFill>
        <p:spPr>
          <a:xfrm>
            <a:off x="311700" y="838700"/>
            <a:ext cx="8520600" cy="38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cast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https://disk.yandex.ru/i/8wPfLxJCmcZiWg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56519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Экран (16:9)</PresentationFormat>
  <Paragraphs>6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Proxima Nova</vt:lpstr>
      <vt:lpstr>Alfa Slab One</vt:lpstr>
      <vt:lpstr>Gameday</vt:lpstr>
      <vt:lpstr>Презентация диаграмм для сайта</vt:lpstr>
      <vt:lpstr>USE CASE Диаграмма</vt:lpstr>
      <vt:lpstr>Предметная диаграмма</vt:lpstr>
      <vt:lpstr>DFD Диаграмма</vt:lpstr>
      <vt:lpstr>Ссылка на screen cast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диаграмм для сайта</dc:title>
  <cp:lastModifiedBy>Студент</cp:lastModifiedBy>
  <cp:revision>1</cp:revision>
  <dcterms:modified xsi:type="dcterms:W3CDTF">2023-12-21T14:29:25Z</dcterms:modified>
</cp:coreProperties>
</file>