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Alfa Slab One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d8dc5976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d8dc5976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d8dc5976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d8dc5976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d8dc5976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d8dc5976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749625" y="21744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Презентация диаграмм для сайта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0707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67575" y="207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USE CASE Диаграмма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8157" l="23982" r="25122" t="27916"/>
          <a:stretch/>
        </p:blipFill>
        <p:spPr>
          <a:xfrm>
            <a:off x="1417625" y="720825"/>
            <a:ext cx="5967350" cy="414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0707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Предметная диаграмма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8048" l="23922" r="30658" t="20973"/>
          <a:stretch/>
        </p:blipFill>
        <p:spPr>
          <a:xfrm>
            <a:off x="1958000" y="824750"/>
            <a:ext cx="4595698" cy="408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0707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31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DFD Диаграмма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18610" l="12009" r="14129" t="31170"/>
          <a:stretch/>
        </p:blipFill>
        <p:spPr>
          <a:xfrm>
            <a:off x="311700" y="838700"/>
            <a:ext cx="8520600" cy="381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