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9" r:id="rId12"/>
    <p:sldId id="266" r:id="rId13"/>
    <p:sldId id="267" r:id="rId14"/>
    <p:sldId id="268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FCE454-EDF5-492B-AF07-4802978D7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63EFBCC-F1F2-41EA-8359-012338670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56F72B-A527-413A-A7C6-FFD978927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21E39-46D1-4DE9-9705-792F1C79668E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A8CAC0-0CF6-4A21-A977-4F9DFED66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B77AC4-68F4-4961-BC2C-3030C23EC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F802-789C-43FE-992C-22A1DAC9F1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3934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D70934-D896-4B30-BA9A-DBCF0AA5A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719657E-CBE9-4226-A650-8FCABE76A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A90815-A2DB-40E6-A2E3-340218E11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21E39-46D1-4DE9-9705-792F1C79668E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AF9F4E-5DF7-4392-9F75-C8B7C3546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A8033E-E8D1-429B-B93A-2E5F3F9E7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F802-789C-43FE-992C-22A1DAC9F1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7180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2CC5229-CD10-4429-A474-9DB589B309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8E6EE64-B161-46E4-A6E8-669E3A275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BC5EEF-2266-4E7F-9B8F-37DE55D0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21E39-46D1-4DE9-9705-792F1C79668E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480CF6-9F85-4F5D-81A6-4D08B0252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B69BC7-94D6-4154-8932-F814FF2EC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F802-789C-43FE-992C-22A1DAC9F1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0219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C71226-2D76-4D84-83B5-86790D87B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5D41A0-6937-4790-9244-FDE7940DD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40E386-EC21-449B-B06C-35589E69F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21E39-46D1-4DE9-9705-792F1C79668E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68BE82-E625-498C-A1FF-23BFA1E76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8402D8-0FE9-4F4A-A3BE-5D10C4512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F802-789C-43FE-992C-22A1DAC9F1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4781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46B6DE-8C7B-4F6C-A0E5-05ADBD384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9A223A9-30DC-408C-B47D-9507C7C5C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30127C-430B-42DE-9D63-2E6104E9C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21E39-46D1-4DE9-9705-792F1C79668E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ABDF23-4E32-49C5-8111-26B8010F3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DDABFA-06D0-403A-B456-C886851B7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F802-789C-43FE-992C-22A1DAC9F1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7208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22FCD2-DE33-4D24-A3C9-3E6007D01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0EF010-F378-44E6-8DFC-0EE7F4CE9A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554EAE3-C2FE-48A9-AE80-5F6B39A8C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28986F5-F382-4939-889F-05E347FC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21E39-46D1-4DE9-9705-792F1C79668E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585E7BF-704C-4652-A062-AE09DCB84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A46417B-1F75-437E-9D7F-F6CBCB750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F802-789C-43FE-992C-22A1DAC9F1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9823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F4FFBC-3A0A-455F-A72F-F2F4C933A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8D4B90C-5126-409A-A0E1-0380C982B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1C19C65-464D-4BEC-BBF4-4B6EDB149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5786C6A-ADD5-41F2-B8C8-9DCC979111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4FFFD3F-6AE9-4151-A5B2-C56C313C81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C14759D-0846-45FA-816E-07978DC39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21E39-46D1-4DE9-9705-792F1C79668E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3A4FBA2-6B7B-42F6-ADCA-29A96E5AD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64F6969-9308-40A1-AAC2-E79A6DB73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F802-789C-43FE-992C-22A1DAC9F1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9599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EC5C68-99B5-481C-9192-D9DD7A8AD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F6CBAE8-6954-4784-82EA-43E3E8EC8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21E39-46D1-4DE9-9705-792F1C79668E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8C0D80F-B832-46FF-90CB-4E0B7D103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55ADF3C-4D37-4F44-8265-6376BACF2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F802-789C-43FE-992C-22A1DAC9F1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6611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90E92C2-1F71-4144-90F3-54FD95191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21E39-46D1-4DE9-9705-792F1C79668E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AA9A1B4-7122-4AF7-926F-D8135FB89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9832F8-2C81-4CCA-BF99-F2613D9D3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F802-789C-43FE-992C-22A1DAC9F1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519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D598C0-F387-4BC0-AFA8-77106DEB0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6EAE16-5493-408A-BC33-611651C22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585E2F9-1A78-473A-A9C7-FC9E85B08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675FEF0-41F1-415F-9963-24B6257CA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21E39-46D1-4DE9-9705-792F1C79668E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45CC379-3681-4426-96CC-A89187528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B04D53A-AFAB-48EB-AE94-097EE341D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F802-789C-43FE-992C-22A1DAC9F1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164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FAEF6F-7E58-4C60-948F-56224C629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4BDD76B-6004-44EB-8BD7-F66757807E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628EF71-AD2B-4E45-8D83-C5F0A6B98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6B8DD9C-0285-4C2F-A0A8-2788647F4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21E39-46D1-4DE9-9705-792F1C79668E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319A6F8-CDAD-45EE-B06C-D5BC6C1F7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705F700-AF00-4876-B4A4-D0706E425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F802-789C-43FE-992C-22A1DAC9F1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3594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C899B44-D2CE-4748-BE06-70D30C911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87E2DE0-C090-4855-A4A6-6AB7D5C5E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311EF5-F1E9-4584-8CA6-1AB6B2FF49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21E39-46D1-4DE9-9705-792F1C79668E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FFE5BC-A35C-47A2-AE9C-E5E0D6DC82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4A5B45-43F0-45BD-AD3E-C85971304E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3F802-789C-43FE-992C-22A1DAC9F1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388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2E7323-BE9D-41E0-B177-FC5E9B1277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用</a:t>
            </a:r>
            <a:r>
              <a:rPr lang="en-US" altLang="zh-TW" dirty="0"/>
              <a:t>TCP</a:t>
            </a:r>
            <a:r>
              <a:rPr lang="zh-TW" altLang="en-US" dirty="0"/>
              <a:t>實現吃球球遊戲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E3A5477-AC7E-4420-99F2-08F109C42A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第五組</a:t>
            </a:r>
          </a:p>
        </p:txBody>
      </p:sp>
    </p:spTree>
    <p:extLst>
      <p:ext uri="{BB962C8B-B14F-4D97-AF65-F5344CB8AC3E}">
        <p14:creationId xmlns:p14="http://schemas.microsoft.com/office/powerpoint/2010/main" val="2039428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05F905-A6FD-4985-AC6A-B4274FCF6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Client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2F214FD-063F-41C2-B4DD-66063695B975}"/>
              </a:ext>
            </a:extLst>
          </p:cNvPr>
          <p:cNvSpPr txBox="1"/>
          <p:nvPr/>
        </p:nvSpPr>
        <p:spPr>
          <a:xfrm>
            <a:off x="838200" y="1639965"/>
            <a:ext cx="238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連線</a:t>
            </a:r>
            <a:r>
              <a:rPr lang="en-US" altLang="zh-TW" dirty="0"/>
              <a:t>server</a:t>
            </a:r>
            <a:r>
              <a:rPr lang="zh-TW" altLang="en-US" dirty="0"/>
              <a:t>後接收訊息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430D158-09BD-4534-92F7-F401EC43C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48" y="2004291"/>
            <a:ext cx="4165828" cy="462012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C308FF2-4743-414B-BF6E-08E1243F2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544" y="1724377"/>
            <a:ext cx="5092119" cy="4772811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44DA67E1-8C32-4075-808B-34DB08D931A6}"/>
              </a:ext>
            </a:extLst>
          </p:cNvPr>
          <p:cNvSpPr txBox="1"/>
          <p:nvPr/>
        </p:nvSpPr>
        <p:spPr>
          <a:xfrm>
            <a:off x="6117567" y="1359519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收到訊息後，根據標頭決定要做的事情</a:t>
            </a:r>
          </a:p>
        </p:txBody>
      </p:sp>
    </p:spTree>
    <p:extLst>
      <p:ext uri="{BB962C8B-B14F-4D97-AF65-F5344CB8AC3E}">
        <p14:creationId xmlns:p14="http://schemas.microsoft.com/office/powerpoint/2010/main" val="2554008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3539BC-5E75-4A2C-B82D-4ACA7A680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Client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F10279E-168B-4A25-9F95-A2F57C52CC89}"/>
              </a:ext>
            </a:extLst>
          </p:cNvPr>
          <p:cNvSpPr txBox="1"/>
          <p:nvPr/>
        </p:nvSpPr>
        <p:spPr>
          <a:xfrm>
            <a:off x="838200" y="1639965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根據按下的按鍵傳送訊息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03D3092-9E92-4231-979A-1C02FB7BA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18139"/>
            <a:ext cx="4229690" cy="328658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4EE9CD5-8A36-480D-A49B-5E75E2787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385" y="951636"/>
            <a:ext cx="5319248" cy="554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70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3539BC-5E75-4A2C-B82D-4ACA7A680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Client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F10279E-168B-4A25-9F95-A2F57C52CC89}"/>
              </a:ext>
            </a:extLst>
          </p:cNvPr>
          <p:cNvSpPr txBox="1"/>
          <p:nvPr/>
        </p:nvSpPr>
        <p:spPr>
          <a:xfrm>
            <a:off x="838200" y="1639965"/>
            <a:ext cx="676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設定</a:t>
            </a:r>
            <a:r>
              <a:rPr lang="en-US" altLang="zh-TW" dirty="0"/>
              <a:t>player</a:t>
            </a:r>
            <a:r>
              <a:rPr lang="zh-TW" altLang="en-US" dirty="0"/>
              <a:t>和加分球，先將字串分割，再根據分割後的資料設定球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4A3D22E-C5FB-4C1A-B70E-28F00CD98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46" y="2009297"/>
            <a:ext cx="6107123" cy="458650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34DB78D-0EDB-414D-8D27-F180CFA92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069" y="2233791"/>
            <a:ext cx="5593164" cy="413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022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3539BC-5E75-4A2C-B82D-4ACA7A680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Client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CFBEBAC-6D11-46A4-BF95-987336E4A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88" y="2170546"/>
            <a:ext cx="7515100" cy="425001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3E5DA29-8D1D-4F3E-8E9E-F0CE0213C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369" y="3947068"/>
            <a:ext cx="4551631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536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3539BC-5E75-4A2C-B82D-4ACA7A680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Client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F10279E-168B-4A25-9F95-A2F57C52CC89}"/>
              </a:ext>
            </a:extLst>
          </p:cNvPr>
          <p:cNvSpPr txBox="1"/>
          <p:nvPr/>
        </p:nvSpPr>
        <p:spPr>
          <a:xfrm>
            <a:off x="838200" y="1639965"/>
            <a:ext cx="399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刪除沒使用到的</a:t>
            </a:r>
            <a:r>
              <a:rPr lang="en-US" altLang="zh-TW" dirty="0"/>
              <a:t>player</a:t>
            </a:r>
            <a:r>
              <a:rPr lang="zh-TW" altLang="en-US" dirty="0"/>
              <a:t>和加分球並顯示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174D2B4-7259-4DBF-BB88-242A79770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9297"/>
            <a:ext cx="4515480" cy="452500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D519E49-8C47-4090-9E97-26485F5CD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110" y="2237928"/>
            <a:ext cx="4372585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69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A15335-1853-4D07-A321-B1DB8F2B6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執行畫面</a:t>
            </a:r>
          </a:p>
        </p:txBody>
      </p:sp>
    </p:spTree>
    <p:extLst>
      <p:ext uri="{BB962C8B-B14F-4D97-AF65-F5344CB8AC3E}">
        <p14:creationId xmlns:p14="http://schemas.microsoft.com/office/powerpoint/2010/main" val="3473169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561E4FD4-C0D0-4F59-85EC-74C0093C0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187" y="1705627"/>
            <a:ext cx="7559625" cy="344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903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EB14E7C-1155-4F36-A858-7BB297132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691" y="0"/>
            <a:ext cx="7559625" cy="344674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0A0B9BA-E93E-4383-B332-A3FF83BF7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513" y="2954048"/>
            <a:ext cx="750956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463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A15335-1853-4D07-A321-B1DB8F2B6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重要程式碼</a:t>
            </a:r>
          </a:p>
        </p:txBody>
      </p:sp>
    </p:spTree>
    <p:extLst>
      <p:ext uri="{BB962C8B-B14F-4D97-AF65-F5344CB8AC3E}">
        <p14:creationId xmlns:p14="http://schemas.microsoft.com/office/powerpoint/2010/main" val="3465479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05F905-A6FD-4985-AC6A-B4274FCF6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Server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588096B-2834-4696-AF12-EFA149140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730" y="3039197"/>
            <a:ext cx="6677957" cy="2600688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8B98973-C08C-4E09-B175-057467CF3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017" y="3039197"/>
            <a:ext cx="3943900" cy="2476846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C2F214FD-063F-41C2-B4DD-66063695B975}"/>
              </a:ext>
            </a:extLst>
          </p:cNvPr>
          <p:cNvSpPr txBox="1"/>
          <p:nvPr/>
        </p:nvSpPr>
        <p:spPr>
          <a:xfrm>
            <a:off x="752730" y="2064621"/>
            <a:ext cx="3996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設定伺服器為</a:t>
            </a:r>
            <a:r>
              <a:rPr lang="en-US" altLang="zh-TW" dirty="0"/>
              <a:t>TCP</a:t>
            </a:r>
            <a:r>
              <a:rPr lang="zh-TW" altLang="en-US" dirty="0"/>
              <a:t>，並允許客戶端連線</a:t>
            </a:r>
          </a:p>
        </p:txBody>
      </p:sp>
    </p:spTree>
    <p:extLst>
      <p:ext uri="{BB962C8B-B14F-4D97-AF65-F5344CB8AC3E}">
        <p14:creationId xmlns:p14="http://schemas.microsoft.com/office/powerpoint/2010/main" val="1288266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05F905-A6FD-4985-AC6A-B4274FCF6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Server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2F214FD-063F-41C2-B4DD-66063695B975}"/>
              </a:ext>
            </a:extLst>
          </p:cNvPr>
          <p:cNvSpPr txBox="1"/>
          <p:nvPr/>
        </p:nvSpPr>
        <p:spPr>
          <a:xfrm>
            <a:off x="838200" y="1639965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接收訊息，並根據訊息的標頭去決定要做的動作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A273E03-0ADB-4EDA-9956-28F812D001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862"/>
          <a:stretch/>
        </p:blipFill>
        <p:spPr>
          <a:xfrm>
            <a:off x="838200" y="2540000"/>
            <a:ext cx="3911202" cy="379887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82F52D3-79EF-4566-B6F4-DFAAF54671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175"/>
          <a:stretch/>
        </p:blipFill>
        <p:spPr>
          <a:xfrm>
            <a:off x="5681639" y="2433953"/>
            <a:ext cx="3748687" cy="431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879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05F905-A6FD-4985-AC6A-B4274FCF6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Server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2F214FD-063F-41C2-B4DD-66063695B975}"/>
              </a:ext>
            </a:extLst>
          </p:cNvPr>
          <p:cNvSpPr txBox="1"/>
          <p:nvPr/>
        </p:nvSpPr>
        <p:spPr>
          <a:xfrm>
            <a:off x="838200" y="163996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隨機生成加分球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347190D2-8B51-416F-B555-5B5C49021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33427"/>
            <a:ext cx="7954485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642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05F905-A6FD-4985-AC6A-B4274FCF6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Server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2F214FD-063F-41C2-B4DD-66063695B975}"/>
              </a:ext>
            </a:extLst>
          </p:cNvPr>
          <p:cNvSpPr txBox="1"/>
          <p:nvPr/>
        </p:nvSpPr>
        <p:spPr>
          <a:xfrm>
            <a:off x="838200" y="1639965"/>
            <a:ext cx="1224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生成</a:t>
            </a:r>
            <a:r>
              <a:rPr lang="en-US" altLang="zh-TW" dirty="0"/>
              <a:t>player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5D431B4-0D15-4CFE-BD28-FE148FCE28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089" b="49865"/>
          <a:stretch/>
        </p:blipFill>
        <p:spPr>
          <a:xfrm>
            <a:off x="108527" y="2743200"/>
            <a:ext cx="4010891" cy="276532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D1E0CB7-7EC9-4196-861D-6EEAFB2662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260"/>
          <a:stretch/>
        </p:blipFill>
        <p:spPr>
          <a:xfrm>
            <a:off x="4232907" y="2743200"/>
            <a:ext cx="7878274" cy="312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57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05F905-A6FD-4985-AC6A-B4274FCF6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Server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2F214FD-063F-41C2-B4DD-66063695B975}"/>
              </a:ext>
            </a:extLst>
          </p:cNvPr>
          <p:cNvSpPr txBox="1"/>
          <p:nvPr/>
        </p:nvSpPr>
        <p:spPr>
          <a:xfrm>
            <a:off x="838200" y="1639965"/>
            <a:ext cx="2840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player</a:t>
            </a:r>
            <a:r>
              <a:rPr lang="zh-TW" altLang="en-US" dirty="0"/>
              <a:t>跟加分球的碰撞判斷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2D702DF-B44B-4C10-996F-A7586EA4F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82" y="2778876"/>
            <a:ext cx="11353800" cy="323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020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05F905-A6FD-4985-AC6A-B4274FCF6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Server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2F214FD-063F-41C2-B4DD-66063695B975}"/>
              </a:ext>
            </a:extLst>
          </p:cNvPr>
          <p:cNvSpPr txBox="1"/>
          <p:nvPr/>
        </p:nvSpPr>
        <p:spPr>
          <a:xfrm>
            <a:off x="838200" y="1639965"/>
            <a:ext cx="2729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player</a:t>
            </a:r>
            <a:r>
              <a:rPr lang="zh-TW" altLang="en-US" dirty="0"/>
              <a:t>跟</a:t>
            </a:r>
            <a:r>
              <a:rPr lang="en-US" altLang="zh-TW" dirty="0" err="1"/>
              <a:t>palyer</a:t>
            </a:r>
            <a:r>
              <a:rPr lang="zh-TW" altLang="en-US" dirty="0"/>
              <a:t>的碰撞判斷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15FC05F-D780-4554-BF0D-2244F5B61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308967"/>
            <a:ext cx="9581418" cy="409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984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05F905-A6FD-4985-AC6A-B4274FCF6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Server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2F214FD-063F-41C2-B4DD-66063695B975}"/>
              </a:ext>
            </a:extLst>
          </p:cNvPr>
          <p:cNvSpPr txBox="1"/>
          <p:nvPr/>
        </p:nvSpPr>
        <p:spPr>
          <a:xfrm>
            <a:off x="838200" y="1639965"/>
            <a:ext cx="3586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傳送</a:t>
            </a:r>
            <a:r>
              <a:rPr lang="en-US" altLang="zh-TW" dirty="0"/>
              <a:t>player</a:t>
            </a:r>
            <a:r>
              <a:rPr lang="zh-TW" altLang="en-US" dirty="0"/>
              <a:t>和加分球的資料給</a:t>
            </a:r>
            <a:r>
              <a:rPr lang="en-US" altLang="zh-TW" dirty="0"/>
              <a:t>client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0D33777-81D8-4359-A44E-F68068942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63" y="2045312"/>
            <a:ext cx="9491125" cy="444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910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136</Words>
  <Application>Microsoft Office PowerPoint</Application>
  <PresentationFormat>寬螢幕</PresentationFormat>
  <Paragraphs>28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佈景主題</vt:lpstr>
      <vt:lpstr>用TCP實現吃球球遊戲</vt:lpstr>
      <vt:lpstr>重要程式碼</vt:lpstr>
      <vt:lpstr>Server</vt:lpstr>
      <vt:lpstr>Server</vt:lpstr>
      <vt:lpstr>Server</vt:lpstr>
      <vt:lpstr>Server</vt:lpstr>
      <vt:lpstr>Server</vt:lpstr>
      <vt:lpstr>Server</vt:lpstr>
      <vt:lpstr>Server</vt:lpstr>
      <vt:lpstr>Client</vt:lpstr>
      <vt:lpstr>Client</vt:lpstr>
      <vt:lpstr>Client</vt:lpstr>
      <vt:lpstr>Client</vt:lpstr>
      <vt:lpstr>Client</vt:lpstr>
      <vt:lpstr>執行畫面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先生 李</dc:creator>
  <cp:lastModifiedBy>先生 李</cp:lastModifiedBy>
  <cp:revision>2</cp:revision>
  <dcterms:created xsi:type="dcterms:W3CDTF">2022-04-07T05:41:11Z</dcterms:created>
  <dcterms:modified xsi:type="dcterms:W3CDTF">2022-04-07T13:14:32Z</dcterms:modified>
</cp:coreProperties>
</file>