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20"/>
  </p:notesMasterIdLst>
  <p:sldIdLst>
    <p:sldId id="256" r:id="rId2"/>
    <p:sldId id="257" r:id="rId3"/>
    <p:sldId id="297" r:id="rId4"/>
    <p:sldId id="298" r:id="rId5"/>
    <p:sldId id="299" r:id="rId6"/>
    <p:sldId id="300" r:id="rId7"/>
    <p:sldId id="301" r:id="rId8"/>
    <p:sldId id="278" r:id="rId9"/>
    <p:sldId id="304" r:id="rId10"/>
    <p:sldId id="302" r:id="rId11"/>
    <p:sldId id="306" r:id="rId12"/>
    <p:sldId id="303" r:id="rId13"/>
    <p:sldId id="307" r:id="rId14"/>
    <p:sldId id="311" r:id="rId15"/>
    <p:sldId id="308" r:id="rId16"/>
    <p:sldId id="309" r:id="rId17"/>
    <p:sldId id="31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FE5CA-707B-4A1A-A8EB-932BC962F713}" v="1" dt="2020-07-04T20:41:30.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8" d="100"/>
          <a:sy n="78" d="100"/>
        </p:scale>
        <p:origin x="12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우스만 무함마드" userId="4f896d16-dfef-43ea-81e6-b91ff14e4c27" providerId="ADAL" clId="{AEEFE5CA-707B-4A1A-A8EB-932BC962F713}"/>
    <pc:docChg chg="modSld">
      <pc:chgData name="우스만 무함마드" userId="4f896d16-dfef-43ea-81e6-b91ff14e4c27" providerId="ADAL" clId="{AEEFE5CA-707B-4A1A-A8EB-932BC962F713}" dt="2020-07-04T20:41:30.345" v="0"/>
      <pc:docMkLst>
        <pc:docMk/>
      </pc:docMkLst>
      <pc:sldChg chg="delSp modAnim">
        <pc:chgData name="우스만 무함마드" userId="4f896d16-dfef-43ea-81e6-b91ff14e4c27" providerId="ADAL" clId="{AEEFE5CA-707B-4A1A-A8EB-932BC962F713}" dt="2020-07-04T20:41:30.345" v="0"/>
        <pc:sldMkLst>
          <pc:docMk/>
          <pc:sldMk cId="3941778108" sldId="256"/>
        </pc:sldMkLst>
        <pc:picChg chg="del">
          <ac:chgData name="우스만 무함마드" userId="4f896d16-dfef-43ea-81e6-b91ff14e4c27" providerId="ADAL" clId="{AEEFE5CA-707B-4A1A-A8EB-932BC962F713}" dt="2020-07-04T20:41:30.345" v="0"/>
          <ac:picMkLst>
            <pc:docMk/>
            <pc:sldMk cId="3941778108" sldId="256"/>
            <ac:picMk id="14" creationId="{6B143FD4-3524-4A89-97A8-C1C2202BD83E}"/>
          </ac:picMkLst>
        </pc:picChg>
      </pc:sldChg>
      <pc:sldChg chg="delSp modAnim">
        <pc:chgData name="우스만 무함마드" userId="4f896d16-dfef-43ea-81e6-b91ff14e4c27" providerId="ADAL" clId="{AEEFE5CA-707B-4A1A-A8EB-932BC962F713}" dt="2020-07-04T20:41:30.345" v="0"/>
        <pc:sldMkLst>
          <pc:docMk/>
          <pc:sldMk cId="477430700" sldId="257"/>
        </pc:sldMkLst>
        <pc:picChg chg="del">
          <ac:chgData name="우스만 무함마드" userId="4f896d16-dfef-43ea-81e6-b91ff14e4c27" providerId="ADAL" clId="{AEEFE5CA-707B-4A1A-A8EB-932BC962F713}" dt="2020-07-04T20:41:30.345" v="0"/>
          <ac:picMkLst>
            <pc:docMk/>
            <pc:sldMk cId="477430700" sldId="257"/>
            <ac:picMk id="13" creationId="{B742C590-2F7F-422D-805E-31118059922D}"/>
          </ac:picMkLst>
        </pc:picChg>
      </pc:sldChg>
      <pc:sldChg chg="delSp modAnim">
        <pc:chgData name="우스만 무함마드" userId="4f896d16-dfef-43ea-81e6-b91ff14e4c27" providerId="ADAL" clId="{AEEFE5CA-707B-4A1A-A8EB-932BC962F713}" dt="2020-07-04T20:41:30.345" v="0"/>
        <pc:sldMkLst>
          <pc:docMk/>
          <pc:sldMk cId="1563227789" sldId="273"/>
        </pc:sldMkLst>
        <pc:picChg chg="del">
          <ac:chgData name="우스만 무함마드" userId="4f896d16-dfef-43ea-81e6-b91ff14e4c27" providerId="ADAL" clId="{AEEFE5CA-707B-4A1A-A8EB-932BC962F713}" dt="2020-07-04T20:41:30.345" v="0"/>
          <ac:picMkLst>
            <pc:docMk/>
            <pc:sldMk cId="1563227789" sldId="273"/>
            <ac:picMk id="3" creationId="{00078D8C-1C48-42E7-91BD-E964FC18696B}"/>
          </ac:picMkLst>
        </pc:picChg>
      </pc:sldChg>
      <pc:sldChg chg="delSp modAnim">
        <pc:chgData name="우스만 무함마드" userId="4f896d16-dfef-43ea-81e6-b91ff14e4c27" providerId="ADAL" clId="{AEEFE5CA-707B-4A1A-A8EB-932BC962F713}" dt="2020-07-04T20:41:30.345" v="0"/>
        <pc:sldMkLst>
          <pc:docMk/>
          <pc:sldMk cId="3332396265" sldId="278"/>
        </pc:sldMkLst>
        <pc:picChg chg="del">
          <ac:chgData name="우스만 무함마드" userId="4f896d16-dfef-43ea-81e6-b91ff14e4c27" providerId="ADAL" clId="{AEEFE5CA-707B-4A1A-A8EB-932BC962F713}" dt="2020-07-04T20:41:30.345" v="0"/>
          <ac:picMkLst>
            <pc:docMk/>
            <pc:sldMk cId="3332396265" sldId="278"/>
            <ac:picMk id="11" creationId="{92DE3DCA-2E41-45D0-8208-D5781BB6541E}"/>
          </ac:picMkLst>
        </pc:picChg>
      </pc:sldChg>
      <pc:sldChg chg="delSp modAnim">
        <pc:chgData name="우스만 무함마드" userId="4f896d16-dfef-43ea-81e6-b91ff14e4c27" providerId="ADAL" clId="{AEEFE5CA-707B-4A1A-A8EB-932BC962F713}" dt="2020-07-04T20:41:30.345" v="0"/>
        <pc:sldMkLst>
          <pc:docMk/>
          <pc:sldMk cId="3336447840" sldId="297"/>
        </pc:sldMkLst>
        <pc:picChg chg="del">
          <ac:chgData name="우스만 무함마드" userId="4f896d16-dfef-43ea-81e6-b91ff14e4c27" providerId="ADAL" clId="{AEEFE5CA-707B-4A1A-A8EB-932BC962F713}" dt="2020-07-04T20:41:30.345" v="0"/>
          <ac:picMkLst>
            <pc:docMk/>
            <pc:sldMk cId="3336447840" sldId="297"/>
            <ac:picMk id="11" creationId="{51673DFD-4914-49D9-8DEC-35C06C569781}"/>
          </ac:picMkLst>
        </pc:picChg>
      </pc:sldChg>
      <pc:sldChg chg="delSp modAnim">
        <pc:chgData name="우스만 무함마드" userId="4f896d16-dfef-43ea-81e6-b91ff14e4c27" providerId="ADAL" clId="{AEEFE5CA-707B-4A1A-A8EB-932BC962F713}" dt="2020-07-04T20:41:30.345" v="0"/>
        <pc:sldMkLst>
          <pc:docMk/>
          <pc:sldMk cId="507267556" sldId="298"/>
        </pc:sldMkLst>
        <pc:picChg chg="del">
          <ac:chgData name="우스만 무함마드" userId="4f896d16-dfef-43ea-81e6-b91ff14e4c27" providerId="ADAL" clId="{AEEFE5CA-707B-4A1A-A8EB-932BC962F713}" dt="2020-07-04T20:41:30.345" v="0"/>
          <ac:picMkLst>
            <pc:docMk/>
            <pc:sldMk cId="507267556" sldId="298"/>
            <ac:picMk id="2" creationId="{8C8CBBA3-FEFA-4292-A75E-D8A9DBBE7BBF}"/>
          </ac:picMkLst>
        </pc:picChg>
      </pc:sldChg>
      <pc:sldChg chg="delSp modAnim">
        <pc:chgData name="우스만 무함마드" userId="4f896d16-dfef-43ea-81e6-b91ff14e4c27" providerId="ADAL" clId="{AEEFE5CA-707B-4A1A-A8EB-932BC962F713}" dt="2020-07-04T20:41:30.345" v="0"/>
        <pc:sldMkLst>
          <pc:docMk/>
          <pc:sldMk cId="1382021428" sldId="299"/>
        </pc:sldMkLst>
        <pc:picChg chg="del">
          <ac:chgData name="우스만 무함마드" userId="4f896d16-dfef-43ea-81e6-b91ff14e4c27" providerId="ADAL" clId="{AEEFE5CA-707B-4A1A-A8EB-932BC962F713}" dt="2020-07-04T20:41:30.345" v="0"/>
          <ac:picMkLst>
            <pc:docMk/>
            <pc:sldMk cId="1382021428" sldId="299"/>
            <ac:picMk id="7" creationId="{C29E6FD7-D9AB-4E64-9612-026673AF5032}"/>
          </ac:picMkLst>
        </pc:picChg>
      </pc:sldChg>
      <pc:sldChg chg="delSp modAnim">
        <pc:chgData name="우스만 무함마드" userId="4f896d16-dfef-43ea-81e6-b91ff14e4c27" providerId="ADAL" clId="{AEEFE5CA-707B-4A1A-A8EB-932BC962F713}" dt="2020-07-04T20:41:30.345" v="0"/>
        <pc:sldMkLst>
          <pc:docMk/>
          <pc:sldMk cId="3883297044" sldId="300"/>
        </pc:sldMkLst>
        <pc:picChg chg="del">
          <ac:chgData name="우스만 무함마드" userId="4f896d16-dfef-43ea-81e6-b91ff14e4c27" providerId="ADAL" clId="{AEEFE5CA-707B-4A1A-A8EB-932BC962F713}" dt="2020-07-04T20:41:30.345" v="0"/>
          <ac:picMkLst>
            <pc:docMk/>
            <pc:sldMk cId="3883297044" sldId="300"/>
            <ac:picMk id="7" creationId="{7D492CDF-CBE0-4FE3-AA8D-7EFAA83D944D}"/>
          </ac:picMkLst>
        </pc:picChg>
      </pc:sldChg>
      <pc:sldChg chg="delSp modAnim">
        <pc:chgData name="우스만 무함마드" userId="4f896d16-dfef-43ea-81e6-b91ff14e4c27" providerId="ADAL" clId="{AEEFE5CA-707B-4A1A-A8EB-932BC962F713}" dt="2020-07-04T20:41:30.345" v="0"/>
        <pc:sldMkLst>
          <pc:docMk/>
          <pc:sldMk cId="1514433515" sldId="301"/>
        </pc:sldMkLst>
        <pc:picChg chg="del">
          <ac:chgData name="우스만 무함마드" userId="4f896d16-dfef-43ea-81e6-b91ff14e4c27" providerId="ADAL" clId="{AEEFE5CA-707B-4A1A-A8EB-932BC962F713}" dt="2020-07-04T20:41:30.345" v="0"/>
          <ac:picMkLst>
            <pc:docMk/>
            <pc:sldMk cId="1514433515" sldId="301"/>
            <ac:picMk id="8" creationId="{8209C492-F63B-48CF-8578-5E3D22E8B00C}"/>
          </ac:picMkLst>
        </pc:picChg>
      </pc:sldChg>
      <pc:sldChg chg="delSp modAnim">
        <pc:chgData name="우스만 무함마드" userId="4f896d16-dfef-43ea-81e6-b91ff14e4c27" providerId="ADAL" clId="{AEEFE5CA-707B-4A1A-A8EB-932BC962F713}" dt="2020-07-04T20:41:30.345" v="0"/>
        <pc:sldMkLst>
          <pc:docMk/>
          <pc:sldMk cId="22511949" sldId="302"/>
        </pc:sldMkLst>
        <pc:picChg chg="del">
          <ac:chgData name="우스만 무함마드" userId="4f896d16-dfef-43ea-81e6-b91ff14e4c27" providerId="ADAL" clId="{AEEFE5CA-707B-4A1A-A8EB-932BC962F713}" dt="2020-07-04T20:41:30.345" v="0"/>
          <ac:picMkLst>
            <pc:docMk/>
            <pc:sldMk cId="22511949" sldId="302"/>
            <ac:picMk id="7" creationId="{F2DDD122-31E2-4593-A6CB-CFE313F6D5DA}"/>
          </ac:picMkLst>
        </pc:picChg>
      </pc:sldChg>
      <pc:sldChg chg="delSp modAnim">
        <pc:chgData name="우스만 무함마드" userId="4f896d16-dfef-43ea-81e6-b91ff14e4c27" providerId="ADAL" clId="{AEEFE5CA-707B-4A1A-A8EB-932BC962F713}" dt="2020-07-04T20:41:30.345" v="0"/>
        <pc:sldMkLst>
          <pc:docMk/>
          <pc:sldMk cId="934806998" sldId="303"/>
        </pc:sldMkLst>
        <pc:picChg chg="del">
          <ac:chgData name="우스만 무함마드" userId="4f896d16-dfef-43ea-81e6-b91ff14e4c27" providerId="ADAL" clId="{AEEFE5CA-707B-4A1A-A8EB-932BC962F713}" dt="2020-07-04T20:41:30.345" v="0"/>
          <ac:picMkLst>
            <pc:docMk/>
            <pc:sldMk cId="934806998" sldId="303"/>
            <ac:picMk id="9" creationId="{F870BEAE-6881-401E-9983-0B811916B528}"/>
          </ac:picMkLst>
        </pc:picChg>
      </pc:sldChg>
      <pc:sldChg chg="delSp modAnim">
        <pc:chgData name="우스만 무함마드" userId="4f896d16-dfef-43ea-81e6-b91ff14e4c27" providerId="ADAL" clId="{AEEFE5CA-707B-4A1A-A8EB-932BC962F713}" dt="2020-07-04T20:41:30.345" v="0"/>
        <pc:sldMkLst>
          <pc:docMk/>
          <pc:sldMk cId="1696342789" sldId="304"/>
        </pc:sldMkLst>
        <pc:picChg chg="del">
          <ac:chgData name="우스만 무함마드" userId="4f896d16-dfef-43ea-81e6-b91ff14e4c27" providerId="ADAL" clId="{AEEFE5CA-707B-4A1A-A8EB-932BC962F713}" dt="2020-07-04T20:41:30.345" v="0"/>
          <ac:picMkLst>
            <pc:docMk/>
            <pc:sldMk cId="1696342789" sldId="304"/>
            <ac:picMk id="38" creationId="{9C8B720A-A72B-46DA-AACC-28463F1DB9BE}"/>
          </ac:picMkLst>
        </pc:picChg>
      </pc:sldChg>
      <pc:sldChg chg="delSp modAnim">
        <pc:chgData name="우스만 무함마드" userId="4f896d16-dfef-43ea-81e6-b91ff14e4c27" providerId="ADAL" clId="{AEEFE5CA-707B-4A1A-A8EB-932BC962F713}" dt="2020-07-04T20:41:30.345" v="0"/>
        <pc:sldMkLst>
          <pc:docMk/>
          <pc:sldMk cId="1230466537" sldId="306"/>
        </pc:sldMkLst>
        <pc:picChg chg="del">
          <ac:chgData name="우스만 무함마드" userId="4f896d16-dfef-43ea-81e6-b91ff14e4c27" providerId="ADAL" clId="{AEEFE5CA-707B-4A1A-A8EB-932BC962F713}" dt="2020-07-04T20:41:30.345" v="0"/>
          <ac:picMkLst>
            <pc:docMk/>
            <pc:sldMk cId="1230466537" sldId="306"/>
            <ac:picMk id="3" creationId="{89EF1C81-C8E4-46D4-866F-34B9556C8AEE}"/>
          </ac:picMkLst>
        </pc:picChg>
      </pc:sldChg>
      <pc:sldChg chg="delSp modAnim">
        <pc:chgData name="우스만 무함마드" userId="4f896d16-dfef-43ea-81e6-b91ff14e4c27" providerId="ADAL" clId="{AEEFE5CA-707B-4A1A-A8EB-932BC962F713}" dt="2020-07-04T20:41:30.345" v="0"/>
        <pc:sldMkLst>
          <pc:docMk/>
          <pc:sldMk cId="1986769703" sldId="307"/>
        </pc:sldMkLst>
        <pc:picChg chg="del">
          <ac:chgData name="우스만 무함마드" userId="4f896d16-dfef-43ea-81e6-b91ff14e4c27" providerId="ADAL" clId="{AEEFE5CA-707B-4A1A-A8EB-932BC962F713}" dt="2020-07-04T20:41:30.345" v="0"/>
          <ac:picMkLst>
            <pc:docMk/>
            <pc:sldMk cId="1986769703" sldId="307"/>
            <ac:picMk id="14" creationId="{9114A65F-CAB2-4247-9609-05F1F71AC80E}"/>
          </ac:picMkLst>
        </pc:picChg>
      </pc:sldChg>
      <pc:sldChg chg="delSp modAnim">
        <pc:chgData name="우스만 무함마드" userId="4f896d16-dfef-43ea-81e6-b91ff14e4c27" providerId="ADAL" clId="{AEEFE5CA-707B-4A1A-A8EB-932BC962F713}" dt="2020-07-04T20:41:30.345" v="0"/>
        <pc:sldMkLst>
          <pc:docMk/>
          <pc:sldMk cId="2641872299" sldId="308"/>
        </pc:sldMkLst>
        <pc:picChg chg="del">
          <ac:chgData name="우스만 무함마드" userId="4f896d16-dfef-43ea-81e6-b91ff14e4c27" providerId="ADAL" clId="{AEEFE5CA-707B-4A1A-A8EB-932BC962F713}" dt="2020-07-04T20:41:30.345" v="0"/>
          <ac:picMkLst>
            <pc:docMk/>
            <pc:sldMk cId="2641872299" sldId="308"/>
            <ac:picMk id="14" creationId="{224E3A0F-A0F0-46B7-AAF0-8F626ED86D53}"/>
          </ac:picMkLst>
        </pc:picChg>
      </pc:sldChg>
      <pc:sldChg chg="delSp modAnim">
        <pc:chgData name="우스만 무함마드" userId="4f896d16-dfef-43ea-81e6-b91ff14e4c27" providerId="ADAL" clId="{AEEFE5CA-707B-4A1A-A8EB-932BC962F713}" dt="2020-07-04T20:41:30.345" v="0"/>
        <pc:sldMkLst>
          <pc:docMk/>
          <pc:sldMk cId="64467424" sldId="309"/>
        </pc:sldMkLst>
        <pc:picChg chg="del">
          <ac:chgData name="우스만 무함마드" userId="4f896d16-dfef-43ea-81e6-b91ff14e4c27" providerId="ADAL" clId="{AEEFE5CA-707B-4A1A-A8EB-932BC962F713}" dt="2020-07-04T20:41:30.345" v="0"/>
          <ac:picMkLst>
            <pc:docMk/>
            <pc:sldMk cId="64467424" sldId="309"/>
            <ac:picMk id="14" creationId="{C83EC7DE-3804-4A5B-9A92-3D17A0D29200}"/>
          </ac:picMkLst>
        </pc:picChg>
      </pc:sldChg>
      <pc:sldChg chg="delSp modAnim">
        <pc:chgData name="우스만 무함마드" userId="4f896d16-dfef-43ea-81e6-b91ff14e4c27" providerId="ADAL" clId="{AEEFE5CA-707B-4A1A-A8EB-932BC962F713}" dt="2020-07-04T20:41:30.345" v="0"/>
        <pc:sldMkLst>
          <pc:docMk/>
          <pc:sldMk cId="3266041436" sldId="310"/>
        </pc:sldMkLst>
        <pc:picChg chg="del">
          <ac:chgData name="우스만 무함마드" userId="4f896d16-dfef-43ea-81e6-b91ff14e4c27" providerId="ADAL" clId="{AEEFE5CA-707B-4A1A-A8EB-932BC962F713}" dt="2020-07-04T20:41:30.345" v="0"/>
          <ac:picMkLst>
            <pc:docMk/>
            <pc:sldMk cId="3266041436" sldId="310"/>
            <ac:picMk id="9" creationId="{1F32C9B0-2139-4A1E-A481-636F29694E71}"/>
          </ac:picMkLst>
        </pc:picChg>
      </pc:sldChg>
      <pc:sldChg chg="delSp modAnim">
        <pc:chgData name="우스만 무함마드" userId="4f896d16-dfef-43ea-81e6-b91ff14e4c27" providerId="ADAL" clId="{AEEFE5CA-707B-4A1A-A8EB-932BC962F713}" dt="2020-07-04T20:41:30.345" v="0"/>
        <pc:sldMkLst>
          <pc:docMk/>
          <pc:sldMk cId="2124041845" sldId="311"/>
        </pc:sldMkLst>
        <pc:picChg chg="del">
          <ac:chgData name="우스만 무함마드" userId="4f896d16-dfef-43ea-81e6-b91ff14e4c27" providerId="ADAL" clId="{AEEFE5CA-707B-4A1A-A8EB-932BC962F713}" dt="2020-07-04T20:41:30.345" v="0"/>
          <ac:picMkLst>
            <pc:docMk/>
            <pc:sldMk cId="2124041845" sldId="311"/>
            <ac:picMk id="11" creationId="{5768CD78-8432-4A69-91D7-A724891C7C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A2649-FC32-432F-917F-21862C4307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5919D9-4B95-45A1-B90F-2B170B9C41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7B14F-A9C1-43E1-839B-E29B81DAAADB}" type="datetimeFigureOut">
              <a:rPr lang="en-US" smtClean="0"/>
              <a:t>7/5/2020</a:t>
            </a:fld>
            <a:endParaRPr lang="en-US"/>
          </a:p>
        </p:txBody>
      </p:sp>
      <p:sp>
        <p:nvSpPr>
          <p:cNvPr id="4" name="Slide Image Placeholder 3">
            <a:extLst>
              <a:ext uri="{FF2B5EF4-FFF2-40B4-BE49-F238E27FC236}">
                <a16:creationId xmlns:a16="http://schemas.microsoft.com/office/drawing/2014/main" id="{751FC690-30D8-4C36-8E6C-0ED0C06169C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1DD46D8-1129-4BE8-ACDD-68F178DA77E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7D6B204-6F7A-4310-9059-F0A64A0B341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99EAD641-5A66-47FB-918D-71BECEEF467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FD565-9C85-4256-82EA-86CDB504AC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2020-07-04</a:t>
            </a:r>
            <a:endParaRPr lang="en-US" dirty="0"/>
          </a:p>
        </p:txBody>
      </p:sp>
      <p:sp>
        <p:nvSpPr>
          <p:cNvPr id="5" name="Footer Placeholder 4"/>
          <p:cNvSpPr>
            <a:spLocks noGrp="1"/>
          </p:cNvSpPr>
          <p:nvPr>
            <p:ph type="ftr" sz="quarter" idx="11"/>
          </p:nvPr>
        </p:nvSpPr>
        <p:spPr/>
        <p:txBody>
          <a:bodyPr/>
          <a:lstStyle/>
          <a:p>
            <a:r>
              <a:rPr lang="en-US"/>
              <a:t>Advanced Digital Communication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47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2020-07-04</a:t>
            </a:r>
            <a:endParaRPr lang="en-US" dirty="0"/>
          </a:p>
        </p:txBody>
      </p:sp>
      <p:sp>
        <p:nvSpPr>
          <p:cNvPr id="5" name="Footer Placeholder 4"/>
          <p:cNvSpPr>
            <a:spLocks noGrp="1"/>
          </p:cNvSpPr>
          <p:nvPr>
            <p:ph type="ftr" sz="quarter" idx="11"/>
          </p:nvPr>
        </p:nvSpPr>
        <p:spPr/>
        <p:txBody>
          <a:bodyPr/>
          <a:lstStyle/>
          <a:p>
            <a:r>
              <a:rPr lang="en-US"/>
              <a:t>Advanced Digital Communication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95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2020-07-04</a:t>
            </a:r>
            <a:endParaRPr lang="en-US" dirty="0"/>
          </a:p>
        </p:txBody>
      </p:sp>
      <p:sp>
        <p:nvSpPr>
          <p:cNvPr id="5" name="Footer Placeholder 4"/>
          <p:cNvSpPr>
            <a:spLocks noGrp="1"/>
          </p:cNvSpPr>
          <p:nvPr>
            <p:ph type="ftr" sz="quarter" idx="11"/>
          </p:nvPr>
        </p:nvSpPr>
        <p:spPr/>
        <p:txBody>
          <a:bodyPr/>
          <a:lstStyle/>
          <a:p>
            <a:r>
              <a:rPr lang="en-US"/>
              <a:t>Advanced Digital Communication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54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2020-07-04</a:t>
            </a:r>
            <a:endParaRPr lang="en-US" dirty="0"/>
          </a:p>
        </p:txBody>
      </p:sp>
      <p:sp>
        <p:nvSpPr>
          <p:cNvPr id="5" name="Footer Placeholder 4"/>
          <p:cNvSpPr>
            <a:spLocks noGrp="1"/>
          </p:cNvSpPr>
          <p:nvPr>
            <p:ph type="ftr" sz="quarter" idx="11"/>
          </p:nvPr>
        </p:nvSpPr>
        <p:spPr/>
        <p:txBody>
          <a:bodyPr/>
          <a:lstStyle/>
          <a:p>
            <a:r>
              <a:rPr lang="en-US"/>
              <a:t>Advanced Digital Communication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8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2020-07-04</a:t>
            </a:r>
            <a:endParaRPr lang="en-US" dirty="0"/>
          </a:p>
        </p:txBody>
      </p:sp>
      <p:sp>
        <p:nvSpPr>
          <p:cNvPr id="5" name="Footer Placeholder 4"/>
          <p:cNvSpPr>
            <a:spLocks noGrp="1"/>
          </p:cNvSpPr>
          <p:nvPr>
            <p:ph type="ftr" sz="quarter" idx="11"/>
          </p:nvPr>
        </p:nvSpPr>
        <p:spPr/>
        <p:txBody>
          <a:bodyPr/>
          <a:lstStyle/>
          <a:p>
            <a:r>
              <a:rPr lang="en-US"/>
              <a:t>Advanced Digital Communication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12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2020-07-04</a:t>
            </a:r>
            <a:endParaRPr lang="en-US" dirty="0"/>
          </a:p>
        </p:txBody>
      </p:sp>
      <p:sp>
        <p:nvSpPr>
          <p:cNvPr id="6" name="Footer Placeholder 5"/>
          <p:cNvSpPr>
            <a:spLocks noGrp="1"/>
          </p:cNvSpPr>
          <p:nvPr>
            <p:ph type="ftr" sz="quarter" idx="11"/>
          </p:nvPr>
        </p:nvSpPr>
        <p:spPr/>
        <p:txBody>
          <a:bodyPr/>
          <a:lstStyle/>
          <a:p>
            <a:r>
              <a:rPr lang="en-US"/>
              <a:t>Advanced Digital Communication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52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2020-07-04</a:t>
            </a:r>
            <a:endParaRPr lang="en-US" dirty="0"/>
          </a:p>
        </p:txBody>
      </p:sp>
      <p:sp>
        <p:nvSpPr>
          <p:cNvPr id="8" name="Footer Placeholder 7"/>
          <p:cNvSpPr>
            <a:spLocks noGrp="1"/>
          </p:cNvSpPr>
          <p:nvPr>
            <p:ph type="ftr" sz="quarter" idx="11"/>
          </p:nvPr>
        </p:nvSpPr>
        <p:spPr/>
        <p:txBody>
          <a:bodyPr/>
          <a:lstStyle/>
          <a:p>
            <a:r>
              <a:rPr lang="en-US"/>
              <a:t>Advanced Digital Communication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78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2020-07-04</a:t>
            </a:r>
            <a:endParaRPr lang="en-US" dirty="0"/>
          </a:p>
        </p:txBody>
      </p:sp>
      <p:sp>
        <p:nvSpPr>
          <p:cNvPr id="4" name="Footer Placeholder 3"/>
          <p:cNvSpPr>
            <a:spLocks noGrp="1"/>
          </p:cNvSpPr>
          <p:nvPr>
            <p:ph type="ftr" sz="quarter" idx="11"/>
          </p:nvPr>
        </p:nvSpPr>
        <p:spPr/>
        <p:txBody>
          <a:bodyPr/>
          <a:lstStyle/>
          <a:p>
            <a:r>
              <a:rPr lang="en-US"/>
              <a:t>Advanced Digital Communication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87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2020-07-04</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Advanced Digital Communication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41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2020-07-04</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Advanced Digital Communication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64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2020-07-04</a:t>
            </a:r>
            <a:endParaRPr lang="en-US" dirty="0"/>
          </a:p>
        </p:txBody>
      </p:sp>
      <p:sp>
        <p:nvSpPr>
          <p:cNvPr id="6" name="Footer Placeholder 5"/>
          <p:cNvSpPr>
            <a:spLocks noGrp="1"/>
          </p:cNvSpPr>
          <p:nvPr>
            <p:ph type="ftr" sz="quarter" idx="11"/>
          </p:nvPr>
        </p:nvSpPr>
        <p:spPr/>
        <p:txBody>
          <a:bodyPr/>
          <a:lstStyle/>
          <a:p>
            <a:r>
              <a:rPr lang="en-US"/>
              <a:t>Advanced Digital Communication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23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2020-07-04</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Advanced Digital Communication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92860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54940-CF85-4BF2-9BC2-6A1FEEEFE6B8}"/>
              </a:ext>
            </a:extLst>
          </p:cNvPr>
          <p:cNvSpPr>
            <a:spLocks noGrp="1"/>
          </p:cNvSpPr>
          <p:nvPr>
            <p:ph type="ctrTitle"/>
          </p:nvPr>
        </p:nvSpPr>
        <p:spPr>
          <a:xfrm>
            <a:off x="501661" y="1211107"/>
            <a:ext cx="10058400" cy="2370991"/>
          </a:xfrm>
        </p:spPr>
        <p:txBody>
          <a:bodyPr>
            <a:normAutofit/>
          </a:bodyPr>
          <a:lstStyle/>
          <a:p>
            <a:pPr algn="ctr"/>
            <a:r>
              <a:rPr lang="en-US" sz="4000" dirty="0"/>
              <a:t>Machine Learning Based Modulation Classification Method</a:t>
            </a:r>
            <a:endParaRPr lang="en-US"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A324659-4CD3-4DD5-9D29-54D759769AB6}"/>
              </a:ext>
            </a:extLst>
          </p:cNvPr>
          <p:cNvSpPr>
            <a:spLocks noGrp="1"/>
          </p:cNvSpPr>
          <p:nvPr>
            <p:ph type="subTitle" idx="1"/>
          </p:nvPr>
        </p:nvSpPr>
        <p:spPr>
          <a:xfrm>
            <a:off x="1100051" y="5225240"/>
            <a:ext cx="10058400" cy="1143000"/>
          </a:xfrm>
        </p:spPr>
        <p:txBody>
          <a:bodyPr>
            <a:normAutofit/>
          </a:bodyPr>
          <a:lstStyle/>
          <a:p>
            <a:r>
              <a:rPr lang="en-US" sz="1500">
                <a:solidFill>
                  <a:srgbClr val="FFFFFF"/>
                </a:solidFill>
              </a:rPr>
              <a:t>Usman Muhammad</a:t>
            </a:r>
          </a:p>
          <a:p>
            <a:r>
              <a:rPr lang="en-US" sz="1500">
                <a:solidFill>
                  <a:srgbClr val="FFFFFF"/>
                </a:solidFill>
              </a:rPr>
              <a:t>20197724</a:t>
            </a:r>
          </a:p>
          <a:p>
            <a:r>
              <a:rPr lang="en-US" sz="1500">
                <a:solidFill>
                  <a:srgbClr val="FFFFFF"/>
                </a:solidFill>
              </a:rPr>
              <a:t>Computer System lab</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778108"/>
      </p:ext>
    </p:extLst>
  </p:cSld>
  <p:clrMapOvr>
    <a:masterClrMapping/>
  </p:clrMapOvr>
  <mc:AlternateContent xmlns:mc="http://schemas.openxmlformats.org/markup-compatibility/2006" xmlns:p14="http://schemas.microsoft.com/office/powerpoint/2010/main">
    <mc:Choice Requires="p14">
      <p:transition spd="slow" p14:dur="2000" advTm="20567"/>
    </mc:Choice>
    <mc:Fallback xmlns="">
      <p:transition spd="slow" advTm="205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CAED-CAD9-4A1B-AD6C-04ADA0697F09}"/>
              </a:ext>
            </a:extLst>
          </p:cNvPr>
          <p:cNvSpPr>
            <a:spLocks noGrp="1"/>
          </p:cNvSpPr>
          <p:nvPr>
            <p:ph type="title"/>
          </p:nvPr>
        </p:nvSpPr>
        <p:spPr/>
        <p:txBody>
          <a:bodyPr/>
          <a:lstStyle/>
          <a:p>
            <a:r>
              <a:rPr lang="en-US" spc="-46" dirty="0">
                <a:solidFill>
                  <a:srgbClr val="404040"/>
                </a:solidFill>
              </a:rPr>
              <a:t>Classifier</a:t>
            </a:r>
            <a:endParaRPr lang="en-US" dirty="0"/>
          </a:p>
        </p:txBody>
      </p:sp>
      <p:sp>
        <p:nvSpPr>
          <p:cNvPr id="4" name="Date Placeholder 3">
            <a:extLst>
              <a:ext uri="{FF2B5EF4-FFF2-40B4-BE49-F238E27FC236}">
                <a16:creationId xmlns:a16="http://schemas.microsoft.com/office/drawing/2014/main" id="{79222056-8E09-4C14-BA0F-4C44BBAC6C5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6B2D1E5C-6B84-4393-9E38-4D405DC1881D}"/>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C462EC24-210C-4B96-9273-D5490294A6A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pSp>
        <p:nvGrpSpPr>
          <p:cNvPr id="114" name="Group 113">
            <a:extLst>
              <a:ext uri="{FF2B5EF4-FFF2-40B4-BE49-F238E27FC236}">
                <a16:creationId xmlns:a16="http://schemas.microsoft.com/office/drawing/2014/main" id="{C22F2C29-6E27-44B7-9CF2-2AEE660999AE}"/>
              </a:ext>
            </a:extLst>
          </p:cNvPr>
          <p:cNvGrpSpPr/>
          <p:nvPr/>
        </p:nvGrpSpPr>
        <p:grpSpPr>
          <a:xfrm>
            <a:off x="1657350" y="2328051"/>
            <a:ext cx="8303451" cy="3710799"/>
            <a:chOff x="3073933" y="2951023"/>
            <a:chExt cx="12644957" cy="6733122"/>
          </a:xfrm>
        </p:grpSpPr>
        <p:sp>
          <p:nvSpPr>
            <p:cNvPr id="115" name="Cube 114">
              <a:extLst>
                <a:ext uri="{FF2B5EF4-FFF2-40B4-BE49-F238E27FC236}">
                  <a16:creationId xmlns:a16="http://schemas.microsoft.com/office/drawing/2014/main" id="{CB79256D-3601-4815-9900-FD7F7BB68B53}"/>
                </a:ext>
              </a:extLst>
            </p:cNvPr>
            <p:cNvSpPr/>
            <p:nvPr/>
          </p:nvSpPr>
          <p:spPr>
            <a:xfrm>
              <a:off x="3208559" y="2951023"/>
              <a:ext cx="1230283" cy="4438997"/>
            </a:xfrm>
            <a:prstGeom prst="cub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Cube 115">
              <a:extLst>
                <a:ext uri="{FF2B5EF4-FFF2-40B4-BE49-F238E27FC236}">
                  <a16:creationId xmlns:a16="http://schemas.microsoft.com/office/drawing/2014/main" id="{1344720F-0DE0-4B5B-9C9E-ACF62B4E01D5}"/>
                </a:ext>
              </a:extLst>
            </p:cNvPr>
            <p:cNvSpPr/>
            <p:nvPr/>
          </p:nvSpPr>
          <p:spPr>
            <a:xfrm>
              <a:off x="5037354" y="3532913"/>
              <a:ext cx="1596044" cy="3341717"/>
            </a:xfrm>
            <a:prstGeom prst="cube">
              <a:avLst>
                <a:gd name="adj" fmla="val 33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ube 116">
              <a:extLst>
                <a:ext uri="{FF2B5EF4-FFF2-40B4-BE49-F238E27FC236}">
                  <a16:creationId xmlns:a16="http://schemas.microsoft.com/office/drawing/2014/main" id="{3126487E-DF96-4748-9C46-5EBF36F2A668}"/>
                </a:ext>
              </a:extLst>
            </p:cNvPr>
            <p:cNvSpPr/>
            <p:nvPr/>
          </p:nvSpPr>
          <p:spPr>
            <a:xfrm>
              <a:off x="7348297" y="3856793"/>
              <a:ext cx="1230283" cy="2660073"/>
            </a:xfrm>
            <a:prstGeom prst="cube">
              <a:avLst>
                <a:gd name="adj" fmla="val 41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ube 117">
              <a:extLst>
                <a:ext uri="{FF2B5EF4-FFF2-40B4-BE49-F238E27FC236}">
                  <a16:creationId xmlns:a16="http://schemas.microsoft.com/office/drawing/2014/main" id="{9A29EED2-4F8B-4EFA-99F5-AA5A319C6CF3}"/>
                </a:ext>
              </a:extLst>
            </p:cNvPr>
            <p:cNvSpPr/>
            <p:nvPr/>
          </p:nvSpPr>
          <p:spPr>
            <a:xfrm>
              <a:off x="9293474" y="4181305"/>
              <a:ext cx="814647" cy="2044931"/>
            </a:xfrm>
            <a:prstGeom prst="cube">
              <a:avLst>
                <a:gd name="adj" fmla="val 4540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ube 118">
              <a:extLst>
                <a:ext uri="{FF2B5EF4-FFF2-40B4-BE49-F238E27FC236}">
                  <a16:creationId xmlns:a16="http://schemas.microsoft.com/office/drawing/2014/main" id="{F727856F-1DD3-47CF-83AB-3A9CFDDBF46F}"/>
                </a:ext>
              </a:extLst>
            </p:cNvPr>
            <p:cNvSpPr/>
            <p:nvPr/>
          </p:nvSpPr>
          <p:spPr>
            <a:xfrm>
              <a:off x="11205398" y="3624031"/>
              <a:ext cx="897774" cy="3125586"/>
            </a:xfrm>
            <a:prstGeom prst="cub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62E9D239-6EEE-44EC-B8B3-00F966EF3406}"/>
                </a:ext>
              </a:extLst>
            </p:cNvPr>
            <p:cNvCxnSpPr>
              <a:cxnSpLocks/>
              <a:endCxn id="116" idx="2"/>
            </p:cNvCxnSpPr>
            <p:nvPr/>
          </p:nvCxnSpPr>
          <p:spPr>
            <a:xfrm>
              <a:off x="4153896" y="3532908"/>
              <a:ext cx="883458" cy="1934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2BEDC88-E3FB-4689-94A2-E64467734772}"/>
                </a:ext>
              </a:extLst>
            </p:cNvPr>
            <p:cNvCxnSpPr>
              <a:cxnSpLocks/>
              <a:endCxn id="116" idx="2"/>
            </p:cNvCxnSpPr>
            <p:nvPr/>
          </p:nvCxnSpPr>
          <p:spPr>
            <a:xfrm>
              <a:off x="4131272" y="4025784"/>
              <a:ext cx="906087" cy="1441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074D7DA-87F1-4E83-9442-4F7810685CA4}"/>
                </a:ext>
              </a:extLst>
            </p:cNvPr>
            <p:cNvCxnSpPr>
              <a:endCxn id="116" idx="2"/>
            </p:cNvCxnSpPr>
            <p:nvPr/>
          </p:nvCxnSpPr>
          <p:spPr>
            <a:xfrm>
              <a:off x="4131272" y="4630742"/>
              <a:ext cx="906087" cy="836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189B0CF7-66F2-420F-8E1F-3782F3BF22F7}"/>
                </a:ext>
              </a:extLst>
            </p:cNvPr>
            <p:cNvCxnSpPr>
              <a:stCxn id="115" idx="4"/>
              <a:endCxn id="116" idx="2"/>
            </p:cNvCxnSpPr>
            <p:nvPr/>
          </p:nvCxnSpPr>
          <p:spPr>
            <a:xfrm>
              <a:off x="4131266" y="5324302"/>
              <a:ext cx="906088" cy="142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2B1F471F-78FF-443C-A864-AEA58533286E}"/>
                </a:ext>
              </a:extLst>
            </p:cNvPr>
            <p:cNvCxnSpPr>
              <a:endCxn id="116" idx="2"/>
            </p:cNvCxnSpPr>
            <p:nvPr/>
          </p:nvCxnSpPr>
          <p:spPr>
            <a:xfrm flipV="1">
              <a:off x="4153896" y="5467114"/>
              <a:ext cx="883458" cy="492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72A73107-5219-4355-A8E0-301C02362C3E}"/>
                </a:ext>
              </a:extLst>
            </p:cNvPr>
            <p:cNvCxnSpPr>
              <a:endCxn id="116" idx="2"/>
            </p:cNvCxnSpPr>
            <p:nvPr/>
          </p:nvCxnSpPr>
          <p:spPr>
            <a:xfrm flipV="1">
              <a:off x="4153896" y="5467119"/>
              <a:ext cx="883458" cy="1049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2445054A-A43B-4273-9FC3-F42FBBA7DAB9}"/>
                </a:ext>
              </a:extLst>
            </p:cNvPr>
            <p:cNvCxnSpPr>
              <a:endCxn id="116" idx="2"/>
            </p:cNvCxnSpPr>
            <p:nvPr/>
          </p:nvCxnSpPr>
          <p:spPr>
            <a:xfrm flipV="1">
              <a:off x="4153896" y="5467114"/>
              <a:ext cx="883458" cy="1644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B2A6930A-5877-4C7A-A926-ADED08AF7CA1}"/>
                </a:ext>
              </a:extLst>
            </p:cNvPr>
            <p:cNvCxnSpPr>
              <a:cxnSpLocks/>
              <a:endCxn id="117" idx="2"/>
            </p:cNvCxnSpPr>
            <p:nvPr/>
          </p:nvCxnSpPr>
          <p:spPr>
            <a:xfrm>
              <a:off x="6134636" y="4259262"/>
              <a:ext cx="1213656" cy="1183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0A1FED9F-CB58-4168-A2FB-6CACF004775B}"/>
                </a:ext>
              </a:extLst>
            </p:cNvPr>
            <p:cNvCxnSpPr>
              <a:endCxn id="117" idx="2"/>
            </p:cNvCxnSpPr>
            <p:nvPr/>
          </p:nvCxnSpPr>
          <p:spPr>
            <a:xfrm>
              <a:off x="6118014" y="4746454"/>
              <a:ext cx="1230283" cy="696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90BCC28-BE0C-4C18-8FC8-CAD624E61BCC}"/>
                </a:ext>
              </a:extLst>
            </p:cNvPr>
            <p:cNvCxnSpPr>
              <a:endCxn id="117" idx="2"/>
            </p:cNvCxnSpPr>
            <p:nvPr/>
          </p:nvCxnSpPr>
          <p:spPr>
            <a:xfrm>
              <a:off x="6134636" y="5186824"/>
              <a:ext cx="1213656" cy="256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BF7AB23-C050-455A-97AB-A4EE4040F14A}"/>
                </a:ext>
              </a:extLst>
            </p:cNvPr>
            <p:cNvCxnSpPr>
              <a:stCxn id="116" idx="4"/>
              <a:endCxn id="117" idx="2"/>
            </p:cNvCxnSpPr>
            <p:nvPr/>
          </p:nvCxnSpPr>
          <p:spPr>
            <a:xfrm flipV="1">
              <a:off x="6106708" y="5443136"/>
              <a:ext cx="1241589" cy="23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AC1ABB0E-3F3F-4C5E-8B46-03716F816549}"/>
                </a:ext>
              </a:extLst>
            </p:cNvPr>
            <p:cNvCxnSpPr>
              <a:endCxn id="117" idx="2"/>
            </p:cNvCxnSpPr>
            <p:nvPr/>
          </p:nvCxnSpPr>
          <p:spPr>
            <a:xfrm flipV="1">
              <a:off x="6134636" y="5443136"/>
              <a:ext cx="1213656" cy="516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A33B3BA4-4B13-4C89-B097-29D1E8FB6DCC}"/>
                </a:ext>
              </a:extLst>
            </p:cNvPr>
            <p:cNvCxnSpPr>
              <a:endCxn id="117" idx="2"/>
            </p:cNvCxnSpPr>
            <p:nvPr/>
          </p:nvCxnSpPr>
          <p:spPr>
            <a:xfrm flipV="1">
              <a:off x="6134636" y="5443141"/>
              <a:ext cx="1213656" cy="1073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DAC73933-DEA8-426D-8DEC-A58060829F68}"/>
                </a:ext>
              </a:extLst>
            </p:cNvPr>
            <p:cNvCxnSpPr>
              <a:cxnSpLocks/>
              <a:endCxn id="118" idx="2"/>
            </p:cNvCxnSpPr>
            <p:nvPr/>
          </p:nvCxnSpPr>
          <p:spPr>
            <a:xfrm>
              <a:off x="8073721" y="4583349"/>
              <a:ext cx="1219753" cy="80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9C4075B7-515F-4F58-930D-38E9EE952D93}"/>
                </a:ext>
              </a:extLst>
            </p:cNvPr>
            <p:cNvCxnSpPr>
              <a:endCxn id="118" idx="2"/>
            </p:cNvCxnSpPr>
            <p:nvPr/>
          </p:nvCxnSpPr>
          <p:spPr>
            <a:xfrm>
              <a:off x="8063191" y="5048925"/>
              <a:ext cx="1230283" cy="33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3DADC58A-5464-4AAD-8110-7D4EB0C0B867}"/>
                </a:ext>
              </a:extLst>
            </p:cNvPr>
            <p:cNvCxnSpPr>
              <a:stCxn id="117" idx="4"/>
              <a:endCxn id="118" idx="2"/>
            </p:cNvCxnSpPr>
            <p:nvPr/>
          </p:nvCxnSpPr>
          <p:spPr>
            <a:xfrm flipV="1">
              <a:off x="8065953" y="5388728"/>
              <a:ext cx="1227516" cy="54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7F87D35-81CA-4246-932C-B1E8E287A84F}"/>
                </a:ext>
              </a:extLst>
            </p:cNvPr>
            <p:cNvCxnSpPr>
              <a:endCxn id="118" idx="2"/>
            </p:cNvCxnSpPr>
            <p:nvPr/>
          </p:nvCxnSpPr>
          <p:spPr>
            <a:xfrm flipV="1">
              <a:off x="8063191" y="5388723"/>
              <a:ext cx="1230283" cy="536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F22B43F2-0FD6-4050-9514-B87E9D6278F2}"/>
                </a:ext>
              </a:extLst>
            </p:cNvPr>
            <p:cNvCxnSpPr>
              <a:endCxn id="118" idx="2"/>
            </p:cNvCxnSpPr>
            <p:nvPr/>
          </p:nvCxnSpPr>
          <p:spPr>
            <a:xfrm flipV="1">
              <a:off x="8063191" y="5388723"/>
              <a:ext cx="1230283" cy="900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40BF9D06-DF8D-416A-A9EA-DC49F708A80F}"/>
                </a:ext>
              </a:extLst>
            </p:cNvPr>
            <p:cNvCxnSpPr>
              <a:cxnSpLocks/>
            </p:cNvCxnSpPr>
            <p:nvPr/>
          </p:nvCxnSpPr>
          <p:spPr>
            <a:xfrm flipV="1">
              <a:off x="9733732" y="4063682"/>
              <a:ext cx="1470233" cy="68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0F5E3E21-EF5C-4D14-8CF7-9327992BD9E4}"/>
                </a:ext>
              </a:extLst>
            </p:cNvPr>
            <p:cNvCxnSpPr/>
            <p:nvPr/>
          </p:nvCxnSpPr>
          <p:spPr>
            <a:xfrm>
              <a:off x="9733732" y="4746449"/>
              <a:ext cx="14716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880E6DB7-AF11-42EA-BCF9-25133BEEC4F9}"/>
                </a:ext>
              </a:extLst>
            </p:cNvPr>
            <p:cNvCxnSpPr>
              <a:endCxn id="119" idx="2"/>
            </p:cNvCxnSpPr>
            <p:nvPr/>
          </p:nvCxnSpPr>
          <p:spPr>
            <a:xfrm>
              <a:off x="9733732" y="4746454"/>
              <a:ext cx="1471671" cy="55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3E9D739B-2CA2-43EB-BF09-9CDD06B3A9F1}"/>
                </a:ext>
              </a:extLst>
            </p:cNvPr>
            <p:cNvCxnSpPr>
              <a:cxnSpLocks/>
            </p:cNvCxnSpPr>
            <p:nvPr/>
          </p:nvCxnSpPr>
          <p:spPr>
            <a:xfrm>
              <a:off x="9733732" y="4746448"/>
              <a:ext cx="1471671" cy="1233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27CCE642-D735-4C8F-8DE3-31108E109A78}"/>
                </a:ext>
              </a:extLst>
            </p:cNvPr>
            <p:cNvCxnSpPr/>
            <p:nvPr/>
          </p:nvCxnSpPr>
          <p:spPr>
            <a:xfrm>
              <a:off x="9733732" y="4766205"/>
              <a:ext cx="1471671" cy="161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3D03AB76-E783-47EA-B04E-653B12DD8D56}"/>
                </a:ext>
              </a:extLst>
            </p:cNvPr>
            <p:cNvCxnSpPr>
              <a:stCxn id="118" idx="4"/>
            </p:cNvCxnSpPr>
            <p:nvPr/>
          </p:nvCxnSpPr>
          <p:spPr>
            <a:xfrm flipV="1">
              <a:off x="9738206" y="4076551"/>
              <a:ext cx="1467197" cy="131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BC34CA7C-5995-4E44-BB7A-02B37DEC50BD}"/>
                </a:ext>
              </a:extLst>
            </p:cNvPr>
            <p:cNvCxnSpPr>
              <a:stCxn id="118" idx="4"/>
            </p:cNvCxnSpPr>
            <p:nvPr/>
          </p:nvCxnSpPr>
          <p:spPr>
            <a:xfrm flipV="1">
              <a:off x="9738206" y="4695683"/>
              <a:ext cx="1467197" cy="693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6E6CB9E-9338-4918-823D-AE50E270D97D}"/>
                </a:ext>
              </a:extLst>
            </p:cNvPr>
            <p:cNvCxnSpPr>
              <a:stCxn id="118" idx="4"/>
              <a:endCxn id="119" idx="2"/>
            </p:cNvCxnSpPr>
            <p:nvPr/>
          </p:nvCxnSpPr>
          <p:spPr>
            <a:xfrm flipV="1">
              <a:off x="9738206" y="5299051"/>
              <a:ext cx="1467197" cy="89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FE7EF5A9-47B7-42E2-A1A3-6091C3A988C1}"/>
                </a:ext>
              </a:extLst>
            </p:cNvPr>
            <p:cNvCxnSpPr>
              <a:cxnSpLocks/>
              <a:stCxn id="118" idx="4"/>
            </p:cNvCxnSpPr>
            <p:nvPr/>
          </p:nvCxnSpPr>
          <p:spPr>
            <a:xfrm>
              <a:off x="9738206" y="5388728"/>
              <a:ext cx="1466559" cy="578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F4FACFCA-DCE0-40DA-93F9-ED25B5DB072C}"/>
                </a:ext>
              </a:extLst>
            </p:cNvPr>
            <p:cNvCxnSpPr>
              <a:cxnSpLocks/>
              <a:stCxn id="118" idx="4"/>
            </p:cNvCxnSpPr>
            <p:nvPr/>
          </p:nvCxnSpPr>
          <p:spPr>
            <a:xfrm>
              <a:off x="9738206" y="5388728"/>
              <a:ext cx="1467197" cy="950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4DC7B265-77A7-4D4B-92B1-3256B26AF6AB}"/>
                </a:ext>
              </a:extLst>
            </p:cNvPr>
            <p:cNvCxnSpPr>
              <a:cxnSpLocks/>
            </p:cNvCxnSpPr>
            <p:nvPr/>
          </p:nvCxnSpPr>
          <p:spPr>
            <a:xfrm flipV="1">
              <a:off x="9794470" y="4076550"/>
              <a:ext cx="1410928" cy="1942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EA10A23B-2978-4B63-895C-99F4202E3274}"/>
                </a:ext>
              </a:extLst>
            </p:cNvPr>
            <p:cNvCxnSpPr>
              <a:cxnSpLocks/>
            </p:cNvCxnSpPr>
            <p:nvPr/>
          </p:nvCxnSpPr>
          <p:spPr>
            <a:xfrm flipV="1">
              <a:off x="9794470" y="4726698"/>
              <a:ext cx="1410928" cy="1292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0782EEE2-C432-46E3-9C1B-9D8D4C79180A}"/>
                </a:ext>
              </a:extLst>
            </p:cNvPr>
            <p:cNvCxnSpPr>
              <a:cxnSpLocks/>
              <a:endCxn id="119" idx="2"/>
            </p:cNvCxnSpPr>
            <p:nvPr/>
          </p:nvCxnSpPr>
          <p:spPr>
            <a:xfrm flipV="1">
              <a:off x="9794470" y="5299046"/>
              <a:ext cx="1410928" cy="72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F1FD3A90-BB96-4892-ACBE-C2BBF5A3C611}"/>
                </a:ext>
              </a:extLst>
            </p:cNvPr>
            <p:cNvCxnSpPr/>
            <p:nvPr/>
          </p:nvCxnSpPr>
          <p:spPr>
            <a:xfrm flipV="1">
              <a:off x="9794470" y="5974004"/>
              <a:ext cx="1410928" cy="54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B0480456-5691-4D0E-800B-C9D2C70797C3}"/>
                </a:ext>
              </a:extLst>
            </p:cNvPr>
            <p:cNvCxnSpPr/>
            <p:nvPr/>
          </p:nvCxnSpPr>
          <p:spPr>
            <a:xfrm>
              <a:off x="9794470" y="6029272"/>
              <a:ext cx="1410928" cy="301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Cube 152">
              <a:extLst>
                <a:ext uri="{FF2B5EF4-FFF2-40B4-BE49-F238E27FC236}">
                  <a16:creationId xmlns:a16="http://schemas.microsoft.com/office/drawing/2014/main" id="{15C58A7A-D8AA-4E09-A078-BA1A442BD452}"/>
                </a:ext>
              </a:extLst>
            </p:cNvPr>
            <p:cNvSpPr/>
            <p:nvPr/>
          </p:nvSpPr>
          <p:spPr>
            <a:xfrm>
              <a:off x="13383334" y="3616036"/>
              <a:ext cx="897774" cy="3125586"/>
            </a:xfrm>
            <a:prstGeom prst="cub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4AE789A4-BA64-417B-A294-1B054D1D8CE8}"/>
                </a:ext>
              </a:extLst>
            </p:cNvPr>
            <p:cNvCxnSpPr>
              <a:cxnSpLocks/>
            </p:cNvCxnSpPr>
            <p:nvPr/>
          </p:nvCxnSpPr>
          <p:spPr>
            <a:xfrm flipV="1">
              <a:off x="11909429" y="3934498"/>
              <a:ext cx="1471671" cy="670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3B1DC82D-E03F-4E59-A14E-63FDD364B28D}"/>
                </a:ext>
              </a:extLst>
            </p:cNvPr>
            <p:cNvCxnSpPr/>
            <p:nvPr/>
          </p:nvCxnSpPr>
          <p:spPr>
            <a:xfrm>
              <a:off x="11909429" y="4605449"/>
              <a:ext cx="14716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6E3B6DAC-A2F4-4554-9923-87FD5CF8D002}"/>
                </a:ext>
              </a:extLst>
            </p:cNvPr>
            <p:cNvCxnSpPr/>
            <p:nvPr/>
          </p:nvCxnSpPr>
          <p:spPr>
            <a:xfrm>
              <a:off x="11909429" y="4605454"/>
              <a:ext cx="1471671" cy="55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D8078474-B0DA-43FE-BD16-8F41A49588C9}"/>
                </a:ext>
              </a:extLst>
            </p:cNvPr>
            <p:cNvCxnSpPr>
              <a:cxnSpLocks/>
            </p:cNvCxnSpPr>
            <p:nvPr/>
          </p:nvCxnSpPr>
          <p:spPr>
            <a:xfrm>
              <a:off x="11909429" y="4605448"/>
              <a:ext cx="1471671" cy="1233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A73CAFF4-50DC-4903-ADC5-2A1A08FD88F9}"/>
                </a:ext>
              </a:extLst>
            </p:cNvPr>
            <p:cNvCxnSpPr/>
            <p:nvPr/>
          </p:nvCxnSpPr>
          <p:spPr>
            <a:xfrm>
              <a:off x="11909429" y="4625205"/>
              <a:ext cx="1471671" cy="161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718FD733-09B8-4A2A-9649-800033BA51E7}"/>
                </a:ext>
              </a:extLst>
            </p:cNvPr>
            <p:cNvCxnSpPr/>
            <p:nvPr/>
          </p:nvCxnSpPr>
          <p:spPr>
            <a:xfrm flipV="1">
              <a:off x="11913903" y="3935551"/>
              <a:ext cx="1467197" cy="131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DD3B935C-2112-43D1-8387-BF3C9026685E}"/>
                </a:ext>
              </a:extLst>
            </p:cNvPr>
            <p:cNvCxnSpPr/>
            <p:nvPr/>
          </p:nvCxnSpPr>
          <p:spPr>
            <a:xfrm flipV="1">
              <a:off x="11913903" y="4554683"/>
              <a:ext cx="1467197" cy="693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14DD813-9E3E-4F17-9C94-23DA1A62C4CE}"/>
                </a:ext>
              </a:extLst>
            </p:cNvPr>
            <p:cNvCxnSpPr/>
            <p:nvPr/>
          </p:nvCxnSpPr>
          <p:spPr>
            <a:xfrm flipV="1">
              <a:off x="11913903" y="5158051"/>
              <a:ext cx="1467197" cy="89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55F68E26-D359-4084-8A19-D1956751FE59}"/>
                </a:ext>
              </a:extLst>
            </p:cNvPr>
            <p:cNvCxnSpPr>
              <a:cxnSpLocks/>
            </p:cNvCxnSpPr>
            <p:nvPr/>
          </p:nvCxnSpPr>
          <p:spPr>
            <a:xfrm>
              <a:off x="11913903" y="5247723"/>
              <a:ext cx="1467197" cy="584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045BC26E-B289-4B67-B05B-2512BA165550}"/>
                </a:ext>
              </a:extLst>
            </p:cNvPr>
            <p:cNvCxnSpPr>
              <a:cxnSpLocks/>
            </p:cNvCxnSpPr>
            <p:nvPr/>
          </p:nvCxnSpPr>
          <p:spPr>
            <a:xfrm>
              <a:off x="11913903" y="5247728"/>
              <a:ext cx="1467197" cy="950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792B90C3-3A6E-4759-B907-2F3FE26136E8}"/>
                </a:ext>
              </a:extLst>
            </p:cNvPr>
            <p:cNvCxnSpPr>
              <a:cxnSpLocks/>
            </p:cNvCxnSpPr>
            <p:nvPr/>
          </p:nvCxnSpPr>
          <p:spPr>
            <a:xfrm flipV="1">
              <a:off x="11970167" y="3935550"/>
              <a:ext cx="1410928" cy="1942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C70C10FE-FAFA-4451-892A-7ED5F0889175}"/>
                </a:ext>
              </a:extLst>
            </p:cNvPr>
            <p:cNvCxnSpPr>
              <a:cxnSpLocks/>
            </p:cNvCxnSpPr>
            <p:nvPr/>
          </p:nvCxnSpPr>
          <p:spPr>
            <a:xfrm flipV="1">
              <a:off x="11970167" y="4585698"/>
              <a:ext cx="1410928" cy="1292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E0E98D4F-92CE-4BCD-9EF2-22A838496664}"/>
                </a:ext>
              </a:extLst>
            </p:cNvPr>
            <p:cNvCxnSpPr>
              <a:cxnSpLocks/>
            </p:cNvCxnSpPr>
            <p:nvPr/>
          </p:nvCxnSpPr>
          <p:spPr>
            <a:xfrm flipV="1">
              <a:off x="11970167" y="5183308"/>
              <a:ext cx="1410928" cy="703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CDC081B7-6293-49EE-BE92-31FD5BB8127F}"/>
                </a:ext>
              </a:extLst>
            </p:cNvPr>
            <p:cNvCxnSpPr/>
            <p:nvPr/>
          </p:nvCxnSpPr>
          <p:spPr>
            <a:xfrm flipV="1">
              <a:off x="11970167" y="5833004"/>
              <a:ext cx="1410928" cy="54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3E2B94C7-1499-4315-A637-DBF426DC90A8}"/>
                </a:ext>
              </a:extLst>
            </p:cNvPr>
            <p:cNvCxnSpPr/>
            <p:nvPr/>
          </p:nvCxnSpPr>
          <p:spPr>
            <a:xfrm>
              <a:off x="11970167" y="5888272"/>
              <a:ext cx="1410928" cy="301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Cube 168">
              <a:extLst>
                <a:ext uri="{FF2B5EF4-FFF2-40B4-BE49-F238E27FC236}">
                  <a16:creationId xmlns:a16="http://schemas.microsoft.com/office/drawing/2014/main" id="{C1F0138B-4136-49F7-98B6-E440A6FB7C24}"/>
                </a:ext>
              </a:extLst>
            </p:cNvPr>
            <p:cNvSpPr/>
            <p:nvPr/>
          </p:nvSpPr>
          <p:spPr>
            <a:xfrm>
              <a:off x="14821116" y="4536527"/>
              <a:ext cx="897774" cy="1269754"/>
            </a:xfrm>
            <a:prstGeom prst="cub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0" name="Straight Arrow Connector 169">
              <a:extLst>
                <a:ext uri="{FF2B5EF4-FFF2-40B4-BE49-F238E27FC236}">
                  <a16:creationId xmlns:a16="http://schemas.microsoft.com/office/drawing/2014/main" id="{0214D2E5-800E-4BA8-A39A-0DFC134DA27F}"/>
                </a:ext>
              </a:extLst>
            </p:cNvPr>
            <p:cNvCxnSpPr>
              <a:cxnSpLocks/>
            </p:cNvCxnSpPr>
            <p:nvPr/>
          </p:nvCxnSpPr>
          <p:spPr>
            <a:xfrm>
              <a:off x="14080336" y="4025784"/>
              <a:ext cx="752091" cy="87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B444FB7E-392C-4E52-8065-3C435FDD9335}"/>
                </a:ext>
              </a:extLst>
            </p:cNvPr>
            <p:cNvCxnSpPr>
              <a:cxnSpLocks/>
            </p:cNvCxnSpPr>
            <p:nvPr/>
          </p:nvCxnSpPr>
          <p:spPr>
            <a:xfrm flipV="1">
              <a:off x="14078097" y="5395713"/>
              <a:ext cx="726397" cy="529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80655AB4-EE24-493D-B661-F46E5BB9AC04}"/>
                </a:ext>
              </a:extLst>
            </p:cNvPr>
            <p:cNvCxnSpPr>
              <a:cxnSpLocks/>
            </p:cNvCxnSpPr>
            <p:nvPr/>
          </p:nvCxnSpPr>
          <p:spPr>
            <a:xfrm flipV="1">
              <a:off x="14098233" y="5539837"/>
              <a:ext cx="706261" cy="65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58D4A21B-66BB-439F-90C5-77D59A5CAEDB}"/>
                </a:ext>
              </a:extLst>
            </p:cNvPr>
            <p:cNvCxnSpPr>
              <a:cxnSpLocks/>
            </p:cNvCxnSpPr>
            <p:nvPr/>
          </p:nvCxnSpPr>
          <p:spPr>
            <a:xfrm flipV="1">
              <a:off x="14080331" y="5657160"/>
              <a:ext cx="724158" cy="957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34DEAECA-14AF-479F-AB72-64C3965DCFAC}"/>
                </a:ext>
              </a:extLst>
            </p:cNvPr>
            <p:cNvCxnSpPr>
              <a:cxnSpLocks/>
              <a:stCxn id="153" idx="4"/>
              <a:endCxn id="169" idx="2"/>
            </p:cNvCxnSpPr>
            <p:nvPr/>
          </p:nvCxnSpPr>
          <p:spPr>
            <a:xfrm flipV="1">
              <a:off x="14056670" y="5283631"/>
              <a:ext cx="764451" cy="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99009A12-8072-4E08-9E02-4066D53D9234}"/>
                </a:ext>
              </a:extLst>
            </p:cNvPr>
            <p:cNvCxnSpPr/>
            <p:nvPr/>
          </p:nvCxnSpPr>
          <p:spPr>
            <a:xfrm>
              <a:off x="14098228" y="5009730"/>
              <a:ext cx="734194" cy="85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0DE2ADC0-2D9B-463E-AA08-8BAE8D33C67B}"/>
                </a:ext>
              </a:extLst>
            </p:cNvPr>
            <p:cNvCxnSpPr/>
            <p:nvPr/>
          </p:nvCxnSpPr>
          <p:spPr>
            <a:xfrm>
              <a:off x="14078092" y="4500011"/>
              <a:ext cx="754330" cy="495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F75EA4F3-B16F-48B3-AA8B-FB222B87F522}"/>
                </a:ext>
              </a:extLst>
            </p:cNvPr>
            <p:cNvCxnSpPr/>
            <p:nvPr/>
          </p:nvCxnSpPr>
          <p:spPr>
            <a:xfrm>
              <a:off x="4153896" y="3532908"/>
              <a:ext cx="883458" cy="853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F051D2A4-FFB2-47AE-BA0E-8B47D5BD0128}"/>
                </a:ext>
              </a:extLst>
            </p:cNvPr>
            <p:cNvCxnSpPr/>
            <p:nvPr/>
          </p:nvCxnSpPr>
          <p:spPr>
            <a:xfrm>
              <a:off x="4153896" y="4132732"/>
              <a:ext cx="883458" cy="261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644C11B4-C85B-4A19-BD08-DD300C2F87E6}"/>
                </a:ext>
              </a:extLst>
            </p:cNvPr>
            <p:cNvCxnSpPr/>
            <p:nvPr/>
          </p:nvCxnSpPr>
          <p:spPr>
            <a:xfrm flipV="1">
              <a:off x="4129028" y="4393787"/>
              <a:ext cx="923798" cy="30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9A68D206-FC00-4668-A6C2-DFD7629B13FD}"/>
                </a:ext>
              </a:extLst>
            </p:cNvPr>
            <p:cNvCxnSpPr>
              <a:stCxn id="115" idx="4"/>
            </p:cNvCxnSpPr>
            <p:nvPr/>
          </p:nvCxnSpPr>
          <p:spPr>
            <a:xfrm flipV="1">
              <a:off x="4131271" y="4421718"/>
              <a:ext cx="847579" cy="902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32DF1B91-1BB0-412A-ADDB-6545383B855C}"/>
                </a:ext>
              </a:extLst>
            </p:cNvPr>
            <p:cNvCxnSpPr/>
            <p:nvPr/>
          </p:nvCxnSpPr>
          <p:spPr>
            <a:xfrm flipV="1">
              <a:off x="4150891" y="4401448"/>
              <a:ext cx="869841" cy="155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FA1E26B6-9D11-4D8B-A8C0-F890B7B09522}"/>
                </a:ext>
              </a:extLst>
            </p:cNvPr>
            <p:cNvCxnSpPr/>
            <p:nvPr/>
          </p:nvCxnSpPr>
          <p:spPr>
            <a:xfrm flipV="1">
              <a:off x="4137274" y="4462567"/>
              <a:ext cx="894433" cy="200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B4F4785F-8A2C-4B8C-8333-4853649C7581}"/>
                </a:ext>
              </a:extLst>
            </p:cNvPr>
            <p:cNvCxnSpPr/>
            <p:nvPr/>
          </p:nvCxnSpPr>
          <p:spPr>
            <a:xfrm flipV="1">
              <a:off x="4211750" y="4500011"/>
              <a:ext cx="795028" cy="2517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2DAD5FCF-703B-4BCB-866F-D4A85560EDA9}"/>
                </a:ext>
              </a:extLst>
            </p:cNvPr>
            <p:cNvCxnSpPr/>
            <p:nvPr/>
          </p:nvCxnSpPr>
          <p:spPr>
            <a:xfrm>
              <a:off x="4178484" y="3576193"/>
              <a:ext cx="851734" cy="2713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F1280F62-D9E0-4BE3-8326-6BC793506EE5}"/>
                </a:ext>
              </a:extLst>
            </p:cNvPr>
            <p:cNvCxnSpPr/>
            <p:nvPr/>
          </p:nvCxnSpPr>
          <p:spPr>
            <a:xfrm>
              <a:off x="4145239" y="4114373"/>
              <a:ext cx="875493" cy="2174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D8440CFE-9731-43D5-8AF4-423F06DA147E}"/>
                </a:ext>
              </a:extLst>
            </p:cNvPr>
            <p:cNvCxnSpPr/>
            <p:nvPr/>
          </p:nvCxnSpPr>
          <p:spPr>
            <a:xfrm>
              <a:off x="4135035" y="4676989"/>
              <a:ext cx="885697" cy="1672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0664A824-DA30-465F-A190-445A51A3F92C}"/>
                </a:ext>
              </a:extLst>
            </p:cNvPr>
            <p:cNvCxnSpPr>
              <a:stCxn id="115" idx="4"/>
            </p:cNvCxnSpPr>
            <p:nvPr/>
          </p:nvCxnSpPr>
          <p:spPr>
            <a:xfrm>
              <a:off x="4131271" y="5324302"/>
              <a:ext cx="845625" cy="1015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67269709-900A-4E56-8747-44D6E4849333}"/>
                </a:ext>
              </a:extLst>
            </p:cNvPr>
            <p:cNvCxnSpPr/>
            <p:nvPr/>
          </p:nvCxnSpPr>
          <p:spPr>
            <a:xfrm>
              <a:off x="4209516" y="5954618"/>
              <a:ext cx="791963" cy="380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EB9ADDED-090D-4A6B-959B-5A6FD47DDC25}"/>
                </a:ext>
              </a:extLst>
            </p:cNvPr>
            <p:cNvCxnSpPr/>
            <p:nvPr/>
          </p:nvCxnSpPr>
          <p:spPr>
            <a:xfrm flipV="1">
              <a:off x="4176250" y="6323785"/>
              <a:ext cx="858447" cy="168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71715C6D-AA6C-4BFE-9907-BC0454A22069}"/>
                </a:ext>
              </a:extLst>
            </p:cNvPr>
            <p:cNvCxnSpPr/>
            <p:nvPr/>
          </p:nvCxnSpPr>
          <p:spPr>
            <a:xfrm flipV="1">
              <a:off x="4178489" y="6307706"/>
              <a:ext cx="842243" cy="755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3DF88921-2D0C-4F0E-B85D-61903FF30635}"/>
                </a:ext>
              </a:extLst>
            </p:cNvPr>
            <p:cNvCxnSpPr>
              <a:cxnSpLocks/>
            </p:cNvCxnSpPr>
            <p:nvPr/>
          </p:nvCxnSpPr>
          <p:spPr>
            <a:xfrm>
              <a:off x="6133481" y="4235284"/>
              <a:ext cx="1214756" cy="53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178942CF-73E1-4536-877E-7119A133997F}"/>
                </a:ext>
              </a:extLst>
            </p:cNvPr>
            <p:cNvCxnSpPr>
              <a:cxnSpLocks/>
            </p:cNvCxnSpPr>
            <p:nvPr/>
          </p:nvCxnSpPr>
          <p:spPr>
            <a:xfrm>
              <a:off x="6164748" y="4263259"/>
              <a:ext cx="1182906" cy="1879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3C8414E5-2C1D-418B-9EC3-0FE4DFFA9514}"/>
                </a:ext>
              </a:extLst>
            </p:cNvPr>
            <p:cNvCxnSpPr>
              <a:cxnSpLocks/>
            </p:cNvCxnSpPr>
            <p:nvPr/>
          </p:nvCxnSpPr>
          <p:spPr>
            <a:xfrm>
              <a:off x="6134002" y="4766210"/>
              <a:ext cx="1220109" cy="5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DC52747F-7B76-4875-8F04-298B202AC01E}"/>
                </a:ext>
              </a:extLst>
            </p:cNvPr>
            <p:cNvCxnSpPr>
              <a:cxnSpLocks/>
            </p:cNvCxnSpPr>
            <p:nvPr/>
          </p:nvCxnSpPr>
          <p:spPr>
            <a:xfrm flipV="1">
              <a:off x="6150113" y="4780246"/>
              <a:ext cx="1200951" cy="40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a:extLst>
                <a:ext uri="{FF2B5EF4-FFF2-40B4-BE49-F238E27FC236}">
                  <a16:creationId xmlns:a16="http://schemas.microsoft.com/office/drawing/2014/main" id="{6727B4E5-0D2C-49EE-AB7B-15E727F7CE5C}"/>
                </a:ext>
              </a:extLst>
            </p:cNvPr>
            <p:cNvCxnSpPr>
              <a:cxnSpLocks/>
              <a:stCxn id="116" idx="4"/>
            </p:cNvCxnSpPr>
            <p:nvPr/>
          </p:nvCxnSpPr>
          <p:spPr>
            <a:xfrm flipV="1">
              <a:off x="6106708" y="4779214"/>
              <a:ext cx="1236795" cy="687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148D2D77-9D63-48C4-BD9D-7BECAE5A6054}"/>
                </a:ext>
              </a:extLst>
            </p:cNvPr>
            <p:cNvCxnSpPr>
              <a:cxnSpLocks/>
            </p:cNvCxnSpPr>
            <p:nvPr/>
          </p:nvCxnSpPr>
          <p:spPr>
            <a:xfrm flipV="1">
              <a:off x="6106703" y="4773935"/>
              <a:ext cx="1243508" cy="1180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01447DAB-6A1D-4BEF-BAC3-629D32254D10}"/>
                </a:ext>
              </a:extLst>
            </p:cNvPr>
            <p:cNvCxnSpPr>
              <a:cxnSpLocks/>
            </p:cNvCxnSpPr>
            <p:nvPr/>
          </p:nvCxnSpPr>
          <p:spPr>
            <a:xfrm flipV="1">
              <a:off x="6163489" y="4779214"/>
              <a:ext cx="1183207" cy="1671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a:extLst>
                <a:ext uri="{FF2B5EF4-FFF2-40B4-BE49-F238E27FC236}">
                  <a16:creationId xmlns:a16="http://schemas.microsoft.com/office/drawing/2014/main" id="{F789ABC5-5D53-4D76-9C31-2929AB0AAF37}"/>
                </a:ext>
              </a:extLst>
            </p:cNvPr>
            <p:cNvCxnSpPr>
              <a:cxnSpLocks/>
            </p:cNvCxnSpPr>
            <p:nvPr/>
          </p:nvCxnSpPr>
          <p:spPr>
            <a:xfrm>
              <a:off x="6150108" y="4780246"/>
              <a:ext cx="1194026" cy="136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9" name="Straight Arrow Connector 198">
              <a:extLst>
                <a:ext uri="{FF2B5EF4-FFF2-40B4-BE49-F238E27FC236}">
                  <a16:creationId xmlns:a16="http://schemas.microsoft.com/office/drawing/2014/main" id="{42849179-9CEB-4694-BB05-F0F95DC46026}"/>
                </a:ext>
              </a:extLst>
            </p:cNvPr>
            <p:cNvCxnSpPr>
              <a:cxnSpLocks/>
            </p:cNvCxnSpPr>
            <p:nvPr/>
          </p:nvCxnSpPr>
          <p:spPr>
            <a:xfrm>
              <a:off x="6150108" y="5218824"/>
              <a:ext cx="1182522" cy="924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85EEA173-EDAF-4CCA-B6D5-3286DB392BC2}"/>
                </a:ext>
              </a:extLst>
            </p:cNvPr>
            <p:cNvCxnSpPr>
              <a:cxnSpLocks/>
              <a:stCxn id="116" idx="4"/>
            </p:cNvCxnSpPr>
            <p:nvPr/>
          </p:nvCxnSpPr>
          <p:spPr>
            <a:xfrm>
              <a:off x="6106708" y="5467114"/>
              <a:ext cx="1236795" cy="67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Straight Arrow Connector 200">
              <a:extLst>
                <a:ext uri="{FF2B5EF4-FFF2-40B4-BE49-F238E27FC236}">
                  <a16:creationId xmlns:a16="http://schemas.microsoft.com/office/drawing/2014/main" id="{56551A36-01FD-4C7D-BF08-9FC33EF83062}"/>
                </a:ext>
              </a:extLst>
            </p:cNvPr>
            <p:cNvCxnSpPr>
              <a:cxnSpLocks/>
            </p:cNvCxnSpPr>
            <p:nvPr/>
          </p:nvCxnSpPr>
          <p:spPr>
            <a:xfrm>
              <a:off x="6211695" y="5930328"/>
              <a:ext cx="1140525" cy="20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2" name="Straight Arrow Connector 201">
              <a:extLst>
                <a:ext uri="{FF2B5EF4-FFF2-40B4-BE49-F238E27FC236}">
                  <a16:creationId xmlns:a16="http://schemas.microsoft.com/office/drawing/2014/main" id="{5EA0A692-F799-4BDC-AF5B-B92F3095DCF0}"/>
                </a:ext>
              </a:extLst>
            </p:cNvPr>
            <p:cNvCxnSpPr>
              <a:cxnSpLocks/>
            </p:cNvCxnSpPr>
            <p:nvPr/>
          </p:nvCxnSpPr>
          <p:spPr>
            <a:xfrm flipV="1">
              <a:off x="6185370" y="6140110"/>
              <a:ext cx="1173790" cy="34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7016D9F5-B11F-4F93-B9B9-36E4CC7622FC}"/>
                </a:ext>
              </a:extLst>
            </p:cNvPr>
            <p:cNvCxnSpPr>
              <a:cxnSpLocks/>
            </p:cNvCxnSpPr>
            <p:nvPr/>
          </p:nvCxnSpPr>
          <p:spPr>
            <a:xfrm>
              <a:off x="8060947" y="4577066"/>
              <a:ext cx="1232522" cy="276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a:extLst>
                <a:ext uri="{FF2B5EF4-FFF2-40B4-BE49-F238E27FC236}">
                  <a16:creationId xmlns:a16="http://schemas.microsoft.com/office/drawing/2014/main" id="{D355A213-0173-4464-8B61-C0F059AFF943}"/>
                </a:ext>
              </a:extLst>
            </p:cNvPr>
            <p:cNvCxnSpPr>
              <a:cxnSpLocks/>
            </p:cNvCxnSpPr>
            <p:nvPr/>
          </p:nvCxnSpPr>
          <p:spPr>
            <a:xfrm>
              <a:off x="8071482" y="4585693"/>
              <a:ext cx="1223941" cy="136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Straight Arrow Connector 204">
              <a:extLst>
                <a:ext uri="{FF2B5EF4-FFF2-40B4-BE49-F238E27FC236}">
                  <a16:creationId xmlns:a16="http://schemas.microsoft.com/office/drawing/2014/main" id="{8A44C455-84E3-4F78-ABDB-69DA31451C1C}"/>
                </a:ext>
              </a:extLst>
            </p:cNvPr>
            <p:cNvCxnSpPr>
              <a:cxnSpLocks/>
            </p:cNvCxnSpPr>
            <p:nvPr/>
          </p:nvCxnSpPr>
          <p:spPr>
            <a:xfrm flipV="1">
              <a:off x="8052122" y="4847041"/>
              <a:ext cx="1225685" cy="201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a:extLst>
                <a:ext uri="{FF2B5EF4-FFF2-40B4-BE49-F238E27FC236}">
                  <a16:creationId xmlns:a16="http://schemas.microsoft.com/office/drawing/2014/main" id="{0D2BD787-76B7-4248-BF4F-BF764693E25A}"/>
                </a:ext>
              </a:extLst>
            </p:cNvPr>
            <p:cNvCxnSpPr>
              <a:cxnSpLocks/>
            </p:cNvCxnSpPr>
            <p:nvPr/>
          </p:nvCxnSpPr>
          <p:spPr>
            <a:xfrm>
              <a:off x="8067957" y="5064229"/>
              <a:ext cx="1207606" cy="868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a:extLst>
                <a:ext uri="{FF2B5EF4-FFF2-40B4-BE49-F238E27FC236}">
                  <a16:creationId xmlns:a16="http://schemas.microsoft.com/office/drawing/2014/main" id="{885D7E09-DC4D-4A41-8709-63C6120F607C}"/>
                </a:ext>
              </a:extLst>
            </p:cNvPr>
            <p:cNvCxnSpPr>
              <a:cxnSpLocks/>
              <a:stCxn id="117" idx="4"/>
            </p:cNvCxnSpPr>
            <p:nvPr/>
          </p:nvCxnSpPr>
          <p:spPr>
            <a:xfrm flipV="1">
              <a:off x="8065953" y="4840830"/>
              <a:ext cx="1209610" cy="602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a:extLst>
                <a:ext uri="{FF2B5EF4-FFF2-40B4-BE49-F238E27FC236}">
                  <a16:creationId xmlns:a16="http://schemas.microsoft.com/office/drawing/2014/main" id="{3224C95E-4E3E-4B9B-959A-46FDD58619E4}"/>
                </a:ext>
              </a:extLst>
            </p:cNvPr>
            <p:cNvCxnSpPr>
              <a:stCxn id="117" idx="4"/>
            </p:cNvCxnSpPr>
            <p:nvPr/>
          </p:nvCxnSpPr>
          <p:spPr>
            <a:xfrm>
              <a:off x="8065953" y="5443136"/>
              <a:ext cx="1194268" cy="519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a:extLst>
                <a:ext uri="{FF2B5EF4-FFF2-40B4-BE49-F238E27FC236}">
                  <a16:creationId xmlns:a16="http://schemas.microsoft.com/office/drawing/2014/main" id="{85C16857-9EF6-4F51-80BC-F68BDCC64E74}"/>
                </a:ext>
              </a:extLst>
            </p:cNvPr>
            <p:cNvCxnSpPr>
              <a:cxnSpLocks/>
            </p:cNvCxnSpPr>
            <p:nvPr/>
          </p:nvCxnSpPr>
          <p:spPr>
            <a:xfrm flipV="1">
              <a:off x="8073721" y="4855663"/>
              <a:ext cx="1213939" cy="1055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a:extLst>
                <a:ext uri="{FF2B5EF4-FFF2-40B4-BE49-F238E27FC236}">
                  <a16:creationId xmlns:a16="http://schemas.microsoft.com/office/drawing/2014/main" id="{2C5CB918-C02F-4F17-8C97-B7F67C87A74D}"/>
                </a:ext>
              </a:extLst>
            </p:cNvPr>
            <p:cNvCxnSpPr>
              <a:cxnSpLocks/>
            </p:cNvCxnSpPr>
            <p:nvPr/>
          </p:nvCxnSpPr>
          <p:spPr>
            <a:xfrm>
              <a:off x="8073721" y="5910752"/>
              <a:ext cx="1208885" cy="28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1" name="Straight Arrow Connector 210">
              <a:extLst>
                <a:ext uri="{FF2B5EF4-FFF2-40B4-BE49-F238E27FC236}">
                  <a16:creationId xmlns:a16="http://schemas.microsoft.com/office/drawing/2014/main" id="{0346BE79-3965-4425-AB8D-2D75ED679CB4}"/>
                </a:ext>
              </a:extLst>
            </p:cNvPr>
            <p:cNvCxnSpPr>
              <a:cxnSpLocks/>
            </p:cNvCxnSpPr>
            <p:nvPr/>
          </p:nvCxnSpPr>
          <p:spPr>
            <a:xfrm flipV="1">
              <a:off x="8063191" y="5932561"/>
              <a:ext cx="1221419" cy="354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A6542BF2-2BA3-4129-9377-CFC8DD67DF70}"/>
                </a:ext>
              </a:extLst>
            </p:cNvPr>
            <p:cNvCxnSpPr>
              <a:cxnSpLocks/>
            </p:cNvCxnSpPr>
            <p:nvPr/>
          </p:nvCxnSpPr>
          <p:spPr>
            <a:xfrm flipV="1">
              <a:off x="8079757" y="4858012"/>
              <a:ext cx="1215721" cy="142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TextBox 212">
              <a:extLst>
                <a:ext uri="{FF2B5EF4-FFF2-40B4-BE49-F238E27FC236}">
                  <a16:creationId xmlns:a16="http://schemas.microsoft.com/office/drawing/2014/main" id="{DB661CBF-555F-42AB-AF35-32E24D6396E9}"/>
                </a:ext>
              </a:extLst>
            </p:cNvPr>
            <p:cNvSpPr txBox="1"/>
            <p:nvPr/>
          </p:nvSpPr>
          <p:spPr>
            <a:xfrm>
              <a:off x="3073933" y="7470267"/>
              <a:ext cx="1230282" cy="2213878"/>
            </a:xfrm>
            <a:prstGeom prst="rect">
              <a:avLst/>
            </a:prstGeom>
            <a:noFill/>
          </p:spPr>
          <p:txBody>
            <a:bodyPr wrap="square" rtlCol="0">
              <a:spAutoFit/>
            </a:bodyPr>
            <a:lstStyle/>
            <a:p>
              <a:pPr algn="ctr"/>
              <a:r>
                <a:rPr lang="en-US" sz="1400" b="1" dirty="0"/>
                <a:t>Input </a:t>
              </a:r>
            </a:p>
            <a:p>
              <a:pPr algn="ctr"/>
              <a:r>
                <a:rPr lang="en-US" sz="1400" b="1" dirty="0"/>
                <a:t>2 x 128</a:t>
              </a:r>
            </a:p>
          </p:txBody>
        </p:sp>
        <p:sp>
          <p:nvSpPr>
            <p:cNvPr id="214" name="TextBox 213">
              <a:extLst>
                <a:ext uri="{FF2B5EF4-FFF2-40B4-BE49-F238E27FC236}">
                  <a16:creationId xmlns:a16="http://schemas.microsoft.com/office/drawing/2014/main" id="{C40D1C29-F858-43A6-ACA3-09876F620741}"/>
                </a:ext>
              </a:extLst>
            </p:cNvPr>
            <p:cNvSpPr txBox="1"/>
            <p:nvPr/>
          </p:nvSpPr>
          <p:spPr>
            <a:xfrm>
              <a:off x="4877226" y="7111581"/>
              <a:ext cx="1845279" cy="1507817"/>
            </a:xfrm>
            <a:prstGeom prst="rect">
              <a:avLst/>
            </a:prstGeom>
            <a:noFill/>
          </p:spPr>
          <p:txBody>
            <a:bodyPr wrap="square" rtlCol="0">
              <a:spAutoFit/>
            </a:bodyPr>
            <a:lstStyle/>
            <a:p>
              <a:pPr algn="ctr"/>
              <a:r>
                <a:rPr lang="en-US" sz="1200" b="1" dirty="0"/>
                <a:t>Convolution</a:t>
              </a:r>
            </a:p>
            <a:p>
              <a:pPr algn="ctr"/>
              <a:r>
                <a:rPr lang="en-US" sz="1200" b="1" dirty="0" err="1"/>
                <a:t>ReLU</a:t>
              </a:r>
              <a:endParaRPr lang="en-US" sz="1200" b="1" dirty="0"/>
            </a:p>
            <a:p>
              <a:pPr algn="ctr"/>
              <a:r>
                <a:rPr lang="en-US" sz="1200" b="1" dirty="0"/>
                <a:t>512 x 1 x 3</a:t>
              </a:r>
            </a:p>
            <a:p>
              <a:pPr algn="ctr"/>
              <a:r>
                <a:rPr lang="en-US" sz="1200" b="1" dirty="0" err="1"/>
                <a:t>Zeropadding</a:t>
              </a:r>
              <a:endParaRPr lang="en-US" sz="1200" b="1" dirty="0"/>
            </a:p>
          </p:txBody>
        </p:sp>
        <p:sp>
          <p:nvSpPr>
            <p:cNvPr id="215" name="TextBox 214">
              <a:extLst>
                <a:ext uri="{FF2B5EF4-FFF2-40B4-BE49-F238E27FC236}">
                  <a16:creationId xmlns:a16="http://schemas.microsoft.com/office/drawing/2014/main" id="{EE2AE60A-4CAC-476A-8B64-AEEB6D4C7983}"/>
                </a:ext>
              </a:extLst>
            </p:cNvPr>
            <p:cNvSpPr txBox="1"/>
            <p:nvPr/>
          </p:nvSpPr>
          <p:spPr>
            <a:xfrm>
              <a:off x="7143701" y="6825636"/>
              <a:ext cx="1507650" cy="1842887"/>
            </a:xfrm>
            <a:prstGeom prst="rect">
              <a:avLst/>
            </a:prstGeom>
            <a:noFill/>
          </p:spPr>
          <p:txBody>
            <a:bodyPr wrap="none" rtlCol="0">
              <a:spAutoFit/>
            </a:bodyPr>
            <a:lstStyle/>
            <a:p>
              <a:pPr algn="ctr"/>
              <a:r>
                <a:rPr lang="en-US" sz="1200" b="1" dirty="0"/>
                <a:t>Convolution</a:t>
              </a:r>
            </a:p>
            <a:p>
              <a:pPr algn="ctr"/>
              <a:r>
                <a:rPr lang="en-US" sz="1200" b="1" dirty="0" err="1"/>
                <a:t>ReLU</a:t>
              </a:r>
              <a:endParaRPr lang="en-US" sz="1200" b="1" dirty="0"/>
            </a:p>
            <a:p>
              <a:pPr algn="ctr"/>
              <a:r>
                <a:rPr lang="en-US" sz="1200" b="1" dirty="0"/>
                <a:t>128 x 1 x 3</a:t>
              </a:r>
            </a:p>
            <a:p>
              <a:pPr algn="ctr"/>
              <a:r>
                <a:rPr lang="en-US" sz="1200" b="1" dirty="0" err="1"/>
                <a:t>Zeropadding</a:t>
              </a:r>
              <a:endParaRPr lang="en-US" sz="1200" b="1" dirty="0"/>
            </a:p>
            <a:p>
              <a:pPr algn="ctr"/>
              <a:r>
                <a:rPr lang="en-US" sz="1200" b="1" dirty="0"/>
                <a:t>Dropout 0.6</a:t>
              </a:r>
            </a:p>
          </p:txBody>
        </p:sp>
        <p:sp>
          <p:nvSpPr>
            <p:cNvPr id="216" name="TextBox 215">
              <a:extLst>
                <a:ext uri="{FF2B5EF4-FFF2-40B4-BE49-F238E27FC236}">
                  <a16:creationId xmlns:a16="http://schemas.microsoft.com/office/drawing/2014/main" id="{6DB56944-B1A7-43DC-B906-545D0E79AF24}"/>
                </a:ext>
              </a:extLst>
            </p:cNvPr>
            <p:cNvSpPr txBox="1"/>
            <p:nvPr/>
          </p:nvSpPr>
          <p:spPr>
            <a:xfrm>
              <a:off x="8639800" y="6483031"/>
              <a:ext cx="2063815" cy="3044083"/>
            </a:xfrm>
            <a:prstGeom prst="rect">
              <a:avLst/>
            </a:prstGeom>
            <a:noFill/>
          </p:spPr>
          <p:txBody>
            <a:bodyPr wrap="none" rtlCol="0">
              <a:spAutoFit/>
            </a:bodyPr>
            <a:lstStyle/>
            <a:p>
              <a:pPr algn="ctr"/>
              <a:r>
                <a:rPr lang="en-US" sz="1200" b="1" dirty="0"/>
                <a:t>Convolution</a:t>
              </a:r>
            </a:p>
            <a:p>
              <a:pPr algn="ctr"/>
              <a:r>
                <a:rPr lang="en-US" sz="1200" b="1" dirty="0" err="1"/>
                <a:t>ReLU</a:t>
              </a:r>
              <a:endParaRPr lang="en-US" sz="1200" b="1" dirty="0"/>
            </a:p>
            <a:p>
              <a:pPr algn="ctr"/>
              <a:r>
                <a:rPr lang="en-US" sz="1200" b="1" dirty="0"/>
                <a:t>80 x 1 x 3</a:t>
              </a:r>
            </a:p>
            <a:p>
              <a:pPr algn="ctr"/>
              <a:r>
                <a:rPr lang="en-US" sz="1200" b="1" dirty="0" err="1"/>
                <a:t>Zeropadding</a:t>
              </a:r>
              <a:endParaRPr lang="en-US" sz="1200" b="1" dirty="0"/>
            </a:p>
            <a:p>
              <a:pPr algn="ctr"/>
              <a:r>
                <a:rPr lang="en-US" sz="1200" b="1" dirty="0"/>
                <a:t>Dropout 0.6</a:t>
              </a:r>
            </a:p>
          </p:txBody>
        </p:sp>
        <p:sp>
          <p:nvSpPr>
            <p:cNvPr id="217" name="TextBox 216">
              <a:extLst>
                <a:ext uri="{FF2B5EF4-FFF2-40B4-BE49-F238E27FC236}">
                  <a16:creationId xmlns:a16="http://schemas.microsoft.com/office/drawing/2014/main" id="{99E48F88-6351-42E0-9A1D-06C7FEEC2F93}"/>
                </a:ext>
              </a:extLst>
            </p:cNvPr>
            <p:cNvSpPr txBox="1"/>
            <p:nvPr/>
          </p:nvSpPr>
          <p:spPr>
            <a:xfrm>
              <a:off x="10542021" y="6967029"/>
              <a:ext cx="1991766" cy="2490613"/>
            </a:xfrm>
            <a:prstGeom prst="rect">
              <a:avLst/>
            </a:prstGeom>
            <a:noFill/>
          </p:spPr>
          <p:txBody>
            <a:bodyPr wrap="none" rtlCol="0">
              <a:spAutoFit/>
            </a:bodyPr>
            <a:lstStyle/>
            <a:p>
              <a:pPr algn="ctr"/>
              <a:r>
                <a:rPr lang="en-US" sz="1200" b="1" dirty="0"/>
                <a:t>Dense</a:t>
              </a:r>
            </a:p>
            <a:p>
              <a:pPr algn="ctr"/>
              <a:r>
                <a:rPr lang="en-US" sz="1200" b="1" dirty="0" err="1"/>
                <a:t>ReLU</a:t>
              </a:r>
              <a:endParaRPr lang="en-US" sz="1200" b="1" dirty="0"/>
            </a:p>
            <a:p>
              <a:pPr algn="ctr"/>
              <a:r>
                <a:rPr lang="en-US" sz="1200" b="1" dirty="0"/>
                <a:t>128</a:t>
              </a:r>
            </a:p>
            <a:p>
              <a:pPr algn="ctr"/>
              <a:r>
                <a:rPr lang="en-US" sz="1200" b="1" dirty="0"/>
                <a:t>Dropout 0.6</a:t>
              </a:r>
            </a:p>
          </p:txBody>
        </p:sp>
        <p:sp>
          <p:nvSpPr>
            <p:cNvPr id="218" name="TextBox 217">
              <a:extLst>
                <a:ext uri="{FF2B5EF4-FFF2-40B4-BE49-F238E27FC236}">
                  <a16:creationId xmlns:a16="http://schemas.microsoft.com/office/drawing/2014/main" id="{39D8EE2E-B38A-44D1-AB2D-8EC39868BAD1}"/>
                </a:ext>
              </a:extLst>
            </p:cNvPr>
            <p:cNvSpPr txBox="1"/>
            <p:nvPr/>
          </p:nvSpPr>
          <p:spPr>
            <a:xfrm>
              <a:off x="12855752" y="6945933"/>
              <a:ext cx="1991766" cy="2490613"/>
            </a:xfrm>
            <a:prstGeom prst="rect">
              <a:avLst/>
            </a:prstGeom>
            <a:noFill/>
          </p:spPr>
          <p:txBody>
            <a:bodyPr wrap="none" rtlCol="0">
              <a:spAutoFit/>
            </a:bodyPr>
            <a:lstStyle/>
            <a:p>
              <a:pPr algn="ctr"/>
              <a:r>
                <a:rPr lang="en-US" sz="1200" b="1" dirty="0"/>
                <a:t>Dense</a:t>
              </a:r>
            </a:p>
            <a:p>
              <a:pPr algn="ctr"/>
              <a:r>
                <a:rPr lang="en-US" sz="1200" b="1" dirty="0" err="1"/>
                <a:t>ReLU</a:t>
              </a:r>
              <a:endParaRPr lang="en-US" sz="1200" b="1" dirty="0"/>
            </a:p>
            <a:p>
              <a:pPr algn="ctr"/>
              <a:r>
                <a:rPr lang="en-US" sz="1200" b="1" dirty="0"/>
                <a:t>80</a:t>
              </a:r>
            </a:p>
            <a:p>
              <a:pPr algn="ctr"/>
              <a:r>
                <a:rPr lang="en-US" sz="1200" b="1" dirty="0"/>
                <a:t>Dropout 0.6</a:t>
              </a:r>
            </a:p>
          </p:txBody>
        </p:sp>
        <p:sp>
          <p:nvSpPr>
            <p:cNvPr id="219" name="TextBox 218">
              <a:extLst>
                <a:ext uri="{FF2B5EF4-FFF2-40B4-BE49-F238E27FC236}">
                  <a16:creationId xmlns:a16="http://schemas.microsoft.com/office/drawing/2014/main" id="{CB287A21-F7BF-4820-854C-A30E5305B1E2}"/>
                </a:ext>
              </a:extLst>
            </p:cNvPr>
            <p:cNvSpPr txBox="1"/>
            <p:nvPr/>
          </p:nvSpPr>
          <p:spPr>
            <a:xfrm>
              <a:off x="14723110" y="6091811"/>
              <a:ext cx="981826" cy="837676"/>
            </a:xfrm>
            <a:prstGeom prst="rect">
              <a:avLst/>
            </a:prstGeom>
            <a:noFill/>
          </p:spPr>
          <p:txBody>
            <a:bodyPr wrap="none" rtlCol="0">
              <a:spAutoFit/>
            </a:bodyPr>
            <a:lstStyle/>
            <a:p>
              <a:pPr algn="ctr"/>
              <a:r>
                <a:rPr lang="en-US" sz="1200" b="1" dirty="0"/>
                <a:t>Output</a:t>
              </a:r>
            </a:p>
            <a:p>
              <a:pPr algn="ctr"/>
              <a:r>
                <a:rPr lang="en-US" sz="1200" b="1" dirty="0"/>
                <a:t>11</a:t>
              </a:r>
            </a:p>
          </p:txBody>
        </p:sp>
      </p:grpSp>
    </p:spTree>
    <p:extLst>
      <p:ext uri="{BB962C8B-B14F-4D97-AF65-F5344CB8AC3E}">
        <p14:creationId xmlns:p14="http://schemas.microsoft.com/office/powerpoint/2010/main" val="22511949"/>
      </p:ext>
    </p:extLst>
  </p:cSld>
  <p:clrMapOvr>
    <a:masterClrMapping/>
  </p:clrMapOvr>
  <mc:AlternateContent xmlns:mc="http://schemas.openxmlformats.org/markup-compatibility/2006" xmlns:p14="http://schemas.microsoft.com/office/powerpoint/2010/main">
    <mc:Choice Requires="p14">
      <p:transition spd="slow" p14:dur="2000" advTm="79098"/>
    </mc:Choice>
    <mc:Fallback xmlns="">
      <p:transition spd="slow" advTm="790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E20-AC1D-43FA-901B-7BDC56AF7A46}"/>
              </a:ext>
            </a:extLst>
          </p:cNvPr>
          <p:cNvSpPr>
            <a:spLocks noGrp="1"/>
          </p:cNvSpPr>
          <p:nvPr>
            <p:ph type="ctrTitle"/>
          </p:nvPr>
        </p:nvSpPr>
        <p:spPr/>
        <p:txBody>
          <a:bodyPr/>
          <a:lstStyle/>
          <a:p>
            <a:r>
              <a:rPr lang="en-US" dirty="0"/>
              <a:t>Results</a:t>
            </a:r>
          </a:p>
        </p:txBody>
      </p:sp>
    </p:spTree>
    <p:extLst>
      <p:ext uri="{BB962C8B-B14F-4D97-AF65-F5344CB8AC3E}">
        <p14:creationId xmlns:p14="http://schemas.microsoft.com/office/powerpoint/2010/main" val="1230466537"/>
      </p:ext>
    </p:extLst>
  </p:cSld>
  <p:clrMapOvr>
    <a:masterClrMapping/>
  </p:clrMapOvr>
  <mc:AlternateContent xmlns:mc="http://schemas.openxmlformats.org/markup-compatibility/2006" xmlns:p14="http://schemas.microsoft.com/office/powerpoint/2010/main">
    <mc:Choice Requires="p14">
      <p:transition spd="slow" p14:dur="2000" advTm="2620"/>
    </mc:Choice>
    <mc:Fallback xmlns="">
      <p:transition spd="slow" advTm="262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940-CBD1-4114-A499-B59B5DC79E00}"/>
              </a:ext>
            </a:extLst>
          </p:cNvPr>
          <p:cNvSpPr>
            <a:spLocks noGrp="1"/>
          </p:cNvSpPr>
          <p:nvPr>
            <p:ph type="title"/>
          </p:nvPr>
        </p:nvSpPr>
        <p:spPr/>
        <p:txBody>
          <a:bodyPr/>
          <a:lstStyle/>
          <a:p>
            <a:r>
              <a:rPr lang="en-US" dirty="0"/>
              <a:t>Classification Accuracy </a:t>
            </a:r>
          </a:p>
        </p:txBody>
      </p:sp>
      <p:pic>
        <p:nvPicPr>
          <p:cNvPr id="8" name="Content Placeholder 7" descr="A close up of a map&#10;&#10;Description automatically generated">
            <a:extLst>
              <a:ext uri="{FF2B5EF4-FFF2-40B4-BE49-F238E27FC236}">
                <a16:creationId xmlns:a16="http://schemas.microsoft.com/office/drawing/2014/main" id="{610441AD-6630-41A4-A0BE-0F4BE081E912}"/>
              </a:ext>
            </a:extLst>
          </p:cNvPr>
          <p:cNvPicPr>
            <a:picLocks noGrp="1" noChangeAspect="1"/>
          </p:cNvPicPr>
          <p:nvPr>
            <p:ph idx="1"/>
          </p:nvPr>
        </p:nvPicPr>
        <p:blipFill>
          <a:blip r:embed="rId2"/>
          <a:stretch>
            <a:fillRect/>
          </a:stretch>
        </p:blipFill>
        <p:spPr>
          <a:xfrm>
            <a:off x="2333415" y="1941513"/>
            <a:ext cx="6254198" cy="4022725"/>
          </a:xfrm>
        </p:spPr>
      </p:pic>
      <p:sp>
        <p:nvSpPr>
          <p:cNvPr id="4" name="Date Placeholder 3">
            <a:extLst>
              <a:ext uri="{FF2B5EF4-FFF2-40B4-BE49-F238E27FC236}">
                <a16:creationId xmlns:a16="http://schemas.microsoft.com/office/drawing/2014/main" id="{EB7E44D6-0E9A-4A6F-A7F3-4FD64BB759C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3AE08466-E438-4B0D-864F-E09CAEC9269F}"/>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DC575AB7-FD65-4D94-9D8F-06B2CC5AFFE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34806998"/>
      </p:ext>
    </p:extLst>
  </p:cSld>
  <p:clrMapOvr>
    <a:masterClrMapping/>
  </p:clrMapOvr>
  <mc:AlternateContent xmlns:mc="http://schemas.openxmlformats.org/markup-compatibility/2006" xmlns:p14="http://schemas.microsoft.com/office/powerpoint/2010/main">
    <mc:Choice Requires="p14">
      <p:transition spd="slow" p14:dur="2000" advTm="45747"/>
    </mc:Choice>
    <mc:Fallback xmlns="">
      <p:transition spd="slow" advTm="4574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940-CBD1-4114-A499-B59B5DC79E00}"/>
              </a:ext>
            </a:extLst>
          </p:cNvPr>
          <p:cNvSpPr>
            <a:spLocks noGrp="1"/>
          </p:cNvSpPr>
          <p:nvPr>
            <p:ph type="title"/>
          </p:nvPr>
        </p:nvSpPr>
        <p:spPr/>
        <p:txBody>
          <a:bodyPr/>
          <a:lstStyle/>
          <a:p>
            <a:r>
              <a:rPr lang="en-US" dirty="0"/>
              <a:t>Classification Accuracy </a:t>
            </a:r>
          </a:p>
        </p:txBody>
      </p:sp>
      <p:sp>
        <p:nvSpPr>
          <p:cNvPr id="4" name="Date Placeholder 3">
            <a:extLst>
              <a:ext uri="{FF2B5EF4-FFF2-40B4-BE49-F238E27FC236}">
                <a16:creationId xmlns:a16="http://schemas.microsoft.com/office/drawing/2014/main" id="{EB7E44D6-0E9A-4A6F-A7F3-4FD64BB759C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3AE08466-E438-4B0D-864F-E09CAEC9269F}"/>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DC575AB7-FD65-4D94-9D8F-06B2CC5AFFE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0B6DAB93-8771-47B9-8E0A-7C46BEF041E5}"/>
              </a:ext>
            </a:extLst>
          </p:cNvPr>
          <p:cNvPicPr>
            <a:picLocks noGrp="1" noChangeAspect="1"/>
          </p:cNvPicPr>
          <p:nvPr>
            <p:ph idx="1"/>
          </p:nvPr>
        </p:nvPicPr>
        <p:blipFill>
          <a:blip r:embed="rId2"/>
          <a:stretch>
            <a:fillRect/>
          </a:stretch>
        </p:blipFill>
        <p:spPr>
          <a:xfrm>
            <a:off x="1742849" y="1874838"/>
            <a:ext cx="7395027" cy="4022725"/>
          </a:xfrm>
        </p:spPr>
      </p:pic>
    </p:spTree>
    <p:extLst>
      <p:ext uri="{BB962C8B-B14F-4D97-AF65-F5344CB8AC3E}">
        <p14:creationId xmlns:p14="http://schemas.microsoft.com/office/powerpoint/2010/main" val="1986769703"/>
      </p:ext>
    </p:extLst>
  </p:cSld>
  <p:clrMapOvr>
    <a:masterClrMapping/>
  </p:clrMapOvr>
  <mc:AlternateContent xmlns:mc="http://schemas.openxmlformats.org/markup-compatibility/2006" xmlns:p14="http://schemas.microsoft.com/office/powerpoint/2010/main">
    <mc:Choice Requires="p14">
      <p:transition spd="slow" p14:dur="2000" advTm="38929"/>
    </mc:Choice>
    <mc:Fallback xmlns="">
      <p:transition spd="slow" advTm="389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C8D8-E363-4CDF-ABF5-781E53E0248B}"/>
              </a:ext>
            </a:extLst>
          </p:cNvPr>
          <p:cNvSpPr>
            <a:spLocks noGrp="1"/>
          </p:cNvSpPr>
          <p:nvPr>
            <p:ph type="title"/>
          </p:nvPr>
        </p:nvSpPr>
        <p:spPr/>
        <p:txBody>
          <a:bodyPr/>
          <a:lstStyle/>
          <a:p>
            <a:r>
              <a:rPr lang="en-US" dirty="0"/>
              <a:t>Classification Accuracy </a:t>
            </a:r>
          </a:p>
        </p:txBody>
      </p:sp>
      <p:sp>
        <p:nvSpPr>
          <p:cNvPr id="4" name="Date Placeholder 3">
            <a:extLst>
              <a:ext uri="{FF2B5EF4-FFF2-40B4-BE49-F238E27FC236}">
                <a16:creationId xmlns:a16="http://schemas.microsoft.com/office/drawing/2014/main" id="{E310E677-BB13-4B07-AFEA-3269783998E4}"/>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F89B3CFF-7DBA-42AA-9119-B585514355AF}"/>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071F6481-457D-4AF6-9A71-F35C2F6E0A9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a:extLst>
              <a:ext uri="{FF2B5EF4-FFF2-40B4-BE49-F238E27FC236}">
                <a16:creationId xmlns:a16="http://schemas.microsoft.com/office/drawing/2014/main" id="{1F65E585-0FCC-4347-A0D0-564EAFFA7FBF}"/>
              </a:ext>
            </a:extLst>
          </p:cNvPr>
          <p:cNvPicPr>
            <a:picLocks noChangeAspect="1"/>
          </p:cNvPicPr>
          <p:nvPr/>
        </p:nvPicPr>
        <p:blipFill>
          <a:blip r:embed="rId2"/>
          <a:stretch>
            <a:fillRect/>
          </a:stretch>
        </p:blipFill>
        <p:spPr>
          <a:xfrm>
            <a:off x="2712823" y="1865533"/>
            <a:ext cx="7619999" cy="4466078"/>
          </a:xfrm>
          <a:prstGeom prst="rect">
            <a:avLst/>
          </a:prstGeom>
        </p:spPr>
      </p:pic>
    </p:spTree>
    <p:extLst>
      <p:ext uri="{BB962C8B-B14F-4D97-AF65-F5344CB8AC3E}">
        <p14:creationId xmlns:p14="http://schemas.microsoft.com/office/powerpoint/2010/main" val="2124041845"/>
      </p:ext>
    </p:extLst>
  </p:cSld>
  <p:clrMapOvr>
    <a:masterClrMapping/>
  </p:clrMapOvr>
  <mc:AlternateContent xmlns:mc="http://schemas.openxmlformats.org/markup-compatibility/2006" xmlns:p14="http://schemas.microsoft.com/office/powerpoint/2010/main">
    <mc:Choice Requires="p14">
      <p:transition spd="slow" p14:dur="2000" advTm="90312"/>
    </mc:Choice>
    <mc:Fallback xmlns="">
      <p:transition spd="slow" advTm="903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940-CBD1-4114-A499-B59B5DC79E00}"/>
              </a:ext>
            </a:extLst>
          </p:cNvPr>
          <p:cNvSpPr>
            <a:spLocks noGrp="1"/>
          </p:cNvSpPr>
          <p:nvPr>
            <p:ph type="title"/>
          </p:nvPr>
        </p:nvSpPr>
        <p:spPr/>
        <p:txBody>
          <a:bodyPr/>
          <a:lstStyle/>
          <a:p>
            <a:r>
              <a:rPr lang="en-US" dirty="0"/>
              <a:t>Classification Accuracy </a:t>
            </a:r>
          </a:p>
        </p:txBody>
      </p:sp>
      <p:sp>
        <p:nvSpPr>
          <p:cNvPr id="4" name="Date Placeholder 3">
            <a:extLst>
              <a:ext uri="{FF2B5EF4-FFF2-40B4-BE49-F238E27FC236}">
                <a16:creationId xmlns:a16="http://schemas.microsoft.com/office/drawing/2014/main" id="{EB7E44D6-0E9A-4A6F-A7F3-4FD64BB759C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3AE08466-E438-4B0D-864F-E09CAEC9269F}"/>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DC575AB7-FD65-4D94-9D8F-06B2CC5AFFE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81EC7B39-6752-4374-8E08-3006D5AA57E1}"/>
              </a:ext>
            </a:extLst>
          </p:cNvPr>
          <p:cNvPicPr>
            <a:picLocks noGrp="1" noChangeAspect="1"/>
          </p:cNvPicPr>
          <p:nvPr>
            <p:ph idx="1"/>
          </p:nvPr>
        </p:nvPicPr>
        <p:blipFill>
          <a:blip r:embed="rId2"/>
          <a:stretch>
            <a:fillRect/>
          </a:stretch>
        </p:blipFill>
        <p:spPr>
          <a:xfrm>
            <a:off x="1821208" y="1960563"/>
            <a:ext cx="7809810" cy="4022725"/>
          </a:xfrm>
        </p:spPr>
      </p:pic>
    </p:spTree>
    <p:extLst>
      <p:ext uri="{BB962C8B-B14F-4D97-AF65-F5344CB8AC3E}">
        <p14:creationId xmlns:p14="http://schemas.microsoft.com/office/powerpoint/2010/main" val="2641872299"/>
      </p:ext>
    </p:extLst>
  </p:cSld>
  <p:clrMapOvr>
    <a:masterClrMapping/>
  </p:clrMapOvr>
  <mc:AlternateContent xmlns:mc="http://schemas.openxmlformats.org/markup-compatibility/2006" xmlns:p14="http://schemas.microsoft.com/office/powerpoint/2010/main">
    <mc:Choice Requires="p14">
      <p:transition spd="slow" p14:dur="2000" advTm="54624"/>
    </mc:Choice>
    <mc:Fallback xmlns="">
      <p:transition spd="slow" advTm="546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940-CBD1-4114-A499-B59B5DC79E00}"/>
              </a:ext>
            </a:extLst>
          </p:cNvPr>
          <p:cNvSpPr>
            <a:spLocks noGrp="1"/>
          </p:cNvSpPr>
          <p:nvPr>
            <p:ph type="title"/>
          </p:nvPr>
        </p:nvSpPr>
        <p:spPr/>
        <p:txBody>
          <a:bodyPr/>
          <a:lstStyle/>
          <a:p>
            <a:r>
              <a:rPr lang="en-US" dirty="0"/>
              <a:t>Classification Accuracy </a:t>
            </a:r>
          </a:p>
        </p:txBody>
      </p:sp>
      <p:sp>
        <p:nvSpPr>
          <p:cNvPr id="4" name="Date Placeholder 3">
            <a:extLst>
              <a:ext uri="{FF2B5EF4-FFF2-40B4-BE49-F238E27FC236}">
                <a16:creationId xmlns:a16="http://schemas.microsoft.com/office/drawing/2014/main" id="{EB7E44D6-0E9A-4A6F-A7F3-4FD64BB759C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3AE08466-E438-4B0D-864F-E09CAEC9269F}"/>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DC575AB7-FD65-4D94-9D8F-06B2CC5AFFE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389775C2-9CE2-4408-B36F-E67C167540FA}"/>
              </a:ext>
            </a:extLst>
          </p:cNvPr>
          <p:cNvPicPr>
            <a:picLocks noGrp="1" noChangeAspect="1"/>
          </p:cNvPicPr>
          <p:nvPr>
            <p:ph idx="1"/>
          </p:nvPr>
        </p:nvPicPr>
        <p:blipFill>
          <a:blip r:embed="rId2"/>
          <a:stretch>
            <a:fillRect/>
          </a:stretch>
        </p:blipFill>
        <p:spPr>
          <a:xfrm>
            <a:off x="1699485" y="2087210"/>
            <a:ext cx="7846796" cy="4022725"/>
          </a:xfrm>
        </p:spPr>
      </p:pic>
    </p:spTree>
    <p:extLst>
      <p:ext uri="{BB962C8B-B14F-4D97-AF65-F5344CB8AC3E}">
        <p14:creationId xmlns:p14="http://schemas.microsoft.com/office/powerpoint/2010/main" val="64467424"/>
      </p:ext>
    </p:extLst>
  </p:cSld>
  <p:clrMapOvr>
    <a:masterClrMapping/>
  </p:clrMapOvr>
  <mc:AlternateContent xmlns:mc="http://schemas.openxmlformats.org/markup-compatibility/2006" xmlns:p14="http://schemas.microsoft.com/office/powerpoint/2010/main">
    <mc:Choice Requires="p14">
      <p:transition spd="slow" p14:dur="2000" advTm="32943"/>
    </mc:Choice>
    <mc:Fallback xmlns="">
      <p:transition spd="slow" advTm="3294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0C7F-E0EE-435E-B918-289470069E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8B955B-0A9C-4EAB-BD89-67C6F1B29FBA}"/>
              </a:ext>
            </a:extLst>
          </p:cNvPr>
          <p:cNvSpPr>
            <a:spLocks noGrp="1"/>
          </p:cNvSpPr>
          <p:nvPr>
            <p:ph idx="1"/>
          </p:nvPr>
        </p:nvSpPr>
        <p:spPr/>
        <p:txBody>
          <a:bodyPr/>
          <a:lstStyle/>
          <a:p>
            <a:pPr>
              <a:buFont typeface="Wingdings" panose="05000000000000000000" pitchFamily="2" charset="2"/>
              <a:buChar char="§"/>
            </a:pPr>
            <a:r>
              <a:rPr lang="en-US" dirty="0"/>
              <a:t>In this correspondence, we proposed a modified convolutional neural network architecture for the classification of the modulation schemes. </a:t>
            </a:r>
          </a:p>
          <a:p>
            <a:pPr>
              <a:buFont typeface="Wingdings" panose="05000000000000000000" pitchFamily="2" charset="2"/>
              <a:buChar char="§"/>
            </a:pPr>
            <a:r>
              <a:rPr lang="en-US" dirty="0"/>
              <a:t>The results show that the proposed framework performs better than the existing model in terms of accuracy. </a:t>
            </a:r>
          </a:p>
          <a:p>
            <a:pPr>
              <a:buFont typeface="Wingdings" panose="05000000000000000000" pitchFamily="2" charset="2"/>
              <a:buChar char="§"/>
            </a:pPr>
            <a:r>
              <a:rPr lang="en-US" dirty="0"/>
              <a:t>Since the model complexity have been compromised,  in future we would like to propose a classifier that offers superior classification performance by keeping the low complexity of the model. </a:t>
            </a:r>
          </a:p>
        </p:txBody>
      </p:sp>
      <p:sp>
        <p:nvSpPr>
          <p:cNvPr id="4" name="Date Placeholder 3">
            <a:extLst>
              <a:ext uri="{FF2B5EF4-FFF2-40B4-BE49-F238E27FC236}">
                <a16:creationId xmlns:a16="http://schemas.microsoft.com/office/drawing/2014/main" id="{F9D8EA83-E82D-4F6E-9BC1-EC6C1F16536D}"/>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E2A8E55D-D1A5-4A20-BB0B-692CB033AD69}"/>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0BF4EFA6-D41C-4A03-A45D-DD99EC9E65A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66041436"/>
      </p:ext>
    </p:extLst>
  </p:cSld>
  <p:clrMapOvr>
    <a:masterClrMapping/>
  </p:clrMapOvr>
  <mc:AlternateContent xmlns:mc="http://schemas.openxmlformats.org/markup-compatibility/2006" xmlns:p14="http://schemas.microsoft.com/office/powerpoint/2010/main">
    <mc:Choice Requires="p14">
      <p:transition spd="slow" p14:dur="2000" advTm="43410"/>
    </mc:Choice>
    <mc:Fallback xmlns="">
      <p:transition spd="slow" advTm="4341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019DC8-658A-4D35-85C1-C469C3D959C3}"/>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25384E08-0E01-49CF-8CE6-EBF7893592C7}"/>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F50F83BB-BAFB-43E3-A833-F1EEFF4910EC}"/>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C1F65FBC-5424-4C74-96B7-10D7C2D7C79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563227789"/>
      </p:ext>
    </p:extLst>
  </p:cSld>
  <p:clrMapOvr>
    <a:masterClrMapping/>
  </p:clrMapOvr>
  <mc:AlternateContent xmlns:mc="http://schemas.openxmlformats.org/markup-compatibility/2006" xmlns:p14="http://schemas.microsoft.com/office/powerpoint/2010/main">
    <mc:Choice Requires="p14">
      <p:transition spd="slow" p14:dur="2000" advTm="4794"/>
    </mc:Choice>
    <mc:Fallback xmlns="">
      <p:transition spd="slow" advTm="47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FDC3-4997-41BE-94AD-9A846D5853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BB59727-2944-450D-9378-7450CC264C50}"/>
              </a:ext>
            </a:extLst>
          </p:cNvPr>
          <p:cNvSpPr>
            <a:spLocks noGrp="1"/>
          </p:cNvSpPr>
          <p:nvPr>
            <p:ph idx="1"/>
          </p:nvPr>
        </p:nvSpPr>
        <p:spPr/>
        <p:txBody>
          <a:bodyPr/>
          <a:lstStyle/>
          <a:p>
            <a:pPr lvl="1">
              <a:buFont typeface="Wingdings" panose="05000000000000000000" pitchFamily="2" charset="2"/>
              <a:buChar char="§"/>
            </a:pPr>
            <a:r>
              <a:rPr lang="en-US" dirty="0"/>
              <a:t>An essential part of the noncooperative communication systems is the automatic modulation classification (AMC).</a:t>
            </a:r>
          </a:p>
          <a:p>
            <a:pPr marL="201168" lvl="1" indent="0">
              <a:buNone/>
            </a:pPr>
            <a:endParaRPr lang="en-US" dirty="0"/>
          </a:p>
          <a:p>
            <a:pPr lvl="1">
              <a:buFont typeface="Wingdings" panose="05000000000000000000" pitchFamily="2" charset="2"/>
              <a:buChar char="§"/>
            </a:pPr>
            <a:r>
              <a:rPr lang="en-US" dirty="0"/>
              <a:t>In the intelligent communication systems, including cognitive radio, adaptive communication etc., the transmitter can freely choose the modulation type of the signals, the knowledge of which is necessary for the receivers so that the demodulation could be performed for a successful transmission.</a:t>
            </a:r>
          </a:p>
          <a:p>
            <a:pPr lvl="1">
              <a:buFont typeface="Wingdings" panose="05000000000000000000" pitchFamily="2" charset="2"/>
              <a:buChar char="§"/>
            </a:pPr>
            <a:endParaRPr lang="en-US" dirty="0"/>
          </a:p>
          <a:p>
            <a:pPr lvl="1">
              <a:buFont typeface="Wingdings" panose="05000000000000000000" pitchFamily="2" charset="2"/>
              <a:buChar char="§"/>
            </a:pPr>
            <a:r>
              <a:rPr lang="en-US" dirty="0"/>
              <a:t>AMC is an effective way to solve this problem without effecting the spectrum efficiency.</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3843B11A-8F2C-42C4-9F0B-2DE913D2A923}"/>
              </a:ext>
            </a:extLst>
          </p:cNvPr>
          <p:cNvSpPr>
            <a:spLocks noGrp="1"/>
          </p:cNvSpPr>
          <p:nvPr>
            <p:ph type="dt" sz="half" idx="10"/>
          </p:nvPr>
        </p:nvSpPr>
        <p:spPr/>
        <p:txBody>
          <a:bodyPr/>
          <a:lstStyle/>
          <a:p>
            <a:r>
              <a:rPr lang="en-US" altLang="ko-KR"/>
              <a:t>2020-07-04</a:t>
            </a:r>
            <a:endParaRPr lang="en-US" dirty="0"/>
          </a:p>
        </p:txBody>
      </p:sp>
      <p:sp>
        <p:nvSpPr>
          <p:cNvPr id="5" name="Footer Placeholder 4">
            <a:extLst>
              <a:ext uri="{FF2B5EF4-FFF2-40B4-BE49-F238E27FC236}">
                <a16:creationId xmlns:a16="http://schemas.microsoft.com/office/drawing/2014/main" id="{D6A57661-C559-42B7-97EB-2B9B110DDFD8}"/>
              </a:ext>
            </a:extLst>
          </p:cNvPr>
          <p:cNvSpPr>
            <a:spLocks noGrp="1"/>
          </p:cNvSpPr>
          <p:nvPr>
            <p:ph type="ftr" sz="quarter" idx="11"/>
          </p:nvPr>
        </p:nvSpPr>
        <p:spPr/>
        <p:txBody>
          <a:bodyPr/>
          <a:lstStyle/>
          <a:p>
            <a:r>
              <a:rPr lang="en-US" dirty="0"/>
              <a:t>Advanced Digital Communication</a:t>
            </a:r>
          </a:p>
        </p:txBody>
      </p:sp>
      <p:sp>
        <p:nvSpPr>
          <p:cNvPr id="6" name="Slide Number Placeholder 5">
            <a:extLst>
              <a:ext uri="{FF2B5EF4-FFF2-40B4-BE49-F238E27FC236}">
                <a16:creationId xmlns:a16="http://schemas.microsoft.com/office/drawing/2014/main" id="{EEB059AE-AF18-47F7-A57B-59890872E93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DC0B8589-D8BA-4D0E-98E1-27BC55A02CC0}"/>
              </a:ext>
            </a:extLst>
          </p:cNvPr>
          <p:cNvPicPr>
            <a:picLocks noChangeAspect="1"/>
          </p:cNvPicPr>
          <p:nvPr/>
        </p:nvPicPr>
        <p:blipFill>
          <a:blip r:embed="rId2"/>
          <a:stretch>
            <a:fillRect/>
          </a:stretch>
        </p:blipFill>
        <p:spPr>
          <a:xfrm>
            <a:off x="2219325" y="4323580"/>
            <a:ext cx="6572982" cy="1545514"/>
          </a:xfrm>
          <a:prstGeom prst="rect">
            <a:avLst/>
          </a:prstGeom>
        </p:spPr>
      </p:pic>
    </p:spTree>
    <p:extLst>
      <p:ext uri="{BB962C8B-B14F-4D97-AF65-F5344CB8AC3E}">
        <p14:creationId xmlns:p14="http://schemas.microsoft.com/office/powerpoint/2010/main" val="477430700"/>
      </p:ext>
    </p:extLst>
  </p:cSld>
  <p:clrMapOvr>
    <a:masterClrMapping/>
  </p:clrMapOvr>
  <mc:AlternateContent xmlns:mc="http://schemas.openxmlformats.org/markup-compatibility/2006" xmlns:p14="http://schemas.microsoft.com/office/powerpoint/2010/main">
    <mc:Choice Requires="p14">
      <p:transition spd="slow" p14:dur="2000" advTm="104692"/>
    </mc:Choice>
    <mc:Fallback xmlns="">
      <p:transition spd="slow" advTm="1046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4AFA-20D1-46C0-B1EA-14ADA2706E56}"/>
              </a:ext>
            </a:extLst>
          </p:cNvPr>
          <p:cNvSpPr>
            <a:spLocks noGrp="1"/>
          </p:cNvSpPr>
          <p:nvPr>
            <p:ph type="title"/>
          </p:nvPr>
        </p:nvSpPr>
        <p:spPr/>
        <p:txBody>
          <a:bodyPr/>
          <a:lstStyle/>
          <a:p>
            <a:r>
              <a:rPr lang="en-US" dirty="0"/>
              <a:t>Types of AMC</a:t>
            </a:r>
          </a:p>
        </p:txBody>
      </p:sp>
      <p:sp>
        <p:nvSpPr>
          <p:cNvPr id="7" name="Text Placeholder 6">
            <a:extLst>
              <a:ext uri="{FF2B5EF4-FFF2-40B4-BE49-F238E27FC236}">
                <a16:creationId xmlns:a16="http://schemas.microsoft.com/office/drawing/2014/main" id="{9A52CC19-D9FD-47E6-8B75-4CC8657EC17A}"/>
              </a:ext>
            </a:extLst>
          </p:cNvPr>
          <p:cNvSpPr>
            <a:spLocks noGrp="1"/>
          </p:cNvSpPr>
          <p:nvPr>
            <p:ph type="body" idx="1"/>
          </p:nvPr>
        </p:nvSpPr>
        <p:spPr/>
        <p:txBody>
          <a:bodyPr/>
          <a:lstStyle/>
          <a:p>
            <a:r>
              <a:rPr lang="en-US" dirty="0"/>
              <a:t>Likelihood-based (LB)</a:t>
            </a:r>
          </a:p>
        </p:txBody>
      </p:sp>
      <p:sp>
        <p:nvSpPr>
          <p:cNvPr id="3" name="Content Placeholder 2">
            <a:extLst>
              <a:ext uri="{FF2B5EF4-FFF2-40B4-BE49-F238E27FC236}">
                <a16:creationId xmlns:a16="http://schemas.microsoft.com/office/drawing/2014/main" id="{1CEB1540-A1D0-4B5B-8D95-170E90914464}"/>
              </a:ext>
            </a:extLst>
          </p:cNvPr>
          <p:cNvSpPr>
            <a:spLocks noGrp="1"/>
          </p:cNvSpPr>
          <p:nvPr>
            <p:ph sz="half" idx="2"/>
          </p:nvPr>
        </p:nvSpPr>
        <p:spPr>
          <a:xfrm>
            <a:off x="1097280" y="2582334"/>
            <a:ext cx="4937760" cy="1989666"/>
          </a:xfrm>
        </p:spPr>
        <p:txBody>
          <a:bodyPr>
            <a:normAutofit lnSpcReduction="10000"/>
          </a:bodyPr>
          <a:lstStyle/>
          <a:p>
            <a:pPr lvl="1">
              <a:lnSpc>
                <a:spcPct val="100000"/>
              </a:lnSpc>
              <a:buFont typeface="Arial" panose="020B0604020202020204" pitchFamily="34" charset="0"/>
              <a:buChar char="•"/>
            </a:pPr>
            <a:r>
              <a:rPr lang="en-US" dirty="0"/>
              <a:t>LB methods are based on the likelihood function of the received signal.</a:t>
            </a:r>
          </a:p>
          <a:p>
            <a:pPr lvl="1">
              <a:lnSpc>
                <a:spcPct val="100000"/>
              </a:lnSpc>
              <a:buFont typeface="Arial" panose="020B0604020202020204" pitchFamily="34" charset="0"/>
              <a:buChar char="•"/>
            </a:pPr>
            <a:r>
              <a:rPr lang="en-US" dirty="0"/>
              <a:t>LB methods can theoretically achieve the optimal solution.</a:t>
            </a:r>
          </a:p>
          <a:p>
            <a:pPr lvl="1">
              <a:lnSpc>
                <a:spcPct val="100000"/>
              </a:lnSpc>
              <a:buFont typeface="Arial" panose="020B0604020202020204" pitchFamily="34" charset="0"/>
              <a:buChar char="•"/>
            </a:pPr>
            <a:r>
              <a:rPr lang="en-US" dirty="0"/>
              <a:t>They suffer from high computational complexity.</a:t>
            </a:r>
          </a:p>
          <a:p>
            <a:pPr lvl="1">
              <a:lnSpc>
                <a:spcPct val="100000"/>
              </a:lnSpc>
              <a:buFont typeface="Arial" panose="020B0604020202020204" pitchFamily="34" charset="0"/>
              <a:buChar char="•"/>
            </a:pPr>
            <a:r>
              <a:rPr lang="en-US" dirty="0"/>
              <a:t>Require prior information from transmitters.</a:t>
            </a:r>
          </a:p>
          <a:p>
            <a:endParaRPr lang="en-US" dirty="0"/>
          </a:p>
        </p:txBody>
      </p:sp>
      <p:sp>
        <p:nvSpPr>
          <p:cNvPr id="8" name="Text Placeholder 7">
            <a:extLst>
              <a:ext uri="{FF2B5EF4-FFF2-40B4-BE49-F238E27FC236}">
                <a16:creationId xmlns:a16="http://schemas.microsoft.com/office/drawing/2014/main" id="{5B316D2B-7C36-46C7-AB0C-E4C8C1FD01E3}"/>
              </a:ext>
            </a:extLst>
          </p:cNvPr>
          <p:cNvSpPr>
            <a:spLocks noGrp="1"/>
          </p:cNvSpPr>
          <p:nvPr>
            <p:ph type="body" sz="quarter" idx="3"/>
          </p:nvPr>
        </p:nvSpPr>
        <p:spPr/>
        <p:txBody>
          <a:bodyPr/>
          <a:lstStyle/>
          <a:p>
            <a:r>
              <a:rPr lang="en-US" dirty="0"/>
              <a:t>Feature-based (FB)</a:t>
            </a:r>
          </a:p>
        </p:txBody>
      </p:sp>
      <p:sp>
        <p:nvSpPr>
          <p:cNvPr id="9" name="Content Placeholder 8">
            <a:extLst>
              <a:ext uri="{FF2B5EF4-FFF2-40B4-BE49-F238E27FC236}">
                <a16:creationId xmlns:a16="http://schemas.microsoft.com/office/drawing/2014/main" id="{80B24EC7-6105-44F5-BDC6-F0F242253063}"/>
              </a:ext>
            </a:extLst>
          </p:cNvPr>
          <p:cNvSpPr>
            <a:spLocks noGrp="1"/>
          </p:cNvSpPr>
          <p:nvPr>
            <p:ph sz="quarter" idx="4"/>
          </p:nvPr>
        </p:nvSpPr>
        <p:spPr>
          <a:xfrm>
            <a:off x="6217920" y="2582334"/>
            <a:ext cx="4937760" cy="1989666"/>
          </a:xfrm>
        </p:spPr>
        <p:txBody>
          <a:bodyPr>
            <a:normAutofit lnSpcReduction="10000"/>
          </a:bodyPr>
          <a:lstStyle/>
          <a:p>
            <a:pPr>
              <a:buFont typeface="Arial" panose="020B0604020202020204" pitchFamily="34" charset="0"/>
              <a:buChar char="•"/>
            </a:pPr>
            <a:r>
              <a:rPr lang="en-US" sz="1800" dirty="0"/>
              <a:t>FB methods depends upon the feature extraction and classifier design.</a:t>
            </a:r>
          </a:p>
          <a:p>
            <a:pPr>
              <a:buFont typeface="Arial" panose="020B0604020202020204" pitchFamily="34" charset="0"/>
              <a:buChar char="•"/>
            </a:pPr>
            <a:r>
              <a:rPr lang="en-US" sz="1800" dirty="0"/>
              <a:t>They can obtain suboptimal solution.</a:t>
            </a:r>
          </a:p>
          <a:p>
            <a:pPr>
              <a:buFont typeface="Arial" panose="020B0604020202020204" pitchFamily="34" charset="0"/>
              <a:buChar char="•"/>
            </a:pPr>
            <a:r>
              <a:rPr lang="en-US" sz="1800" dirty="0"/>
              <a:t>The computational complexity is much less.</a:t>
            </a:r>
          </a:p>
          <a:p>
            <a:pPr>
              <a:buFont typeface="Arial" panose="020B0604020202020204" pitchFamily="34" charset="0"/>
              <a:buChar char="•"/>
            </a:pPr>
            <a:r>
              <a:rPr lang="en-US" sz="1800" dirty="0"/>
              <a:t>Does not require prior information</a:t>
            </a:r>
          </a:p>
          <a:p>
            <a:endParaRPr lang="en-US" dirty="0"/>
          </a:p>
        </p:txBody>
      </p:sp>
      <p:sp>
        <p:nvSpPr>
          <p:cNvPr id="4" name="Date Placeholder 3">
            <a:extLst>
              <a:ext uri="{FF2B5EF4-FFF2-40B4-BE49-F238E27FC236}">
                <a16:creationId xmlns:a16="http://schemas.microsoft.com/office/drawing/2014/main" id="{7E63F48D-6623-4497-81E8-567F5318EE01}"/>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741F06B6-C2EC-42BB-9D72-62A14B150B98}"/>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33439086-9F8B-4D8D-838B-0D03DE644AF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10" name="TextBox 9">
            <a:extLst>
              <a:ext uri="{FF2B5EF4-FFF2-40B4-BE49-F238E27FC236}">
                <a16:creationId xmlns:a16="http://schemas.microsoft.com/office/drawing/2014/main" id="{3FC5B06B-FF4E-4EFD-BECE-157643E43ECE}"/>
              </a:ext>
            </a:extLst>
          </p:cNvPr>
          <p:cNvSpPr txBox="1"/>
          <p:nvPr/>
        </p:nvSpPr>
        <p:spPr>
          <a:xfrm>
            <a:off x="1161590" y="4691481"/>
            <a:ext cx="9746899" cy="2031325"/>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1">
                    <a:lumMod val="75000"/>
                    <a:lumOff val="25000"/>
                  </a:schemeClr>
                </a:solidFill>
              </a:rPr>
              <a:t>Since the prior information required by the LB methods is often unavailable, researchers have paid </a:t>
            </a:r>
          </a:p>
          <a:p>
            <a:r>
              <a:rPr lang="en-US" dirty="0">
                <a:solidFill>
                  <a:schemeClr val="tx1">
                    <a:lumMod val="75000"/>
                    <a:lumOff val="25000"/>
                  </a:schemeClr>
                </a:solidFill>
              </a:rPr>
              <a:t>      more attention to FB methods.</a:t>
            </a:r>
          </a:p>
          <a:p>
            <a:pPr marL="285750" indent="-285750">
              <a:buFont typeface="Arial" panose="020B0604020202020204" pitchFamily="34" charset="0"/>
              <a:buChar char="•"/>
            </a:pPr>
            <a:r>
              <a:rPr lang="en-US" dirty="0">
                <a:solidFill>
                  <a:schemeClr val="tx1">
                    <a:lumMod val="75000"/>
                    <a:lumOff val="25000"/>
                  </a:schemeClr>
                </a:solidFill>
              </a:rPr>
              <a:t>The two important parts of FB methods are: </a:t>
            </a:r>
          </a:p>
          <a:p>
            <a:pPr marL="742950" lvl="1" indent="-285750">
              <a:buFont typeface="Arial" panose="020B0604020202020204" pitchFamily="34" charset="0"/>
              <a:buChar char="•"/>
            </a:pPr>
            <a:r>
              <a:rPr lang="en-US" dirty="0">
                <a:solidFill>
                  <a:schemeClr val="tx1">
                    <a:lumMod val="75000"/>
                    <a:lumOff val="25000"/>
                  </a:schemeClr>
                </a:solidFill>
              </a:rPr>
              <a:t>Feature extraction</a:t>
            </a:r>
          </a:p>
          <a:p>
            <a:pPr marL="742950" lvl="1" indent="-285750">
              <a:buFont typeface="Arial" panose="020B0604020202020204" pitchFamily="34" charset="0"/>
              <a:buChar char="•"/>
            </a:pPr>
            <a:r>
              <a:rPr lang="en-US" dirty="0">
                <a:solidFill>
                  <a:schemeClr val="tx1">
                    <a:lumMod val="75000"/>
                    <a:lumOff val="25000"/>
                  </a:schemeClr>
                </a:solidFill>
              </a:rPr>
              <a:t>Classifier</a:t>
            </a:r>
          </a:p>
          <a:p>
            <a:pPr marL="285750" indent="-285750">
              <a:buFont typeface="Arial" panose="020B0604020202020204" pitchFamily="34" charset="0"/>
              <a:buChar char="•"/>
            </a:pPr>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3336447840"/>
      </p:ext>
    </p:extLst>
  </p:cSld>
  <p:clrMapOvr>
    <a:masterClrMapping/>
  </p:clrMapOvr>
  <mc:AlternateContent xmlns:mc="http://schemas.openxmlformats.org/markup-compatibility/2006" xmlns:p14="http://schemas.microsoft.com/office/powerpoint/2010/main">
    <mc:Choice Requires="p14">
      <p:transition spd="slow" p14:dur="2000" advTm="97077"/>
    </mc:Choice>
    <mc:Fallback xmlns="">
      <p:transition spd="slow" advTm="970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3DD79CF-A2F5-4EA7-9BE5-17771203E60A}"/>
              </a:ext>
            </a:extLst>
          </p:cNvPr>
          <p:cNvSpPr>
            <a:spLocks noGrp="1"/>
          </p:cNvSpPr>
          <p:nvPr>
            <p:ph type="title"/>
          </p:nvPr>
        </p:nvSpPr>
        <p:spPr/>
        <p:txBody>
          <a:bodyPr/>
          <a:lstStyle/>
          <a:p>
            <a:r>
              <a:rPr lang="en-US" dirty="0"/>
              <a:t>Feature Extraction</a:t>
            </a:r>
          </a:p>
        </p:txBody>
      </p:sp>
      <p:sp>
        <p:nvSpPr>
          <p:cNvPr id="11" name="Content Placeholder 10">
            <a:extLst>
              <a:ext uri="{FF2B5EF4-FFF2-40B4-BE49-F238E27FC236}">
                <a16:creationId xmlns:a16="http://schemas.microsoft.com/office/drawing/2014/main" id="{ABAE4ABF-7378-40E4-9E4A-D8D741C12286}"/>
              </a:ext>
            </a:extLst>
          </p:cNvPr>
          <p:cNvSpPr>
            <a:spLocks noGrp="1"/>
          </p:cNvSpPr>
          <p:nvPr>
            <p:ph idx="1"/>
          </p:nvPr>
        </p:nvSpPr>
        <p:spPr/>
        <p:txBody>
          <a:bodyPr/>
          <a:lstStyle/>
          <a:p>
            <a:pPr>
              <a:buFont typeface="Wingdings" panose="05000000000000000000" pitchFamily="2" charset="2"/>
              <a:buChar char="§"/>
            </a:pPr>
            <a:r>
              <a:rPr lang="en-US" dirty="0"/>
              <a:t>Various features have been studied supervised and unsupervised algorithms:</a:t>
            </a:r>
          </a:p>
          <a:p>
            <a:pPr lvl="1">
              <a:buFont typeface="Wingdings" panose="05000000000000000000" pitchFamily="2" charset="2"/>
              <a:buChar char="§"/>
            </a:pPr>
            <a:r>
              <a:rPr lang="en-US" dirty="0"/>
              <a:t>Signal spectral based features</a:t>
            </a:r>
          </a:p>
          <a:p>
            <a:pPr lvl="1">
              <a:buFont typeface="Wingdings" panose="05000000000000000000" pitchFamily="2" charset="2"/>
              <a:buChar char="§"/>
            </a:pPr>
            <a:r>
              <a:rPr lang="en-US" dirty="0"/>
              <a:t>Wavelet transforms</a:t>
            </a:r>
          </a:p>
          <a:p>
            <a:pPr lvl="1">
              <a:buFont typeface="Wingdings" panose="05000000000000000000" pitchFamily="2" charset="2"/>
              <a:buChar char="§"/>
            </a:pPr>
            <a:r>
              <a:rPr lang="en-US" dirty="0"/>
              <a:t>Multi cumulants</a:t>
            </a:r>
          </a:p>
          <a:p>
            <a:pPr lvl="1">
              <a:buFont typeface="Wingdings" panose="05000000000000000000" pitchFamily="2" charset="2"/>
              <a:buChar char="§"/>
            </a:pPr>
            <a:r>
              <a:rPr lang="en-US" dirty="0"/>
              <a:t>K-means clustering</a:t>
            </a:r>
          </a:p>
          <a:p>
            <a:pPr lvl="1">
              <a:buFont typeface="Wingdings" panose="05000000000000000000" pitchFamily="2" charset="2"/>
              <a:buChar char="§"/>
            </a:pPr>
            <a:r>
              <a:rPr lang="en-US" dirty="0"/>
              <a:t>K-center </a:t>
            </a:r>
          </a:p>
          <a:p>
            <a:pPr lvl="1">
              <a:buFont typeface="Wingdings" panose="05000000000000000000" pitchFamily="2" charset="2"/>
              <a:buChar char="§"/>
            </a:pPr>
            <a:r>
              <a:rPr lang="en-US" dirty="0"/>
              <a:t>Fuzzy k-means</a:t>
            </a:r>
          </a:p>
        </p:txBody>
      </p:sp>
      <p:sp>
        <p:nvSpPr>
          <p:cNvPr id="7" name="Date Placeholder 6">
            <a:extLst>
              <a:ext uri="{FF2B5EF4-FFF2-40B4-BE49-F238E27FC236}">
                <a16:creationId xmlns:a16="http://schemas.microsoft.com/office/drawing/2014/main" id="{DE9FF4A6-0F8C-4E7B-A016-967D547CEBCA}"/>
              </a:ext>
            </a:extLst>
          </p:cNvPr>
          <p:cNvSpPr>
            <a:spLocks noGrp="1"/>
          </p:cNvSpPr>
          <p:nvPr>
            <p:ph type="dt" sz="half" idx="10"/>
          </p:nvPr>
        </p:nvSpPr>
        <p:spPr/>
        <p:txBody>
          <a:bodyPr/>
          <a:lstStyle/>
          <a:p>
            <a:r>
              <a:rPr lang="en-US"/>
              <a:t>2020-07-04</a:t>
            </a:r>
            <a:endParaRPr lang="en-US" dirty="0"/>
          </a:p>
        </p:txBody>
      </p:sp>
      <p:sp>
        <p:nvSpPr>
          <p:cNvPr id="8" name="Footer Placeholder 7">
            <a:extLst>
              <a:ext uri="{FF2B5EF4-FFF2-40B4-BE49-F238E27FC236}">
                <a16:creationId xmlns:a16="http://schemas.microsoft.com/office/drawing/2014/main" id="{4710D177-174F-4A34-9E89-96618B58DFA3}"/>
              </a:ext>
            </a:extLst>
          </p:cNvPr>
          <p:cNvSpPr>
            <a:spLocks noGrp="1"/>
          </p:cNvSpPr>
          <p:nvPr>
            <p:ph type="ftr" sz="quarter" idx="11"/>
          </p:nvPr>
        </p:nvSpPr>
        <p:spPr/>
        <p:txBody>
          <a:bodyPr/>
          <a:lstStyle/>
          <a:p>
            <a:r>
              <a:rPr lang="en-US"/>
              <a:t>Advanced Digital Communication</a:t>
            </a:r>
            <a:endParaRPr lang="en-US" dirty="0"/>
          </a:p>
        </p:txBody>
      </p:sp>
      <p:sp>
        <p:nvSpPr>
          <p:cNvPr id="9" name="Slide Number Placeholder 8">
            <a:extLst>
              <a:ext uri="{FF2B5EF4-FFF2-40B4-BE49-F238E27FC236}">
                <a16:creationId xmlns:a16="http://schemas.microsoft.com/office/drawing/2014/main" id="{12C32397-41F0-48C0-BFB5-CE689B70891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07267556"/>
      </p:ext>
    </p:extLst>
  </p:cSld>
  <p:clrMapOvr>
    <a:masterClrMapping/>
  </p:clrMapOvr>
  <mc:AlternateContent xmlns:mc="http://schemas.openxmlformats.org/markup-compatibility/2006" xmlns:p14="http://schemas.microsoft.com/office/powerpoint/2010/main">
    <mc:Choice Requires="p14">
      <p:transition spd="slow" p14:dur="2000" advTm="21446"/>
    </mc:Choice>
    <mc:Fallback xmlns="">
      <p:transition spd="slow" advTm="214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D9E4-E57B-4263-A0E5-370A48C59371}"/>
              </a:ext>
            </a:extLst>
          </p:cNvPr>
          <p:cNvSpPr>
            <a:spLocks noGrp="1"/>
          </p:cNvSpPr>
          <p:nvPr>
            <p:ph type="title"/>
          </p:nvPr>
        </p:nvSpPr>
        <p:spPr/>
        <p:txBody>
          <a:bodyPr/>
          <a:lstStyle/>
          <a:p>
            <a:r>
              <a:rPr lang="en-US" dirty="0"/>
              <a:t>Classifier</a:t>
            </a:r>
          </a:p>
        </p:txBody>
      </p:sp>
      <p:sp>
        <p:nvSpPr>
          <p:cNvPr id="3" name="Content Placeholder 2">
            <a:extLst>
              <a:ext uri="{FF2B5EF4-FFF2-40B4-BE49-F238E27FC236}">
                <a16:creationId xmlns:a16="http://schemas.microsoft.com/office/drawing/2014/main" id="{27E5D3AF-4E42-400C-BEA7-A2CA93D0E426}"/>
              </a:ext>
            </a:extLst>
          </p:cNvPr>
          <p:cNvSpPr>
            <a:spLocks noGrp="1"/>
          </p:cNvSpPr>
          <p:nvPr>
            <p:ph idx="1"/>
          </p:nvPr>
        </p:nvSpPr>
        <p:spPr/>
        <p:txBody>
          <a:bodyPr/>
          <a:lstStyle/>
          <a:p>
            <a:pPr>
              <a:buFont typeface="Wingdings" panose="05000000000000000000" pitchFamily="2" charset="2"/>
              <a:buChar char="§"/>
            </a:pPr>
            <a:r>
              <a:rPr lang="en-US" dirty="0"/>
              <a:t>Several machine learning algorithms have been proposed for the problem of AMC.</a:t>
            </a:r>
          </a:p>
          <a:p>
            <a:pPr lvl="1">
              <a:buFont typeface="Wingdings" panose="05000000000000000000" pitchFamily="2" charset="2"/>
              <a:buChar char="§"/>
            </a:pPr>
            <a:r>
              <a:rPr lang="en-US" dirty="0"/>
              <a:t>Support vector machines (SVM)</a:t>
            </a:r>
          </a:p>
          <a:p>
            <a:pPr lvl="1">
              <a:buFont typeface="Wingdings" panose="05000000000000000000" pitchFamily="2" charset="2"/>
              <a:buChar char="§"/>
            </a:pPr>
            <a:r>
              <a:rPr lang="en-US" dirty="0"/>
              <a:t>K-nearest neighbor (KNN)</a:t>
            </a:r>
          </a:p>
          <a:p>
            <a:pPr lvl="1">
              <a:buFont typeface="Wingdings" panose="05000000000000000000" pitchFamily="2" charset="2"/>
              <a:buChar char="§"/>
            </a:pPr>
            <a:r>
              <a:rPr lang="en-US" dirty="0"/>
              <a:t>Genetic programming</a:t>
            </a:r>
          </a:p>
          <a:p>
            <a:pPr lvl="1">
              <a:buFont typeface="Wingdings" panose="05000000000000000000" pitchFamily="2" charset="2"/>
              <a:buChar char="§"/>
            </a:pPr>
            <a:r>
              <a:rPr lang="en-US" dirty="0"/>
              <a:t>Convolutional neural networks</a:t>
            </a:r>
          </a:p>
          <a:p>
            <a:pPr lvl="1">
              <a:buFont typeface="Wingdings" panose="05000000000000000000" pitchFamily="2" charset="2"/>
              <a:buChar char="§"/>
            </a:pPr>
            <a:r>
              <a:rPr lang="en-US" dirty="0"/>
              <a:t>Sparse autoencoders</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endParaRPr lang="en-US" dirty="0"/>
          </a:p>
        </p:txBody>
      </p:sp>
      <p:sp>
        <p:nvSpPr>
          <p:cNvPr id="4" name="Date Placeholder 3">
            <a:extLst>
              <a:ext uri="{FF2B5EF4-FFF2-40B4-BE49-F238E27FC236}">
                <a16:creationId xmlns:a16="http://schemas.microsoft.com/office/drawing/2014/main" id="{C5AABEFB-0E64-4223-A707-D7BBEEEAF61E}"/>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71AB088E-0AFB-41B2-9699-0655B1B95BB7}"/>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3007636A-4795-4365-A721-6CBD4D1D810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82021428"/>
      </p:ext>
    </p:extLst>
  </p:cSld>
  <p:clrMapOvr>
    <a:masterClrMapping/>
  </p:clrMapOvr>
  <mc:AlternateContent xmlns:mc="http://schemas.openxmlformats.org/markup-compatibility/2006" xmlns:p14="http://schemas.microsoft.com/office/powerpoint/2010/main">
    <mc:Choice Requires="p14">
      <p:transition spd="slow" p14:dur="2000" advTm="83417"/>
    </mc:Choice>
    <mc:Fallback xmlns="">
      <p:transition spd="slow" advTm="834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B047-11F2-4D00-8CB0-823F4229D2D1}"/>
              </a:ext>
            </a:extLst>
          </p:cNvPr>
          <p:cNvSpPr>
            <a:spLocks noGrp="1"/>
          </p:cNvSpPr>
          <p:nvPr>
            <p:ph type="title"/>
          </p:nvPr>
        </p:nvSpPr>
        <p:spPr/>
        <p:txBody>
          <a:bodyPr/>
          <a:lstStyle/>
          <a:p>
            <a:r>
              <a:rPr lang="en-US" dirty="0"/>
              <a:t>DNN Overview</a:t>
            </a:r>
          </a:p>
        </p:txBody>
      </p:sp>
      <p:sp>
        <p:nvSpPr>
          <p:cNvPr id="3" name="Content Placeholder 2">
            <a:extLst>
              <a:ext uri="{FF2B5EF4-FFF2-40B4-BE49-F238E27FC236}">
                <a16:creationId xmlns:a16="http://schemas.microsoft.com/office/drawing/2014/main" id="{D41702ED-8CF6-4E28-997E-DB3AA69F5BB7}"/>
              </a:ext>
            </a:extLst>
          </p:cNvPr>
          <p:cNvSpPr>
            <a:spLocks noGrp="1"/>
          </p:cNvSpPr>
          <p:nvPr>
            <p:ph idx="1"/>
          </p:nvPr>
        </p:nvSpPr>
        <p:spPr/>
        <p:txBody>
          <a:bodyPr/>
          <a:lstStyle/>
          <a:p>
            <a:pPr>
              <a:buFont typeface="Wingdings" panose="05000000000000000000" pitchFamily="2" charset="2"/>
              <a:buChar char="§"/>
            </a:pPr>
            <a:r>
              <a:rPr lang="en-US" dirty="0"/>
              <a:t>Deep neural networks have shown to outperform algorithms with decades of expert feature searches for radio modulation. </a:t>
            </a:r>
          </a:p>
          <a:p>
            <a:pPr>
              <a:buFont typeface="Wingdings" panose="05000000000000000000" pitchFamily="2" charset="2"/>
              <a:buChar char="§"/>
            </a:pPr>
            <a:r>
              <a:rPr lang="en-US" dirty="0"/>
              <a:t>DNNs are large function approximators, comprised of series of layers. </a:t>
            </a:r>
          </a:p>
          <a:p>
            <a:pPr>
              <a:buFont typeface="Wingdings" panose="05000000000000000000" pitchFamily="2" charset="2"/>
              <a:buChar char="§"/>
            </a:pPr>
            <a:r>
              <a:rPr lang="en-US" dirty="0"/>
              <a:t>Each layer represents some transform from input to output activations based on a parametric transfer function with some set of learned weights.  </a:t>
            </a:r>
          </a:p>
          <a:p>
            <a:pPr>
              <a:buFont typeface="Wingdings" panose="05000000000000000000" pitchFamily="2" charset="2"/>
              <a:buChar char="§"/>
            </a:pPr>
            <a:r>
              <a:rPr lang="en-US" dirty="0"/>
              <a:t>Function parameters in the DNNs are typically trained with a gradient descent optimizer from some loss function.</a:t>
            </a:r>
          </a:p>
          <a:p>
            <a:pPr>
              <a:buFont typeface="Wingdings" panose="05000000000000000000" pitchFamily="2" charset="2"/>
              <a:buChar char="§"/>
            </a:pPr>
            <a:r>
              <a:rPr lang="en-US" dirty="0"/>
              <a:t>For multiclass classification task such as modulation recognition the objective function is often categorical cross-entropy, which measures the difference between two probability distributions.</a:t>
            </a:r>
          </a:p>
          <a:p>
            <a:pPr>
              <a:buFont typeface="Wingdings" panose="05000000000000000000" pitchFamily="2" charset="2"/>
              <a:buChar char="§"/>
            </a:pPr>
            <a:r>
              <a:rPr lang="en-US" dirty="0"/>
              <a:t>For classification tasks the probability distribution is usually a </a:t>
            </a:r>
            <a:r>
              <a:rPr lang="en-US" dirty="0" err="1"/>
              <a:t>softmax</a:t>
            </a:r>
            <a:r>
              <a:rPr lang="en-US" dirty="0"/>
              <a:t> of the output of the classifier network.</a:t>
            </a:r>
          </a:p>
        </p:txBody>
      </p:sp>
      <p:sp>
        <p:nvSpPr>
          <p:cNvPr id="4" name="Date Placeholder 3">
            <a:extLst>
              <a:ext uri="{FF2B5EF4-FFF2-40B4-BE49-F238E27FC236}">
                <a16:creationId xmlns:a16="http://schemas.microsoft.com/office/drawing/2014/main" id="{D79F6654-2692-41B1-A149-A43545BAB1D1}"/>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37D7D9BD-1F82-4BFD-B9C1-07CF5B124127}"/>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CBB0F0AA-9578-452B-818C-68883218B24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83297044"/>
      </p:ext>
    </p:extLst>
  </p:cSld>
  <p:clrMapOvr>
    <a:masterClrMapping/>
  </p:clrMapOvr>
  <mc:AlternateContent xmlns:mc="http://schemas.openxmlformats.org/markup-compatibility/2006" xmlns:p14="http://schemas.microsoft.com/office/powerpoint/2010/main">
    <mc:Choice Requires="p14">
      <p:transition spd="slow" p14:dur="2000" advTm="127136"/>
    </mc:Choice>
    <mc:Fallback xmlns="">
      <p:transition spd="slow" advTm="12713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E20-AC1D-43FA-901B-7BDC56AF7A46}"/>
              </a:ext>
            </a:extLst>
          </p:cNvPr>
          <p:cNvSpPr>
            <a:spLocks noGrp="1"/>
          </p:cNvSpPr>
          <p:nvPr>
            <p:ph type="ctrTitle"/>
          </p:nvPr>
        </p:nvSpPr>
        <p:spPr/>
        <p:txBody>
          <a:bodyPr/>
          <a:lstStyle/>
          <a:p>
            <a:r>
              <a:rPr lang="en-US" dirty="0"/>
              <a:t>Proposed Approach</a:t>
            </a:r>
          </a:p>
        </p:txBody>
      </p:sp>
    </p:spTree>
    <p:extLst>
      <p:ext uri="{BB962C8B-B14F-4D97-AF65-F5344CB8AC3E}">
        <p14:creationId xmlns:p14="http://schemas.microsoft.com/office/powerpoint/2010/main" val="1514433515"/>
      </p:ext>
    </p:extLst>
  </p:cSld>
  <p:clrMapOvr>
    <a:masterClrMapping/>
  </p:clrMapOvr>
  <mc:AlternateContent xmlns:mc="http://schemas.openxmlformats.org/markup-compatibility/2006" xmlns:p14="http://schemas.microsoft.com/office/powerpoint/2010/main">
    <mc:Choice Requires="p14">
      <p:transition spd="slow" p14:dur="2000" advTm="86629"/>
    </mc:Choice>
    <mc:Fallback xmlns="">
      <p:transition spd="slow" advTm="8662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9065-DEF4-4B75-8AD8-E98066F1123E}"/>
              </a:ext>
            </a:extLst>
          </p:cNvPr>
          <p:cNvSpPr>
            <a:spLocks noGrp="1"/>
          </p:cNvSpPr>
          <p:nvPr>
            <p:ph type="title"/>
          </p:nvPr>
        </p:nvSpPr>
        <p:spPr/>
        <p:txBody>
          <a:bodyPr/>
          <a:lstStyle/>
          <a:p>
            <a:r>
              <a:rPr lang="en-US" spc="-46" dirty="0">
                <a:solidFill>
                  <a:srgbClr val="404040"/>
                </a:solidFill>
              </a:rPr>
              <a:t>Dataset</a:t>
            </a:r>
            <a:r>
              <a:rPr lang="en-US" dirty="0"/>
              <a:t>	</a:t>
            </a:r>
          </a:p>
        </p:txBody>
      </p:sp>
      <p:sp>
        <p:nvSpPr>
          <p:cNvPr id="3" name="Content Placeholder 2">
            <a:extLst>
              <a:ext uri="{FF2B5EF4-FFF2-40B4-BE49-F238E27FC236}">
                <a16:creationId xmlns:a16="http://schemas.microsoft.com/office/drawing/2014/main" id="{B1419865-A7A4-48E8-B093-C5EF547081D9}"/>
              </a:ext>
            </a:extLst>
          </p:cNvPr>
          <p:cNvSpPr>
            <a:spLocks noGrp="1"/>
          </p:cNvSpPr>
          <p:nvPr>
            <p:ph idx="1"/>
          </p:nvPr>
        </p:nvSpPr>
        <p:spPr/>
        <p:txBody>
          <a:bodyPr>
            <a:normAutofit fontScale="92500" lnSpcReduction="10000"/>
          </a:bodyPr>
          <a:lstStyle/>
          <a:p>
            <a:pPr marL="432000" indent="-323640">
              <a:spcBef>
                <a:spcPts val="1199"/>
              </a:spcBef>
              <a:spcAft>
                <a:spcPts val="201"/>
              </a:spcAft>
              <a:buClr>
                <a:srgbClr val="000000"/>
              </a:buClr>
              <a:buSzPct val="45000"/>
              <a:buFont typeface="Wingdings" charset="2"/>
              <a:buChar char=""/>
            </a:pPr>
            <a:r>
              <a:rPr lang="en-US" spc="-1" dirty="0">
                <a:solidFill>
                  <a:srgbClr val="404040"/>
                </a:solidFill>
              </a:rPr>
              <a:t>5G modulation techniques include OFDM, QAM, PSK etc.</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The dataset is obtained from </a:t>
            </a:r>
            <a:r>
              <a:rPr lang="en-US" i="1" spc="-1" dirty="0">
                <a:solidFill>
                  <a:srgbClr val="404040"/>
                </a:solidFill>
              </a:rPr>
              <a:t>“Radio Machine Learning Dataset Generation with GNU Radio” </a:t>
            </a:r>
            <a:r>
              <a:rPr lang="en-US" spc="-1" dirty="0">
                <a:solidFill>
                  <a:srgbClr val="404040"/>
                </a:solidFill>
              </a:rPr>
              <a:t>which contains both analog and digital modulations. </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For analog modulations publicly available copy of Serial Episode#1 which consists of acoustic voice and speech signals.</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For digital modulation Gutenberg work of Shakespeare in ASCII is used.</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The signals are then simulated through a channel including a number of required steps such as random processes for center frequency offset, additive white Gaussian noise, multipath, and fading.</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The output data is normalized and stored in an N-dimensional array.</a:t>
            </a:r>
            <a:endParaRPr lang="en-US" spc="-1" dirty="0">
              <a:latin typeface="Arial"/>
            </a:endParaRPr>
          </a:p>
          <a:p>
            <a:pPr marL="432000" indent="-323640">
              <a:spcBef>
                <a:spcPts val="1134"/>
              </a:spcBef>
              <a:buClr>
                <a:srgbClr val="000000"/>
              </a:buClr>
              <a:buSzPct val="45000"/>
              <a:buFont typeface="Wingdings" charset="2"/>
              <a:buChar char=""/>
            </a:pPr>
            <a:r>
              <a:rPr lang="en-US" spc="-1" dirty="0">
                <a:solidFill>
                  <a:srgbClr val="404040"/>
                </a:solidFill>
              </a:rPr>
              <a:t>Some studies have used In-phase (I) and Quadrature (Q) constellation points of the received signal as the training example.</a:t>
            </a:r>
            <a:endParaRPr lang="en-US" spc="-1" dirty="0">
              <a:latin typeface="Arial"/>
            </a:endParaRPr>
          </a:p>
          <a:p>
            <a:pPr lvl="1"/>
            <a:endParaRPr lang="en-US" dirty="0"/>
          </a:p>
          <a:p>
            <a:endParaRPr lang="en-US" dirty="0"/>
          </a:p>
        </p:txBody>
      </p:sp>
      <p:sp>
        <p:nvSpPr>
          <p:cNvPr id="4" name="Date Placeholder 3">
            <a:extLst>
              <a:ext uri="{FF2B5EF4-FFF2-40B4-BE49-F238E27FC236}">
                <a16:creationId xmlns:a16="http://schemas.microsoft.com/office/drawing/2014/main" id="{80ED7227-DB68-4A53-B0DE-6E0A0F7BAAD9}"/>
              </a:ext>
            </a:extLst>
          </p:cNvPr>
          <p:cNvSpPr>
            <a:spLocks noGrp="1"/>
          </p:cNvSpPr>
          <p:nvPr>
            <p:ph type="dt" sz="half" idx="10"/>
          </p:nvPr>
        </p:nvSpPr>
        <p:spPr/>
        <p:txBody>
          <a:bodyPr/>
          <a:lstStyle/>
          <a:p>
            <a:r>
              <a:rPr lang="en-US" altLang="ko-KR"/>
              <a:t>2020-07-04</a:t>
            </a:r>
            <a:endParaRPr lang="en-US" dirty="0"/>
          </a:p>
        </p:txBody>
      </p:sp>
      <p:sp>
        <p:nvSpPr>
          <p:cNvPr id="5" name="Footer Placeholder 4">
            <a:extLst>
              <a:ext uri="{FF2B5EF4-FFF2-40B4-BE49-F238E27FC236}">
                <a16:creationId xmlns:a16="http://schemas.microsoft.com/office/drawing/2014/main" id="{33F137E5-84B1-4211-906E-9212DBE1B663}"/>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606DBA97-F85E-4B17-BD30-A21FBC2F6EF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332396265"/>
      </p:ext>
    </p:extLst>
  </p:cSld>
  <p:clrMapOvr>
    <a:masterClrMapping/>
  </p:clrMapOvr>
  <mc:AlternateContent xmlns:mc="http://schemas.openxmlformats.org/markup-compatibility/2006" xmlns:p14="http://schemas.microsoft.com/office/powerpoint/2010/main">
    <mc:Choice Requires="p14">
      <p:transition spd="slow" p14:dur="2000" advTm="162053"/>
    </mc:Choice>
    <mc:Fallback xmlns="">
      <p:transition spd="slow" advTm="1620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09D4-F629-413B-A011-848A368BBCAC}"/>
              </a:ext>
            </a:extLst>
          </p:cNvPr>
          <p:cNvSpPr>
            <a:spLocks noGrp="1"/>
          </p:cNvSpPr>
          <p:nvPr>
            <p:ph type="title"/>
          </p:nvPr>
        </p:nvSpPr>
        <p:spPr/>
        <p:txBody>
          <a:bodyPr/>
          <a:lstStyle/>
          <a:p>
            <a:r>
              <a:rPr lang="en-US" dirty="0"/>
              <a:t>Workflow</a:t>
            </a:r>
          </a:p>
        </p:txBody>
      </p:sp>
      <p:sp>
        <p:nvSpPr>
          <p:cNvPr id="4" name="Date Placeholder 3">
            <a:extLst>
              <a:ext uri="{FF2B5EF4-FFF2-40B4-BE49-F238E27FC236}">
                <a16:creationId xmlns:a16="http://schemas.microsoft.com/office/drawing/2014/main" id="{996D977C-F7FA-49DF-9165-BF77DCACB234}"/>
              </a:ext>
            </a:extLst>
          </p:cNvPr>
          <p:cNvSpPr>
            <a:spLocks noGrp="1"/>
          </p:cNvSpPr>
          <p:nvPr>
            <p:ph type="dt" sz="half" idx="10"/>
          </p:nvPr>
        </p:nvSpPr>
        <p:spPr/>
        <p:txBody>
          <a:bodyPr/>
          <a:lstStyle/>
          <a:p>
            <a:r>
              <a:rPr lang="en-US"/>
              <a:t>2020-07-04</a:t>
            </a:r>
            <a:endParaRPr lang="en-US" dirty="0"/>
          </a:p>
        </p:txBody>
      </p:sp>
      <p:sp>
        <p:nvSpPr>
          <p:cNvPr id="5" name="Footer Placeholder 4">
            <a:extLst>
              <a:ext uri="{FF2B5EF4-FFF2-40B4-BE49-F238E27FC236}">
                <a16:creationId xmlns:a16="http://schemas.microsoft.com/office/drawing/2014/main" id="{096C77AA-CB1A-44BE-83F9-9797406EE997}"/>
              </a:ext>
            </a:extLst>
          </p:cNvPr>
          <p:cNvSpPr>
            <a:spLocks noGrp="1"/>
          </p:cNvSpPr>
          <p:nvPr>
            <p:ph type="ftr" sz="quarter" idx="11"/>
          </p:nvPr>
        </p:nvSpPr>
        <p:spPr/>
        <p:txBody>
          <a:bodyPr/>
          <a:lstStyle/>
          <a:p>
            <a:r>
              <a:rPr lang="en-US"/>
              <a:t>Advanced Digital Communication</a:t>
            </a:r>
            <a:endParaRPr lang="en-US" dirty="0"/>
          </a:p>
        </p:txBody>
      </p:sp>
      <p:sp>
        <p:nvSpPr>
          <p:cNvPr id="6" name="Slide Number Placeholder 5">
            <a:extLst>
              <a:ext uri="{FF2B5EF4-FFF2-40B4-BE49-F238E27FC236}">
                <a16:creationId xmlns:a16="http://schemas.microsoft.com/office/drawing/2014/main" id="{EE8F1681-DE2B-4F06-BB7E-3D474D63E1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6" name="Picture 35">
            <a:extLst>
              <a:ext uri="{FF2B5EF4-FFF2-40B4-BE49-F238E27FC236}">
                <a16:creationId xmlns:a16="http://schemas.microsoft.com/office/drawing/2014/main" id="{6A2B5F7F-659E-496E-873C-7569258A52A0}"/>
              </a:ext>
            </a:extLst>
          </p:cNvPr>
          <p:cNvPicPr>
            <a:picLocks noChangeAspect="1"/>
          </p:cNvPicPr>
          <p:nvPr/>
        </p:nvPicPr>
        <p:blipFill>
          <a:blip r:embed="rId2"/>
          <a:stretch>
            <a:fillRect/>
          </a:stretch>
        </p:blipFill>
        <p:spPr>
          <a:xfrm>
            <a:off x="3686185" y="1953392"/>
            <a:ext cx="3576638" cy="4171183"/>
          </a:xfrm>
          <a:prstGeom prst="rect">
            <a:avLst/>
          </a:prstGeom>
        </p:spPr>
      </p:pic>
    </p:spTree>
    <p:extLst>
      <p:ext uri="{BB962C8B-B14F-4D97-AF65-F5344CB8AC3E}">
        <p14:creationId xmlns:p14="http://schemas.microsoft.com/office/powerpoint/2010/main" val="1696342789"/>
      </p:ext>
    </p:extLst>
  </p:cSld>
  <p:clrMapOvr>
    <a:masterClrMapping/>
  </p:clrMapOvr>
  <mc:AlternateContent xmlns:mc="http://schemas.openxmlformats.org/markup-compatibility/2006" xmlns:p14="http://schemas.microsoft.com/office/powerpoint/2010/main">
    <mc:Choice Requires="p14">
      <p:transition spd="slow" p14:dur="2000" advTm="83811"/>
    </mc:Choice>
    <mc:Fallback xmlns="">
      <p:transition spd="slow" advTm="83811"/>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717</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Machine Learning Based Modulation Classification Method</vt:lpstr>
      <vt:lpstr>Introduction</vt:lpstr>
      <vt:lpstr>Types of AMC</vt:lpstr>
      <vt:lpstr>Feature Extraction</vt:lpstr>
      <vt:lpstr>Classifier</vt:lpstr>
      <vt:lpstr>DNN Overview</vt:lpstr>
      <vt:lpstr>Proposed Approach</vt:lpstr>
      <vt:lpstr>Dataset </vt:lpstr>
      <vt:lpstr>Workflow</vt:lpstr>
      <vt:lpstr>Classifier</vt:lpstr>
      <vt:lpstr>Results</vt:lpstr>
      <vt:lpstr>Classification Accuracy </vt:lpstr>
      <vt:lpstr>Classification Accuracy </vt:lpstr>
      <vt:lpstr>Classification Accuracy </vt:lpstr>
      <vt:lpstr>Classification Accuracy </vt:lpstr>
      <vt:lpstr>Classification Accuracy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A Framework for Service Discovery by Incorporating Social Media Information</dc:title>
  <dc:creator>우스만 무함마드</dc:creator>
  <cp:lastModifiedBy>우스만 무함마드</cp:lastModifiedBy>
  <cp:revision>4</cp:revision>
  <dcterms:created xsi:type="dcterms:W3CDTF">2020-04-27T12:37:52Z</dcterms:created>
  <dcterms:modified xsi:type="dcterms:W3CDTF">2020-07-04T20:41:31Z</dcterms:modified>
</cp:coreProperties>
</file>