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63" r:id="rId4"/>
    <p:sldId id="266" r:id="rId5"/>
    <p:sldId id="267" r:id="rId6"/>
    <p:sldId id="268" r:id="rId7"/>
    <p:sldId id="258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5C3"/>
    <a:srgbClr val="FFFFFF"/>
    <a:srgbClr val="B8E3E6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77959" autoAdjust="0"/>
  </p:normalViewPr>
  <p:slideViewPr>
    <p:cSldViewPr snapToObjects="1">
      <p:cViewPr varScale="1">
        <p:scale>
          <a:sx n="86" d="100"/>
          <a:sy n="86" d="100"/>
        </p:scale>
        <p:origin x="16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21.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21.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4" y="368300"/>
            <a:ext cx="11523133" cy="2089150"/>
          </a:xfrm>
          <a:prstGeom prst="rect">
            <a:avLst/>
          </a:prstGeom>
          <a:solidFill>
            <a:srgbClr val="5D85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5D85C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4" y="36036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334800" y="6514379"/>
            <a:ext cx="10271952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5696B-1D83-4B41-A2DE-09B76071C87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Final Presentation Practical Part of Exam for MLA Lecture  |</a:t>
            </a:r>
            <a:r>
              <a:rPr lang="en-US" sz="1000" dirty="0"/>
              <a:t>  MLA Group #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5" name="Grafik 14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0"/>
          <a:stretch/>
        </p:blipFill>
        <p:spPr>
          <a:xfrm>
            <a:off x="10134000" y="511809"/>
            <a:ext cx="2010672" cy="792482"/>
          </a:xfrm>
          <a:prstGeom prst="rect">
            <a:avLst/>
          </a:prstGeom>
        </p:spPr>
      </p:pic>
      <p:sp>
        <p:nvSpPr>
          <p:cNvPr id="18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334434" y="2465388"/>
            <a:ext cx="11523133" cy="393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9" name="Line 15"/>
          <p:cNvSpPr>
            <a:spLocks noChangeShapeType="1"/>
          </p:cNvSpPr>
          <p:nvPr userDrawn="1"/>
        </p:nvSpPr>
        <p:spPr bwMode="auto">
          <a:xfrm>
            <a:off x="336000" y="64080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20" name="Picture 12" descr="\\Paris.fsrnet.intranet.local\fsr\Vorlagen\Logos\FSR\FSR_Logo_Neu 800 transparent.pn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00" y="6453333"/>
            <a:ext cx="727200" cy="35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Bild 5" descr="P40302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9" r="12100" b="21875"/>
          <a:stretch/>
        </p:blipFill>
        <p:spPr bwMode="auto">
          <a:xfrm>
            <a:off x="478367" y="1628800"/>
            <a:ext cx="113062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5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0EA33C-AA28-4E2D-B3AD-190D623EA9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5" y="0"/>
            <a:ext cx="127225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0" y="1620001"/>
            <a:ext cx="11280629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1" y="1620001"/>
            <a:ext cx="5183951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5951984" y="1620001"/>
            <a:ext cx="5688632" cy="4479943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§"/>
              <a:defRPr sz="2800" baseline="0"/>
            </a:lvl1pPr>
            <a:lvl2pPr marL="539750" indent="-269875">
              <a:buFont typeface="Wingdings" panose="05000000000000000000" pitchFamily="2" charset="2"/>
              <a:buChar char="§"/>
              <a:defRPr sz="2400" baseline="0"/>
            </a:lvl2pPr>
            <a:lvl3pPr marL="717550" indent="-271463">
              <a:defRPr/>
            </a:lvl3pPr>
            <a:lvl4pPr marL="811213" indent="-187325">
              <a:tabLst>
                <a:tab pos="893763" algn="l"/>
              </a:tabLst>
              <a:defRPr/>
            </a:lvl4pPr>
            <a:lvl5pPr marL="987425" indent="-176213"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1"/>
            <a:ext cx="6667547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de-DE" dirty="0"/>
              <a:t>Textmasterformate durch Klicken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1"/>
            <a:ext cx="4142317" cy="45061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928802"/>
            <a:ext cx="73152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- und Quellen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de-DE" dirty="0"/>
              <a:t>Literatur- Quellenverzeichnis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80000" y="1620001"/>
            <a:ext cx="11280629" cy="4479943"/>
          </a:xfrm>
        </p:spPr>
        <p:txBody>
          <a:bodyPr/>
          <a:lstStyle>
            <a:lvl2pPr>
              <a:defRPr sz="2400"/>
            </a:lvl2pPr>
          </a:lstStyle>
          <a:p>
            <a:pPr lvl="1"/>
            <a:r>
              <a:rPr lang="de-DE" dirty="0"/>
              <a:t>NICHT VERGESSEN!!!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57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95780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0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5D85C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336000" y="64080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333045" y="6514379"/>
            <a:ext cx="10271952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5696B-1D83-4B41-A2DE-09B76071C87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11/21/2019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Final Presentation Practical Part of Exam for MLA Lecture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</a:t>
            </a:r>
            <a:r>
              <a:rPr lang="en-US" sz="1000" dirty="0"/>
              <a:t>  MLA Group #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12" descr="\\Paris.fsrnet.intranet.local\fsr\Vorlagen\Logos\FSR\FSR_Logo_Neu 800 transparent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367" y="6453335"/>
            <a:ext cx="727200" cy="35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0"/>
          <a:stretch/>
        </p:blipFill>
        <p:spPr>
          <a:xfrm>
            <a:off x="10134000" y="511809"/>
            <a:ext cx="2010672" cy="792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58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446088" indent="-26987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400" baseline="0">
          <a:solidFill>
            <a:schemeClr val="tx1"/>
          </a:solidFill>
          <a:latin typeface="+mn-lt"/>
          <a:cs typeface="Tahoma" pitchFamily="34" charset="0"/>
        </a:defRPr>
      </a:lvl2pPr>
      <a:lvl3pPr marL="539750" indent="-1762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717550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Title of the task that your group worked 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Exam of MLA Lecture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4294967295"/>
          </p:nvPr>
        </p:nvSpPr>
        <p:spPr>
          <a:xfrm>
            <a:off x="1774826" y="2465388"/>
            <a:ext cx="8640763" cy="3913200"/>
          </a:xfrm>
        </p:spPr>
      </p:sp>
    </p:spTree>
    <p:extLst>
      <p:ext uri="{BB962C8B-B14F-4D97-AF65-F5344CB8AC3E}">
        <p14:creationId xmlns:p14="http://schemas.microsoft.com/office/powerpoint/2010/main" val="189864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questions/topics might be used as a guidance:</a:t>
            </a:r>
          </a:p>
          <a:p>
            <a:r>
              <a:rPr lang="en-US" dirty="0"/>
              <a:t>How are the challenges of your task motivated?</a:t>
            </a:r>
          </a:p>
          <a:p>
            <a:r>
              <a:rPr lang="en-US" dirty="0"/>
              <a:t>What are the goals of your task?</a:t>
            </a:r>
          </a:p>
          <a:p>
            <a:r>
              <a:rPr lang="en-US" dirty="0"/>
              <a:t>Consider the view of the industrial partner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79223-5773-46A8-A9BB-4499156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Concept and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996BF-743F-4406-ACD2-48E530F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questions/topics might be used as a guidance:</a:t>
            </a:r>
            <a:endParaRPr lang="en-US" dirty="0"/>
          </a:p>
          <a:p>
            <a:r>
              <a:rPr lang="en-US" dirty="0"/>
              <a:t>How is your task‘s solution designed?</a:t>
            </a:r>
          </a:p>
          <a:p>
            <a:r>
              <a:rPr lang="en-US" dirty="0"/>
              <a:t>What are boundary conditions?</a:t>
            </a:r>
          </a:p>
          <a:p>
            <a:r>
              <a:rPr lang="en-US" dirty="0"/>
              <a:t>What is the input to and the output of your methodology?</a:t>
            </a:r>
          </a:p>
          <a:p>
            <a:r>
              <a:rPr lang="en-US" dirty="0"/>
              <a:t>Which methods, procedures and/or algorithms are used?</a:t>
            </a:r>
          </a:p>
        </p:txBody>
      </p:sp>
    </p:spTree>
    <p:extLst>
      <p:ext uri="{BB962C8B-B14F-4D97-AF65-F5344CB8AC3E}">
        <p14:creationId xmlns:p14="http://schemas.microsoft.com/office/powerpoint/2010/main" val="37801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Discussion of the 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questions/topics might be used as a guidance:</a:t>
            </a:r>
            <a:endParaRPr lang="en-US" dirty="0"/>
          </a:p>
          <a:p>
            <a:r>
              <a:rPr lang="en-US" dirty="0"/>
              <a:t>Use meaningful graphics to show your results and include interesting intermediate steps/results</a:t>
            </a:r>
          </a:p>
          <a:p>
            <a:r>
              <a:rPr lang="en-US" dirty="0"/>
              <a:t>Are there any conspicuous features in the results?</a:t>
            </a:r>
          </a:p>
          <a:p>
            <a:r>
              <a:rPr lang="en-US" dirty="0"/>
              <a:t>What findings can be derived with regard to the task?</a:t>
            </a:r>
          </a:p>
        </p:txBody>
      </p:sp>
    </p:spTree>
    <p:extLst>
      <p:ext uri="{BB962C8B-B14F-4D97-AF65-F5344CB8AC3E}">
        <p14:creationId xmlns:p14="http://schemas.microsoft.com/office/powerpoint/2010/main" val="29311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questions/topics might be used as a guidance:</a:t>
            </a:r>
            <a:endParaRPr lang="en-US" dirty="0"/>
          </a:p>
          <a:p>
            <a:r>
              <a:rPr lang="en-US" dirty="0"/>
              <a:t>Question the results critically</a:t>
            </a:r>
          </a:p>
          <a:p>
            <a:r>
              <a:rPr lang="en-US" dirty="0"/>
              <a:t>How robust is the implemented methodology?</a:t>
            </a:r>
          </a:p>
          <a:p>
            <a:r>
              <a:rPr lang="en-US" dirty="0"/>
              <a:t>Can reliable statements be made on the basis of the methodology?</a:t>
            </a:r>
          </a:p>
          <a:p>
            <a:r>
              <a:rPr lang="en-US" dirty="0"/>
              <a:t>What are limits/deficits of the methodology?</a:t>
            </a:r>
          </a:p>
        </p:txBody>
      </p:sp>
    </p:spTree>
    <p:extLst>
      <p:ext uri="{BB962C8B-B14F-4D97-AF65-F5344CB8AC3E}">
        <p14:creationId xmlns:p14="http://schemas.microsoft.com/office/powerpoint/2010/main" val="10188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2D4-57EC-4F4F-833D-6125E10D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Applicability and 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5B09-B697-4CBE-BA3B-8D82B45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questions/topics might be used as a guidance:</a:t>
            </a:r>
            <a:endParaRPr lang="en-US" dirty="0"/>
          </a:p>
          <a:p>
            <a:r>
              <a:rPr lang="en-US" dirty="0"/>
              <a:t>Discuss your results regarding their applicability</a:t>
            </a:r>
          </a:p>
          <a:p>
            <a:r>
              <a:rPr lang="en-US" dirty="0"/>
              <a:t>Which measures could the industrial partner take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8023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755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234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Bitstream Charter</vt:lpstr>
      <vt:lpstr>Stafford</vt:lpstr>
      <vt:lpstr>Tahoma</vt:lpstr>
      <vt:lpstr>Wingdings</vt:lpstr>
      <vt:lpstr>Präsentationsvorlage_BWL9</vt:lpstr>
      <vt:lpstr>Practical Exam of MLA Lecture</vt:lpstr>
      <vt:lpstr>Motivation and Goals</vt:lpstr>
      <vt:lpstr>Overview of Concept and Methodology</vt:lpstr>
      <vt:lpstr>Presentation and Discussion of the Results</vt:lpstr>
      <vt:lpstr>Evaluation of the Methodology</vt:lpstr>
      <vt:lpstr>Applicability and 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Simon Mehringskötter</dc:creator>
  <cp:lastModifiedBy>Simon Mehringskötter</cp:lastModifiedBy>
  <cp:revision>322</cp:revision>
  <dcterms:created xsi:type="dcterms:W3CDTF">2009-12-23T09:42:49Z</dcterms:created>
  <dcterms:modified xsi:type="dcterms:W3CDTF">2019-11-21T09:40:56Z</dcterms:modified>
</cp:coreProperties>
</file>