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72" r:id="rId4"/>
    <p:sldId id="263" r:id="rId5"/>
    <p:sldId id="257" r:id="rId6"/>
    <p:sldId id="259" r:id="rId7"/>
    <p:sldId id="258" r:id="rId8"/>
    <p:sldId id="268" r:id="rId9"/>
    <p:sldId id="275" r:id="rId10"/>
    <p:sldId id="269" r:id="rId11"/>
    <p:sldId id="270" r:id="rId12"/>
    <p:sldId id="264" r:id="rId13"/>
    <p:sldId id="265" r:id="rId14"/>
    <p:sldId id="266" r:id="rId15"/>
    <p:sldId id="271" r:id="rId16"/>
    <p:sldId id="267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51"/>
    <p:restoredTop sz="94522"/>
  </p:normalViewPr>
  <p:slideViewPr>
    <p:cSldViewPr snapToGrid="0" snapToObjects="1">
      <p:cViewPr varScale="1">
        <p:scale>
          <a:sx n="93" d="100"/>
          <a:sy n="93" d="100"/>
        </p:scale>
        <p:origin x="7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9C56-2665-FB41-99FF-1175FCA1BE59}" type="datetimeFigureOut">
              <a:rPr kumimoji="1" lang="zh-CN" altLang="en-US" smtClean="0"/>
              <a:t>2018/11/13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6E02-7830-8346-9979-44A074DC1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73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9C56-2665-FB41-99FF-1175FCA1BE59}" type="datetimeFigureOut">
              <a:rPr kumimoji="1" lang="zh-CN" altLang="en-US" smtClean="0"/>
              <a:t>2018/11/13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6E02-7830-8346-9979-44A074DC1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435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9C56-2665-FB41-99FF-1175FCA1BE59}" type="datetimeFigureOut">
              <a:rPr kumimoji="1" lang="zh-CN" altLang="en-US" smtClean="0"/>
              <a:t>2018/11/13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6E02-7830-8346-9979-44A074DC1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106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9C56-2665-FB41-99FF-1175FCA1BE59}" type="datetimeFigureOut">
              <a:rPr kumimoji="1" lang="zh-CN" altLang="en-US" smtClean="0"/>
              <a:t>2018/11/13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6E02-7830-8346-9979-44A074DC1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00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9C56-2665-FB41-99FF-1175FCA1BE59}" type="datetimeFigureOut">
              <a:rPr kumimoji="1" lang="zh-CN" altLang="en-US" smtClean="0"/>
              <a:t>2018/11/13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6E02-7830-8346-9979-44A074DC1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939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9C56-2665-FB41-99FF-1175FCA1BE59}" type="datetimeFigureOut">
              <a:rPr kumimoji="1" lang="zh-CN" altLang="en-US" smtClean="0"/>
              <a:t>2018/11/13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6E02-7830-8346-9979-44A074DC1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086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9C56-2665-FB41-99FF-1175FCA1BE59}" type="datetimeFigureOut">
              <a:rPr kumimoji="1" lang="zh-CN" altLang="en-US" smtClean="0"/>
              <a:t>2018/11/13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6E02-7830-8346-9979-44A074DC1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43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9C56-2665-FB41-99FF-1175FCA1BE59}" type="datetimeFigureOut">
              <a:rPr kumimoji="1" lang="zh-CN" altLang="en-US" smtClean="0"/>
              <a:t>2018/11/13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6E02-7830-8346-9979-44A074DC1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765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9C56-2665-FB41-99FF-1175FCA1BE59}" type="datetimeFigureOut">
              <a:rPr kumimoji="1" lang="zh-CN" altLang="en-US" smtClean="0"/>
              <a:t>2018/11/13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6E02-7830-8346-9979-44A074DC1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19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9C56-2665-FB41-99FF-1175FCA1BE59}" type="datetimeFigureOut">
              <a:rPr kumimoji="1" lang="zh-CN" altLang="en-US" smtClean="0"/>
              <a:t>2018/11/13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6E02-7830-8346-9979-44A074DC1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993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9C56-2665-FB41-99FF-1175FCA1BE59}" type="datetimeFigureOut">
              <a:rPr kumimoji="1" lang="zh-CN" altLang="en-US" smtClean="0"/>
              <a:t>2018/11/13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6E02-7830-8346-9979-44A074DC1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914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F9C56-2665-FB41-99FF-1175FCA1BE59}" type="datetimeFigureOut">
              <a:rPr kumimoji="1" lang="zh-CN" altLang="en-US" smtClean="0"/>
              <a:t>2018/11/13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B6E02-7830-8346-9979-44A074DC1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161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ink.zhihu.com/?target=https://hacks.mozilla.org/2018/01/oxidizing-source-maps-with-rust-and-webassembly/" TargetMode="External"/><Relationship Id="rId3" Type="http://schemas.openxmlformats.org/officeDocument/2006/relationships/hyperlink" Target="http://link.zhihu.com/?target=https://mnt.io/2018/08/22/from-rust-to-beyond-the-webassembly-galaxy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hyperlink" Target="https://hacks.mozilla.org/2017/02/a-crash-course-in-just-in-time-jit-compiler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ebassembly.org/docs/portability/#assumptions-for-efficient-execut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ebassembly.org.cn/dem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b="1" dirty="0" err="1" smtClean="0"/>
              <a:t>WebAssembly</a:t>
            </a:r>
            <a:r>
              <a:rPr kumimoji="1" lang="zh-CN" altLang="en-US" b="1" dirty="0" smtClean="0"/>
              <a:t>简介</a:t>
            </a:r>
            <a:endParaRPr kumimoji="1"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530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C/C++</a:t>
            </a:r>
            <a:r>
              <a:rPr kumimoji="1" lang="zh-CN" altLang="en-US" b="1" dirty="0" smtClean="0"/>
              <a:t>编译为</a:t>
            </a:r>
            <a:r>
              <a:rPr kumimoji="1" lang="en-US" altLang="zh-CN" b="1" dirty="0" err="1" smtClean="0"/>
              <a:t>WebAssembly</a:t>
            </a:r>
            <a:r>
              <a:rPr kumimoji="1" lang="zh-CN" altLang="en-US" b="1" dirty="0" smtClean="0"/>
              <a:t>的流程</a:t>
            </a:r>
            <a:endParaRPr kumimoji="1" lang="zh-CN" altLang="en-US" b="1" dirty="0"/>
          </a:p>
        </p:txBody>
      </p:sp>
      <p:sp>
        <p:nvSpPr>
          <p:cNvPr id="4" name="AutoShape 4" descr="https://cdn-images-1.medium.com/max/1600/0*xNUJSNFWssBQcekQ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3618" y="1825625"/>
            <a:ext cx="944476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30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err="1" smtClean="0"/>
              <a:t>WebAssebly</a:t>
            </a:r>
            <a:r>
              <a:rPr kumimoji="1" lang="zh-CN" altLang="en-US" b="1" dirty="0" smtClean="0"/>
              <a:t>代码的加载及执行流程</a:t>
            </a:r>
            <a:endParaRPr kumimoji="1" lang="zh-CN" altLang="en-US" b="1" dirty="0"/>
          </a:p>
        </p:txBody>
      </p:sp>
      <p:pic>
        <p:nvPicPr>
          <p:cNvPr id="1026" name="Picture 2" descr="https://raw.githubusercontent.com/cunzaizhuyi/blog-assets/master/WebAssembly/seq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994" y="1690688"/>
            <a:ext cx="8383187" cy="476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79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err="1" smtClean="0"/>
              <a:t>WebAssembly</a:t>
            </a:r>
            <a:r>
              <a:rPr kumimoji="1" lang="zh-CN" altLang="en-US" b="1" dirty="0" smtClean="0"/>
              <a:t>为什么比</a:t>
            </a:r>
            <a:r>
              <a:rPr kumimoji="1" lang="en-US" altLang="zh-CN" b="1" dirty="0" smtClean="0"/>
              <a:t>JavaScript</a:t>
            </a:r>
            <a:r>
              <a:rPr kumimoji="1" lang="zh-CN" altLang="en-US" b="1" dirty="0" smtClean="0"/>
              <a:t>快？</a:t>
            </a:r>
            <a:endParaRPr kumimoji="1" lang="zh-CN" altLang="en-US" b="1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7573" y="1474155"/>
            <a:ext cx="8539316" cy="516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75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原生应用是怎么被移植到</a:t>
            </a:r>
            <a:r>
              <a:rPr kumimoji="1" lang="en-US" altLang="zh-CN" b="1" dirty="0" smtClean="0"/>
              <a:t>web</a:t>
            </a:r>
            <a:r>
              <a:rPr kumimoji="1" lang="zh-CN" altLang="en-US" b="1" dirty="0" smtClean="0"/>
              <a:t>的？</a:t>
            </a:r>
            <a:endParaRPr kumimoji="1"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909" y="1550374"/>
            <a:ext cx="6773337" cy="497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4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err="1" smtClean="0"/>
              <a:t>WebAssembly</a:t>
            </a:r>
            <a:r>
              <a:rPr kumimoji="1" lang="zh-CN" altLang="en-US" b="1" dirty="0" smtClean="0"/>
              <a:t>的应用场景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游戏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计算机辅助设计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视频和图像编辑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 smtClean="0"/>
              <a:t>Javascript</a:t>
            </a:r>
            <a:r>
              <a:rPr kumimoji="1" lang="zh-CN" altLang="en-US" dirty="0" smtClean="0"/>
              <a:t>框架的性能优化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现实案例：</a:t>
            </a:r>
            <a:endParaRPr kumimoji="1" lang="en-US" altLang="zh-CN" dirty="0" smtClean="0"/>
          </a:p>
          <a:p>
            <a:r>
              <a:rPr lang="zh-CN" altLang="en-US" dirty="0" smtClean="0"/>
              <a:t>一个例子是在 </a:t>
            </a:r>
            <a:r>
              <a:rPr lang="en-US" altLang="zh-CN" dirty="0" smtClean="0"/>
              <a:t>Firefox </a:t>
            </a:r>
            <a:r>
              <a:rPr lang="zh-CN" altLang="en-US" dirty="0" smtClean="0"/>
              <a:t>的 </a:t>
            </a:r>
            <a:r>
              <a:rPr lang="en-US" altLang="zh-CN" dirty="0" err="1" smtClean="0"/>
              <a:t>DevTools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中使用的 </a:t>
            </a:r>
            <a:r>
              <a:rPr lang="en-US" altLang="zh-CN" dirty="0" smtClean="0"/>
              <a:t>source map </a:t>
            </a:r>
            <a:r>
              <a:rPr lang="zh-CN" altLang="en-US" dirty="0" smtClean="0"/>
              <a:t>中的解析器。它被</a:t>
            </a:r>
            <a:r>
              <a:rPr lang="zh-CN" altLang="en-US" dirty="0" smtClean="0">
                <a:hlinkClick r:id="rId2"/>
              </a:rPr>
              <a:t>用 </a:t>
            </a:r>
            <a:r>
              <a:rPr lang="en-US" altLang="zh-CN" dirty="0" smtClean="0">
                <a:hlinkClick r:id="rId2"/>
              </a:rPr>
              <a:t>Rust </a:t>
            </a:r>
            <a:r>
              <a:rPr lang="zh-CN" altLang="en-US" dirty="0" smtClean="0">
                <a:hlinkClick r:id="rId2"/>
              </a:rPr>
              <a:t>重新编写</a:t>
            </a:r>
            <a:r>
              <a:rPr lang="zh-CN" altLang="en-US" dirty="0" smtClean="0"/>
              <a:t>，编译为 </a:t>
            </a:r>
            <a:r>
              <a:rPr lang="en-US" altLang="zh-CN" dirty="0" err="1" smtClean="0"/>
              <a:t>WebAssembly</a:t>
            </a:r>
            <a:r>
              <a:rPr lang="zh-CN" altLang="en-US" dirty="0" smtClean="0"/>
              <a:t>，这使得它的速度提高了</a:t>
            </a:r>
            <a:r>
              <a:rPr lang="en-US" altLang="zh-CN" dirty="0" smtClean="0"/>
              <a:t>11</a:t>
            </a:r>
            <a:r>
              <a:rPr lang="zh-CN" altLang="en-US" dirty="0" smtClean="0"/>
              <a:t>倍。在进行相同的重写后，</a:t>
            </a:r>
            <a:r>
              <a:rPr lang="en-US" altLang="zh-CN" dirty="0" smtClean="0"/>
              <a:t>WordPress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Gutenberg </a:t>
            </a:r>
            <a:r>
              <a:rPr lang="zh-CN" altLang="en-US" dirty="0" smtClean="0"/>
              <a:t>解析器</a:t>
            </a:r>
            <a:r>
              <a:rPr lang="zh-CN" altLang="en-US" dirty="0" smtClean="0">
                <a:hlinkClick r:id="rId3"/>
              </a:rPr>
              <a:t>平均速度提高了</a:t>
            </a:r>
            <a:r>
              <a:rPr lang="en-US" altLang="zh-CN" dirty="0" smtClean="0">
                <a:hlinkClick r:id="rId3"/>
              </a:rPr>
              <a:t>86</a:t>
            </a:r>
            <a:r>
              <a:rPr lang="zh-CN" altLang="en-US" dirty="0" smtClean="0">
                <a:hlinkClick r:id="rId3"/>
              </a:rPr>
              <a:t>倍</a:t>
            </a:r>
            <a:r>
              <a:rPr lang="zh-CN" altLang="en-US" dirty="0" smtClean="0"/>
              <a:t> 。</a:t>
            </a:r>
          </a:p>
          <a:p>
            <a:endParaRPr kumimoji="1" lang="en-US" altLang="zh-CN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Autodesk </a:t>
            </a:r>
            <a:r>
              <a:rPr lang="zh-CN" altLang="en-US" dirty="0"/>
              <a:t>的 </a:t>
            </a:r>
            <a:r>
              <a:rPr lang="en-US" altLang="zh-CN" dirty="0"/>
              <a:t>AutoCAD </a:t>
            </a:r>
            <a:r>
              <a:rPr lang="zh-CN" altLang="en-US" dirty="0"/>
              <a:t>团队已将其 </a:t>
            </a:r>
            <a:r>
              <a:rPr lang="en-US" altLang="zh-CN" dirty="0"/>
              <a:t>CAD </a:t>
            </a:r>
            <a:r>
              <a:rPr lang="zh-CN" altLang="en-US" dirty="0"/>
              <a:t>软件用于浏览器，</a:t>
            </a:r>
            <a:r>
              <a:rPr lang="en-US" altLang="zh-CN" dirty="0"/>
              <a:t>Adobe </a:t>
            </a:r>
            <a:r>
              <a:rPr lang="zh-CN" altLang="en-US" dirty="0"/>
              <a:t>已经使用 </a:t>
            </a:r>
            <a:r>
              <a:rPr lang="en-US" altLang="zh-CN" dirty="0" err="1"/>
              <a:t>WebAssembly</a:t>
            </a:r>
            <a:r>
              <a:rPr lang="en-US" altLang="zh-CN" dirty="0"/>
              <a:t> </a:t>
            </a:r>
            <a:r>
              <a:rPr lang="zh-CN" altLang="en-US" dirty="0"/>
              <a:t>通过浏览器提供了 </a:t>
            </a:r>
            <a:r>
              <a:rPr lang="en-US" altLang="zh-CN" dirty="0" err="1" smtClean="0"/>
              <a:t>Lightroom</a:t>
            </a:r>
            <a:endParaRPr lang="en-US" altLang="zh-CN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877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要不要项目中使用</a:t>
            </a:r>
            <a:r>
              <a:rPr kumimoji="1" lang="en-US" altLang="zh-CN" b="1" dirty="0" err="1" smtClean="0"/>
              <a:t>WebAssembly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技术栈切换成本</a:t>
            </a:r>
            <a:endParaRPr kumimoji="1" lang="en-US" altLang="zh-CN" dirty="0" smtClean="0"/>
          </a:p>
          <a:p>
            <a:r>
              <a:rPr kumimoji="1" lang="zh-CN" altLang="en-US" dirty="0" smtClean="0"/>
              <a:t>项目的持续集成成本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字节码加载成本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WebAssembly</a:t>
            </a:r>
            <a:r>
              <a:rPr kumimoji="1" lang="zh-CN" altLang="en-US" dirty="0" smtClean="0"/>
              <a:t>本身的不足：</a:t>
            </a:r>
            <a:endParaRPr kumimoji="1"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zh-CN" altLang="en-US" dirty="0" smtClean="0"/>
              <a:t>垃圾回收</a:t>
            </a:r>
            <a:endParaRPr kumimoji="1"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zh-CN" altLang="en-US" dirty="0" smtClean="0"/>
              <a:t>异常处理</a:t>
            </a:r>
            <a:endParaRPr kumimoji="1"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zh-CN" altLang="en-US" dirty="0" smtClean="0"/>
              <a:t>调试</a:t>
            </a:r>
            <a:endParaRPr kumimoji="1"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zh-CN" altLang="en-US" dirty="0" smtClean="0"/>
              <a:t>尾调用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64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总结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前景远大，但是目前的还不完善。前端主要还是在有性能问题的时候考虑使用。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17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39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967945"/>
            <a:ext cx="10515600" cy="412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1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浏览器的性能问题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8331" y="1456162"/>
            <a:ext cx="5744981" cy="4733864"/>
          </a:xfrm>
          <a:prstGeom prst="rect">
            <a:avLst/>
          </a:prstGeom>
        </p:spPr>
      </p:pic>
      <p:sp>
        <p:nvSpPr>
          <p:cNvPr id="5" name="文本框 4">
            <a:hlinkClick r:id="rId3"/>
          </p:cNvPr>
          <p:cNvSpPr txBox="1"/>
          <p:nvPr/>
        </p:nvSpPr>
        <p:spPr>
          <a:xfrm>
            <a:off x="1358537" y="6190026"/>
            <a:ext cx="5192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关于</a:t>
            </a:r>
            <a:r>
              <a:rPr kumimoji="1" lang="en-US" altLang="zh-CN" dirty="0" smtClean="0"/>
              <a:t>JIT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>
                <a:hlinkClick r:id="rId3"/>
              </a:rPr>
              <a:t>https://zhuanlan.zhihu.com/p/25669120/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3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关于</a:t>
            </a:r>
            <a:r>
              <a:rPr kumimoji="1" lang="en-US" altLang="zh-CN" b="1" dirty="0" err="1" smtClean="0"/>
              <a:t>WebAssembly</a:t>
            </a:r>
            <a:r>
              <a:rPr kumimoji="1" lang="zh-CN" altLang="en-US" b="1" dirty="0" smtClean="0"/>
              <a:t>的历史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起源于</a:t>
            </a:r>
            <a:r>
              <a:rPr kumimoji="1" lang="en-US" altLang="zh-CN" dirty="0" err="1" smtClean="0"/>
              <a:t>EmScripten</a:t>
            </a:r>
            <a:r>
              <a:rPr kumimoji="1" lang="zh-CN" altLang="en-US" dirty="0" smtClean="0"/>
              <a:t>项目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kumimoji="1" lang="zh-CN" altLang="en-US" dirty="0" smtClean="0"/>
              <a:t>传统语言编译到</a:t>
            </a:r>
            <a:r>
              <a:rPr kumimoji="1" lang="en-US" altLang="zh-CN" dirty="0" smtClean="0"/>
              <a:t>JavaScript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zh-CN" altLang="en-US" dirty="0" smtClean="0"/>
              <a:t>传统语言编译到</a:t>
            </a:r>
            <a:r>
              <a:rPr kumimoji="1" lang="en-US" altLang="zh-CN" dirty="0" err="1" smtClean="0"/>
              <a:t>asm.js</a:t>
            </a:r>
            <a:endParaRPr kumimoji="1"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kumimoji="1" lang="zh-CN" altLang="en-US" dirty="0" smtClean="0"/>
              <a:t>传统语言编译到</a:t>
            </a:r>
            <a:r>
              <a:rPr kumimoji="1" lang="en-US" altLang="zh-CN" dirty="0" err="1" smtClean="0"/>
              <a:t>WebAssembly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0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WebAssembly</a:t>
            </a:r>
            <a:r>
              <a:rPr lang="zh-CN" altLang="zh-CN" b="1" dirty="0"/>
              <a:t>是什么？</a:t>
            </a:r>
            <a:r>
              <a:rPr lang="zh-CN" altLang="zh-CN" b="1" dirty="0" smtClean="0">
                <a:effectLst/>
              </a:rPr>
              <a:t> 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WebAssembly</a:t>
            </a:r>
            <a:r>
              <a:rPr lang="zh-CN" altLang="zh-CN" dirty="0"/>
              <a:t>是一种运行在现代网络浏览器中的新型代码，并且提供新的性能特性和效果。它设计的目的不是为了手写代码而是为诸如</a:t>
            </a:r>
            <a:r>
              <a:rPr lang="en-US" altLang="zh-CN" dirty="0"/>
              <a:t>C</a:t>
            </a:r>
            <a:r>
              <a:rPr lang="zh-CN" altLang="zh-CN" dirty="0"/>
              <a:t>、</a:t>
            </a:r>
            <a:r>
              <a:rPr lang="en-US" altLang="zh-CN" dirty="0"/>
              <a:t>C++</a:t>
            </a:r>
            <a:r>
              <a:rPr lang="zh-CN" altLang="zh-CN" dirty="0"/>
              <a:t>和</a:t>
            </a:r>
            <a:r>
              <a:rPr lang="en-US" altLang="zh-CN" dirty="0"/>
              <a:t>Rust</a:t>
            </a:r>
            <a:r>
              <a:rPr lang="zh-CN" altLang="zh-CN" dirty="0"/>
              <a:t>等低级源语言提供一个高效的编译目标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zh-CN" dirty="0" smtClean="0"/>
              <a:t>关键词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zh-CN" sz="2400" dirty="0" smtClean="0"/>
              <a:t>运行在现代网络浏览器中的新型代码</a:t>
            </a:r>
            <a:r>
              <a:rPr lang="zh-CN" altLang="en-US" sz="2400" dirty="0" smtClean="0"/>
              <a:t>（</a:t>
            </a:r>
            <a:r>
              <a:rPr lang="zh-CN" altLang="zh-CN" sz="2400" dirty="0" smtClean="0"/>
              <a:t>二进制 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zh-CN" sz="2400" dirty="0" smtClean="0"/>
              <a:t>性能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zh-CN" sz="2400" dirty="0" smtClean="0"/>
              <a:t>高级</a:t>
            </a:r>
            <a:r>
              <a:rPr lang="zh-CN" altLang="zh-CN" sz="2400" dirty="0"/>
              <a:t>语言的高效编译目标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0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WebAssembly</a:t>
            </a:r>
            <a:r>
              <a:rPr lang="zh-CN" altLang="zh-CN" b="1" dirty="0"/>
              <a:t>的</a:t>
            </a:r>
            <a:r>
              <a:rPr lang="zh-CN" altLang="zh-CN" b="1" dirty="0" smtClean="0"/>
              <a:t>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CN" altLang="zh-CN" dirty="0"/>
              <a:t>快速、高效、可移植</a:t>
            </a:r>
            <a:r>
              <a:rPr lang="en-US" altLang="zh-CN" dirty="0"/>
              <a:t>——</a:t>
            </a:r>
            <a:r>
              <a:rPr lang="zh-CN" altLang="zh-CN" dirty="0"/>
              <a:t>通过利用</a:t>
            </a:r>
            <a:r>
              <a:rPr lang="zh-CN" altLang="zh-CN" dirty="0">
                <a:hlinkClick r:id="rId2"/>
              </a:rPr>
              <a:t>常见的硬件能力</a:t>
            </a:r>
            <a:r>
              <a:rPr lang="zh-CN" altLang="zh-CN" dirty="0"/>
              <a:t>，</a:t>
            </a:r>
            <a:r>
              <a:rPr lang="en-US" altLang="zh-CN" dirty="0" err="1"/>
              <a:t>WebAssembly</a:t>
            </a:r>
            <a:r>
              <a:rPr lang="zh-CN" altLang="zh-CN" dirty="0"/>
              <a:t>代码在不同平台上能够以接近本地速度运行。</a:t>
            </a:r>
          </a:p>
          <a:p>
            <a:pPr lvl="0"/>
            <a:endParaRPr lang="en-US" altLang="zh-CN" dirty="0" smtClean="0"/>
          </a:p>
          <a:p>
            <a:pPr lvl="0"/>
            <a:r>
              <a:rPr lang="zh-CN" altLang="zh-CN" dirty="0" smtClean="0"/>
              <a:t>可</a:t>
            </a:r>
            <a:r>
              <a:rPr lang="zh-CN" altLang="zh-CN" dirty="0"/>
              <a:t>读、可调试</a:t>
            </a:r>
            <a:r>
              <a:rPr lang="en-US" altLang="zh-CN" dirty="0"/>
              <a:t>——</a:t>
            </a:r>
            <a:r>
              <a:rPr lang="en-US" altLang="zh-CN" dirty="0" err="1"/>
              <a:t>WebAssembly</a:t>
            </a:r>
            <a:r>
              <a:rPr lang="zh-CN" altLang="zh-CN" dirty="0"/>
              <a:t>是一门低阶语言，但是它有确实有一种人类可读的文本格式（其标准即将得到最终版本），这允许通过手工来写代码，看代码以及调试代码。</a:t>
            </a:r>
          </a:p>
          <a:p>
            <a:pPr lvl="0"/>
            <a:endParaRPr lang="en-US" altLang="zh-CN" dirty="0" smtClean="0"/>
          </a:p>
          <a:p>
            <a:pPr lvl="0"/>
            <a:r>
              <a:rPr lang="zh-CN" altLang="zh-CN" dirty="0" smtClean="0"/>
              <a:t>保持</a:t>
            </a:r>
            <a:r>
              <a:rPr lang="zh-CN" altLang="zh-CN" dirty="0"/>
              <a:t>安全</a:t>
            </a:r>
            <a:r>
              <a:rPr lang="en-US" altLang="zh-CN" dirty="0"/>
              <a:t>——</a:t>
            </a:r>
            <a:r>
              <a:rPr lang="en-US" altLang="zh-CN" dirty="0" err="1"/>
              <a:t>WebAssembly</a:t>
            </a:r>
            <a:r>
              <a:rPr lang="zh-CN" altLang="zh-CN" dirty="0"/>
              <a:t>被限制运行在一个安全的沙箱执行环境中。像其他网络代码一样，它遵循浏览器的同源策略和授权策略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198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WebAssembly</a:t>
            </a:r>
            <a:r>
              <a:rPr lang="zh-CN" altLang="zh-CN" b="1" dirty="0" smtClean="0"/>
              <a:t>和</a:t>
            </a:r>
            <a:r>
              <a:rPr lang="en-US" altLang="zh-CN" b="1" dirty="0" err="1" smtClean="0"/>
              <a:t>Javascript</a:t>
            </a:r>
            <a:r>
              <a:rPr lang="zh-CN" altLang="zh-CN" b="1" dirty="0" smtClean="0"/>
              <a:t>什么关系？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都</a:t>
            </a:r>
            <a:r>
              <a:rPr lang="zh-CN" altLang="zh-CN" dirty="0"/>
              <a:t>是由虚拟机加载和</a:t>
            </a:r>
            <a:r>
              <a:rPr lang="zh-CN" altLang="zh-CN" dirty="0" smtClean="0"/>
              <a:t>执行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两者可以互相</a:t>
            </a:r>
            <a:r>
              <a:rPr lang="zh-CN" altLang="zh-CN" dirty="0" smtClean="0"/>
              <a:t>调用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 err="1"/>
              <a:t>WebAssembly</a:t>
            </a:r>
            <a:r>
              <a:rPr lang="zh-CN" altLang="zh-CN" dirty="0"/>
              <a:t>不是用来取代</a:t>
            </a:r>
            <a:r>
              <a:rPr lang="en-US" altLang="zh-CN" dirty="0"/>
              <a:t>JavaScript</a:t>
            </a:r>
            <a:r>
              <a:rPr lang="zh-CN" altLang="zh-CN" dirty="0"/>
              <a:t>的。相反，它被设计为和</a:t>
            </a:r>
            <a:r>
              <a:rPr lang="en-US" altLang="zh-CN" dirty="0"/>
              <a:t>JavaScript</a:t>
            </a:r>
            <a:r>
              <a:rPr lang="zh-CN" altLang="zh-CN" dirty="0"/>
              <a:t>一起协同工作，从而使得网络开发者能够利用两种语言的优势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36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前端怎么使用</a:t>
            </a:r>
            <a:r>
              <a:rPr kumimoji="1" lang="en-US" altLang="zh-CN" b="1" dirty="0" err="1" smtClean="0"/>
              <a:t>WebAssembly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常用工具如下：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emscrpton</a:t>
            </a:r>
            <a:r>
              <a:rPr kumimoji="1" lang="zh-CN" altLang="en-US" dirty="0" smtClean="0"/>
              <a:t>  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sz="2400" dirty="0" err="1" smtClean="0"/>
              <a:t>emcc</a:t>
            </a:r>
            <a:r>
              <a:rPr kumimoji="1" lang="en-US" altLang="zh-CN" sz="2400" dirty="0" smtClean="0"/>
              <a:t>   </a:t>
            </a:r>
            <a:r>
              <a:rPr kumimoji="1" lang="en-US" altLang="zh-CN" sz="2400" dirty="0" err="1" smtClean="0"/>
              <a:t>emsdk</a:t>
            </a: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86570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示例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性能对比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可移植</a:t>
            </a:r>
            <a:r>
              <a:rPr kumimoji="1" lang="en-US" altLang="zh-CN" dirty="0" smtClean="0"/>
              <a:t>—OpenGL</a:t>
            </a:r>
            <a:r>
              <a:rPr kumimoji="1" lang="zh-CN" altLang="en-US" dirty="0" smtClean="0"/>
              <a:t>示例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官网的游戏移植示例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>
                <a:hlinkClick r:id="rId2"/>
              </a:rPr>
              <a:t>http://webassembly.org.cn/demo/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3749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494</Words>
  <Application>Microsoft Macintosh PowerPoint</Application>
  <PresentationFormat>宽屏</PresentationFormat>
  <Paragraphs>66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Arial</vt:lpstr>
      <vt:lpstr>DengXian</vt:lpstr>
      <vt:lpstr>DengXian Light</vt:lpstr>
      <vt:lpstr>Office 主题</vt:lpstr>
      <vt:lpstr>WebAssembly简介</vt:lpstr>
      <vt:lpstr>PowerPoint 演示文稿</vt:lpstr>
      <vt:lpstr>浏览器的性能问题</vt:lpstr>
      <vt:lpstr>关于WebAssembly的历史</vt:lpstr>
      <vt:lpstr>WebAssembly是什么？ </vt:lpstr>
      <vt:lpstr>WebAssembly的目标</vt:lpstr>
      <vt:lpstr>WebAssembly和Javascript什么关系？</vt:lpstr>
      <vt:lpstr>前端怎么使用WebAssembly</vt:lpstr>
      <vt:lpstr>示例</vt:lpstr>
      <vt:lpstr>C/C++编译为WebAssembly的流程</vt:lpstr>
      <vt:lpstr>WebAssebly代码的加载及执行流程</vt:lpstr>
      <vt:lpstr>WebAssembly为什么比JavaScript快？</vt:lpstr>
      <vt:lpstr>原生应用是怎么被移植到web的？</vt:lpstr>
      <vt:lpstr>WebAssembly的应用场景</vt:lpstr>
      <vt:lpstr>要不要项目中使用WebAssembly</vt:lpstr>
      <vt:lpstr>总结</vt:lpstr>
      <vt:lpstr>PowerPoint 演示文稿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WebAssembly简介</dc:title>
  <dc:creator>Microsoft Office 用户</dc:creator>
  <cp:lastModifiedBy>Microsoft Office 用户</cp:lastModifiedBy>
  <cp:revision>35</cp:revision>
  <dcterms:created xsi:type="dcterms:W3CDTF">2018-11-10T06:02:45Z</dcterms:created>
  <dcterms:modified xsi:type="dcterms:W3CDTF">2018-11-13T03:15:11Z</dcterms:modified>
</cp:coreProperties>
</file>