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61D-357D-466B-868F-437B6666C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44C99-10E4-4776-824D-12CBB6092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F4B5-AFD7-45D3-88E4-A1CCD9A6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F456-12F6-42C5-8299-4DF3D9C0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7FF9-2B43-4CEE-BB04-95ABF023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344-1731-43D5-9212-9BA4BEF7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4ACBF-7E5B-41D3-B958-99678C494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782A0-912B-4C02-B1C4-B8034095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D87D-E755-46B3-8436-904BD99C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6BB9-155B-41F1-9759-5961489C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6AA94-8842-4CB0-85AD-376BFC78C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80A65-A9D8-432C-BD6D-655564B2C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C765-6270-41D7-8676-B3C8589E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6626B-B0D6-4ABF-9C6F-485F8670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AB23-EBF6-40D6-8BCE-56ADB10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8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7EA-F68A-4B08-87F3-6D645142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CA51-0731-498F-8595-B72031FF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97EBA-8CF4-4F9D-8902-1C594384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DE297-57AE-4DED-BA23-EC768212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83EA-439D-49BC-9733-CFF66E6A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8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84F8-9EAB-4CEC-AAA1-EB826036C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4F8AF-2800-49E6-9DCF-3B5F369D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4B911-C55E-4785-AE08-2078D89E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4305-A3E7-4222-A610-11E72E1D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553A-BF2B-4854-80C6-A8B992A3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9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BBB6-7F9C-48FD-BB47-1A2C161D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710F-D187-45FC-80F9-43FD8D7E8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BDE76-0F26-4923-88E8-6A49FF15E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BDEDE-8955-4EC7-9F7E-39881AD2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22C52-D445-43D3-B001-8FDD720C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CCB3-BE3C-4154-97AE-336DF367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C72E-EB65-406B-B65D-082653C5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BBE4-8FAF-4EFA-8161-ABB711196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6756-3962-4DDC-BF22-EF93B296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C8419-AD96-48A8-AB82-154F3A9D8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B383E-2313-450B-A6AE-26014703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4625-BEA0-458E-832C-170CDD4A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60E03-3478-4EAC-8B18-DFE941C0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BD4BB-43E4-4FDC-AC36-4D41220C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6E16-17A7-4B4C-BB47-31C589C4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092EF-E355-4D04-83E9-4A7C80F4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B05A-3B2D-44AB-9263-11D8B04D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96034-7002-46CE-9F2F-DC7A4B19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F4B3-1D24-457F-A8C4-ED4A494C3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8DD1A-854F-43DF-8952-8D74EB98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FB37D-52BF-43AC-A5B9-0B47C7F0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1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E1F7-1408-4A7C-B61E-0545C134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0D8-129F-496F-B7D7-9EC1F6CB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1B154-4C5E-40E7-B33E-6038DBD1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45ACC-6717-41FA-83F8-B1C2B88E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AECF4-ADFC-416A-B9AB-8C13ED2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2214D-BDE3-4769-B750-F1785680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305-CA62-4595-A46B-54BEB976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9D572-2858-450C-82D1-214877074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30160-547F-4CBF-8CC7-699030CE7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33FD3-EB3B-47DA-ADF5-A08BE7C2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5C6A-DBB1-4B65-8C75-F272359F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05588-C964-4C41-AF32-5B883ADD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987C-405F-44E1-9327-56DB40D4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2C2F3-9AD5-402A-927A-B22A0FA1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402A3-56CC-4D55-BBDB-01AEDD327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C2F32-1B3E-4C4D-BEFA-9E629905613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5E2B-DB2D-4080-94D9-B20E64FA8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C3F6-171E-46AE-896C-445DE7F2E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51D1-4AF4-46A8-9A3B-A010B17E3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83C9FB-5EAE-4D45-9393-30AD55665407}"/>
              </a:ext>
            </a:extLst>
          </p:cNvPr>
          <p:cNvGrpSpPr/>
          <p:nvPr/>
        </p:nvGrpSpPr>
        <p:grpSpPr>
          <a:xfrm>
            <a:off x="731147" y="202966"/>
            <a:ext cx="4544059" cy="3019846"/>
            <a:chOff x="3823970" y="1919077"/>
            <a:chExt cx="4544059" cy="30198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639073A-E189-4B16-8333-3718803EB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970" y="1919077"/>
              <a:ext cx="4544059" cy="301984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622F51-335B-424F-8659-4469BE0C755C}"/>
                </a:ext>
              </a:extLst>
            </p:cNvPr>
            <p:cNvSpPr txBox="1"/>
            <p:nvPr/>
          </p:nvSpPr>
          <p:spPr>
            <a:xfrm>
              <a:off x="3975843" y="2456330"/>
              <a:ext cx="37696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PER CAPITA INCOME PREDICTION</a:t>
              </a:r>
              <a:endParaRPr lang="en-US" sz="3200" b="1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C60F5D-E728-4D6A-B8B3-EC95CAA8E427}"/>
              </a:ext>
            </a:extLst>
          </p:cNvPr>
          <p:cNvGrpSpPr/>
          <p:nvPr/>
        </p:nvGrpSpPr>
        <p:grpSpPr>
          <a:xfrm>
            <a:off x="5692588" y="3400494"/>
            <a:ext cx="4544059" cy="3019846"/>
            <a:chOff x="6096000" y="409154"/>
            <a:chExt cx="4544059" cy="30198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F9636B-4119-4381-9994-73AF10A03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09154"/>
              <a:ext cx="4544059" cy="30198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F7F4DA-8FFC-491E-BA82-17050FC51F9F}"/>
                </a:ext>
              </a:extLst>
            </p:cNvPr>
            <p:cNvSpPr txBox="1"/>
            <p:nvPr/>
          </p:nvSpPr>
          <p:spPr>
            <a:xfrm>
              <a:off x="6243914" y="1251207"/>
              <a:ext cx="376966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>
                  <a:solidFill>
                    <a:schemeClr val="bg1"/>
                  </a:solidFill>
                  <a:latin typeface="Bahnschrift SemiBold Condensed" panose="020B0502040204020203" pitchFamily="34" charset="0"/>
                </a:rPr>
                <a:t>ONLINE PET SUPPLY ANALYSIS</a:t>
              </a:r>
              <a:endParaRPr lang="en-US" sz="3200" b="1" dirty="0">
                <a:solidFill>
                  <a:schemeClr val="bg1"/>
                </a:solidFill>
                <a:latin typeface="Bahnschrift SemiBold Condensed" panose="020B0502040204020203" pitchFamily="34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672249-CCB8-4898-BAA5-B9B11AE5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47" y="3429000"/>
            <a:ext cx="4544059" cy="29628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BDB60F-676F-4BC7-8187-51ABC23ACC1E}"/>
              </a:ext>
            </a:extLst>
          </p:cNvPr>
          <p:cNvSpPr txBox="1"/>
          <p:nvPr/>
        </p:nvSpPr>
        <p:spPr>
          <a:xfrm>
            <a:off x="697005" y="4910417"/>
            <a:ext cx="3769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 COLLECTION </a:t>
            </a:r>
          </a:p>
          <a:p>
            <a:pPr algn="ctr"/>
            <a:r>
              <a:rPr lang="de-DE" sz="32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AND STORAGE</a:t>
            </a:r>
            <a:endParaRPr lang="en-US" sz="3200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37970-68C3-4CDB-B9FA-179E5E73D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486647"/>
            <a:ext cx="5071782" cy="33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5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Luo</dc:creator>
  <cp:lastModifiedBy>Li Luo</cp:lastModifiedBy>
  <cp:revision>4</cp:revision>
  <dcterms:created xsi:type="dcterms:W3CDTF">2025-10-06T18:10:31Z</dcterms:created>
  <dcterms:modified xsi:type="dcterms:W3CDTF">2025-10-06T18:28:08Z</dcterms:modified>
</cp:coreProperties>
</file>