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77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1927-4210-9743-90DF-3BA3689D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327F9-7C22-1449-B681-9B98B1608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EB0D-944D-844A-98F3-BF7B8C66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1CEF-7A85-854B-932C-B5F67001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AAE0-DDC0-5247-9603-A15313BD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D7B4-19F0-894B-BC96-5A3F2771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43CB-DC09-0D44-B326-B8D4535C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3E45-8914-B04A-8371-660494DE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53B1-BDF9-7940-B642-D123EEC2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2916-490E-D543-9B59-FB05CB6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8866B-CBC1-6C4D-B56F-F13D576E9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4F656-A0AF-B64A-BD38-E6C09FC1C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42402-3E7F-6E48-8CA7-72488F34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F3D5-24D7-DC4E-8DF0-3CA7DE9B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3137-9FD3-F541-BDEC-1A20160F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FE8E-32B1-9F43-AEAD-81C6B91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F42-F777-B241-B53C-418BC657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AC82-24EF-A94B-8376-F22D76D0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1BC3-787F-D54C-9467-4932A221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F1D8-B102-7549-AFC6-965CDF98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63AE-9F57-5340-AEB0-14C528E5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9AC1-86B2-F64D-8022-699ED3A9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B72-0717-2B41-97D0-104626A1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ED4F-AAF8-A04D-AC3D-E73679E6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DAD5-C2F8-C247-A22A-401569A8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5B20-6C34-B648-9120-0A97124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5D8E-57A3-2C41-AC2C-0A70CC3A1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182B-5574-DC4A-AAF4-E34CBBB7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905F-16EE-154D-A0E9-29E71C38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0341-0A8E-5447-8386-4EB25FAE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1CEF-ECA1-6548-B706-7B27AE2B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FB15-8EFC-3140-9745-0E6E8B8C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FC44-E3AA-FB4C-8E36-9E2FD08E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6F79A-DD17-9140-B423-5F853DA68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B7F14-3220-FE4C-85CE-1B76784FE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946DA-25A9-1E40-8564-CBA62F129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FAA5E-1722-6048-9282-487142F4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DBB50-8E4F-6649-98E0-8D24FED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21911-1602-3743-9063-2F8FDCAF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3FA3-DC04-0147-B502-63F307CA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2672A-5AA8-CB47-84D2-8FBF23C5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EA7E4-B3C1-9C47-A001-35DE6974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F7732-A7BF-CC4F-A304-30EB9579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4A374-E0A7-6247-B467-8C692AB7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CA388-CF71-8944-B804-1890B20C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CE28B-C382-FD40-8E8B-B4C0610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93F8-8D80-9D4F-A043-51C9A557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C841-10A8-D24B-A474-EF76AF82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01CA-1433-5445-9759-B368192A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8304-353B-D045-89F8-9AE7A0FA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69674-D27D-9948-8948-BA126C5B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11620-ECFA-F749-BCAF-2D621120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0A86-9C48-3043-BECE-24746B56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C56A6-D8D0-F74E-83E2-B256A11AD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B1B3-B4C9-4547-8098-42E7DEF4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38A83-A3C5-FC4F-BE5B-FDDDA022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728BA-7A09-924C-B580-BAD0207B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FE52-5A1C-9345-85A3-846933D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8FEE4-D7D7-E847-A746-892EEE4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C87D-C017-3B4C-9069-84F9BCBF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1289-DBEA-F94B-A028-A4555514D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D38B-B369-EE41-974D-12FF36CA8C4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3AFA-9233-6E49-A19C-41FADC91C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2B5D-607E-8845-BEA8-4EA390636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C821-B7C9-7248-AE64-3533ED71D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8840-9523-3440-B956-F51B31CA4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disease/drug targets and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CE181-A041-3E44-A301-55A7EB22B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08EB4A-2A5C-EB40-87C4-D9A5C2EF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794656"/>
            <a:ext cx="4488007" cy="5410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4CFEA-7E4B-8C42-9B2B-30A800FD29E3}"/>
              </a:ext>
            </a:extLst>
          </p:cNvPr>
          <p:cNvSpPr txBox="1"/>
          <p:nvPr/>
        </p:nvSpPr>
        <p:spPr>
          <a:xfrm>
            <a:off x="6052458" y="1328057"/>
            <a:ext cx="389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Disease/drug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B3841-F44C-BC4E-B1D6-87B175BB4739}"/>
              </a:ext>
            </a:extLst>
          </p:cNvPr>
          <p:cNvSpPr txBox="1"/>
          <p:nvPr/>
        </p:nvSpPr>
        <p:spPr>
          <a:xfrm>
            <a:off x="6727372" y="5050972"/>
            <a:ext cx="304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Protein/gene networks (target network)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DF3F3-D90F-1647-B981-2E056E5FAF37}"/>
              </a:ext>
            </a:extLst>
          </p:cNvPr>
          <p:cNvSpPr txBox="1"/>
          <p:nvPr/>
        </p:nvSpPr>
        <p:spPr>
          <a:xfrm>
            <a:off x="6727372" y="2895600"/>
            <a:ext cx="348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Disease-gene associations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4C0A67-C868-B547-BF2F-0641356BB012}"/>
              </a:ext>
            </a:extLst>
          </p:cNvPr>
          <p:cNvSpPr/>
          <p:nvPr/>
        </p:nvSpPr>
        <p:spPr>
          <a:xfrm>
            <a:off x="2049230" y="4615543"/>
            <a:ext cx="2392137" cy="14586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8FA35B-9FF6-C646-8FE3-729668DD9E37}"/>
                  </a:ext>
                </a:extLst>
              </p:cNvPr>
              <p:cNvSpPr txBox="1"/>
              <p:nvPr/>
            </p:nvSpPr>
            <p:spPr>
              <a:xfrm>
                <a:off x="1415143" y="2133600"/>
                <a:ext cx="9688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/>
                  <a:t>Disease network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000" dirty="0"/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Gene network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be the set of genes associated with disease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/>
                  <a:t>Disease targets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prediction of disease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algn="l"/>
                <a:endParaRPr lang="en-US" sz="20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𝑡h𝑟𝑒𝑠𝑜𝑙𝑑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78FA35B-9FF6-C646-8FE3-729668DD9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43" y="2133600"/>
                <a:ext cx="9688286" cy="2862322"/>
              </a:xfrm>
              <a:prstGeom prst="rect">
                <a:avLst/>
              </a:prstGeom>
              <a:blipFill>
                <a:blip r:embed="rId2"/>
                <a:stretch>
                  <a:fillRect l="-524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F205AE7-F120-E243-BA4B-09C8B8E046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Disease targets prediction</a:t>
            </a:r>
          </a:p>
        </p:txBody>
      </p:sp>
    </p:spTree>
    <p:extLst>
      <p:ext uri="{BB962C8B-B14F-4D97-AF65-F5344CB8AC3E}">
        <p14:creationId xmlns:p14="http://schemas.microsoft.com/office/powerpoint/2010/main" val="221822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D7D4-3818-0541-BD24-ACD1F917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module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C558B9-85F5-754D-95B6-711F9C78ACE7}"/>
                  </a:ext>
                </a:extLst>
              </p:cNvPr>
              <p:cNvSpPr txBox="1"/>
              <p:nvPr/>
            </p:nvSpPr>
            <p:spPr>
              <a:xfrm>
                <a:off x="2971800" y="2351314"/>
                <a:ext cx="390797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/>
                  <a:t>For gene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	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𝑡h𝑟𝑒𝑠h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000" dirty="0"/>
              </a:p>
              <a:p>
                <a:pPr algn="l"/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C558B9-85F5-754D-95B6-711F9C7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351314"/>
                <a:ext cx="3907971" cy="1631216"/>
              </a:xfrm>
              <a:prstGeom prst="rect">
                <a:avLst/>
              </a:prstGeom>
              <a:blipFill>
                <a:blip r:embed="rId2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DD62-AAA3-9E4E-94AD-FEB5C386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DiaMond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E6CF2-19DE-054B-8744-0F3162EB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36" y="2337707"/>
            <a:ext cx="10682260" cy="3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Prediction of disease/drug targets and modules</vt:lpstr>
      <vt:lpstr>PowerPoint Presentation</vt:lpstr>
      <vt:lpstr>PowerPoint Presentation</vt:lpstr>
      <vt:lpstr>Disease module prediction</vt:lpstr>
      <vt:lpstr>DiaMond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disease/drug targets and modules</dc:title>
  <dc:creator>Microsoft Office User</dc:creator>
  <cp:lastModifiedBy>Microsoft Office User</cp:lastModifiedBy>
  <cp:revision>5</cp:revision>
  <dcterms:created xsi:type="dcterms:W3CDTF">2018-11-10T22:05:29Z</dcterms:created>
  <dcterms:modified xsi:type="dcterms:W3CDTF">2018-11-10T23:01:08Z</dcterms:modified>
</cp:coreProperties>
</file>