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8" y="2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351 – Operating Systems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Virtual Memory Manager Project Design Hints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2019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DFBB5-349C-469B-87BB-DD4BB21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F637-FFBF-4395-BB2B-A2AF2DA6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68751-FF5B-4835-B2C2-D24F27B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1513D5-EEF6-4ACD-A388-7180A7EB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View – Package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E805C-423E-46ED-8019-4D2B0066A1A1}"/>
              </a:ext>
            </a:extLst>
          </p:cNvPr>
          <p:cNvSpPr/>
          <p:nvPr/>
        </p:nvSpPr>
        <p:spPr>
          <a:xfrm>
            <a:off x="304800" y="1143000"/>
            <a:ext cx="5791200" cy="510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759FC-9241-4090-AAB9-B6CB8C5A9D34}"/>
              </a:ext>
            </a:extLst>
          </p:cNvPr>
          <p:cNvSpPr/>
          <p:nvPr/>
        </p:nvSpPr>
        <p:spPr>
          <a:xfrm>
            <a:off x="6205016" y="1143000"/>
            <a:ext cx="5791200" cy="510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OperatingSystem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A5F2D-A320-43EE-AA5D-1C83CA83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754188"/>
            <a:ext cx="5496388" cy="3960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66AF2-C249-4C3D-9A58-00C57DC7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2800" y="1905000"/>
            <a:ext cx="5498200" cy="32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DDD7-2E7C-44CF-AFC8-B7B0DC44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D587D-255B-417E-AA78-39917AD7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1DF6-AEE7-4EC5-B9C4-A9C5D13B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C9FB16-AE6F-4A77-A338-CDC440C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View – Hardware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7939-8233-4140-9B46-513C1196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0" y="480427"/>
            <a:ext cx="3609975" cy="557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C4B10-D7AA-4760-8BB5-83D92409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8785" y="1323389"/>
            <a:ext cx="2695575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FF0E4-DED5-40D9-8E82-005D80D8D1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2575" y="1271002"/>
            <a:ext cx="2695575" cy="399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F456B-0DB1-4601-A7F6-43E9E82011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6380" y="2028239"/>
            <a:ext cx="29241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4B306-0434-406F-8A04-E9809669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A5710-2F05-4CED-8DCB-D155FBE5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351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5865-BE4D-49F9-9848-87D1F56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C59030-AD29-4FB8-A7DC-74D9A5F9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View – </a:t>
            </a:r>
            <a:r>
              <a:rPr lang="en-US" dirty="0" err="1"/>
              <a:t>OperatingSystem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51BBA-B3E3-46BA-978A-EDB8BB4D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906462"/>
            <a:ext cx="4524375" cy="526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19887-D4C0-475C-81AE-BA0C1677E4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504" y="2219408"/>
            <a:ext cx="3152775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189E9-CE91-4EC8-B354-5BAE27EDEE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652" y="4343400"/>
            <a:ext cx="2009775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A4B78-E329-420B-90B9-3A0986A0F9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652" y="1569523"/>
            <a:ext cx="20097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CPSC 351 – Operating Systems Concepts</vt:lpstr>
      <vt:lpstr>Static View – Package Diagram</vt:lpstr>
      <vt:lpstr>Static View – Hardware </vt:lpstr>
      <vt:lpstr>Static View – OperatingSystem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164</cp:revision>
  <cp:lastPrinted>2019-01-21T18:43:17Z</cp:lastPrinted>
  <dcterms:created xsi:type="dcterms:W3CDTF">2011-10-03T21:31:14Z</dcterms:created>
  <dcterms:modified xsi:type="dcterms:W3CDTF">2019-04-23T00:17:22Z</dcterms:modified>
</cp:coreProperties>
</file>