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7640" cy="556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7640" cy="556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1374840" y="1823400"/>
            <a:ext cx="7329240" cy="584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7640" cy="556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9000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0440" y="487728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56000" y="457920"/>
            <a:ext cx="3167640" cy="12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90000" y="4877280"/>
            <a:ext cx="8099640" cy="278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432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0" y="432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56000" y="479880"/>
            <a:ext cx="3167640" cy="119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0" y="432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56000" y="479880"/>
            <a:ext cx="3167640" cy="119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099640" cy="5846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39600" y="479880"/>
            <a:ext cx="6400440" cy="55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Andale Mono"/>
              </a:rPr>
              <a:t>Hard Mode 101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953160" y="1563480"/>
            <a:ext cx="5282280" cy="30999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831960" y="3360600"/>
            <a:ext cx="4105800" cy="368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rcRect l="0" t="0" r="-12475" b="0"/>
          <a:stretch/>
        </p:blipFill>
        <p:spPr>
          <a:xfrm>
            <a:off x="1005840" y="1737360"/>
            <a:ext cx="3600360" cy="18288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243160" y="3749040"/>
            <a:ext cx="6809400" cy="32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Download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3200">
                <a:solidFill>
                  <a:srgbClr val="000000"/>
                </a:solidFill>
                <a:latin typeface="Arial"/>
              </a:rPr>
              <a:t>https://github.com/LiMina/adjective-animal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Meet the Team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648800" y="1823760"/>
            <a:ext cx="678204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Arial"/>
              </a:rPr>
              <a:t>Tracy Lee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3</a:t>
            </a:r>
            <a:r>
              <a:rPr lang="en-US" sz="3200" strike="noStrike" baseline="101000">
                <a:latin typeface="Arial"/>
              </a:rPr>
              <a:t>rd</a:t>
            </a:r>
            <a:r>
              <a:rPr lang="en-US" sz="3200" strike="noStrike">
                <a:latin typeface="Arial"/>
              </a:rPr>
              <a:t> yr CogSci</a:t>
            </a:r>
            <a:endParaRPr/>
          </a:p>
          <a:p>
            <a:r>
              <a:rPr lang="en-US" sz="3200" strike="noStrike">
                <a:latin typeface="Arial"/>
              </a:rPr>
              <a:t>Mina Li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3</a:t>
            </a:r>
            <a:r>
              <a:rPr lang="en-US" sz="3200" strike="noStrike" baseline="101000">
                <a:latin typeface="Arial"/>
              </a:rPr>
              <a:t>rd</a:t>
            </a:r>
            <a:r>
              <a:rPr lang="en-US" sz="3200" strike="noStrike">
                <a:latin typeface="Arial"/>
              </a:rPr>
              <a:t> yr CS</a:t>
            </a:r>
            <a:endParaRPr/>
          </a:p>
          <a:p>
            <a:r>
              <a:rPr lang="en-US" sz="3200" strike="noStrike">
                <a:latin typeface="Arial"/>
              </a:rPr>
              <a:t>Calvin Lu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3</a:t>
            </a:r>
            <a:r>
              <a:rPr lang="en-US" sz="3200" strike="noStrike" baseline="101000">
                <a:latin typeface="Arial"/>
              </a:rPr>
              <a:t>rd</a:t>
            </a:r>
            <a:r>
              <a:rPr lang="en-US" sz="3200" strike="noStrike">
                <a:latin typeface="Arial"/>
              </a:rPr>
              <a:t> yr CS / Psych</a:t>
            </a:r>
            <a:endParaRPr/>
          </a:p>
          <a:p>
            <a:r>
              <a:rPr lang="en-US" sz="3200" strike="noStrike">
                <a:latin typeface="Arial"/>
              </a:rPr>
              <a:t>Austin Shyu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2</a:t>
            </a:r>
            <a:r>
              <a:rPr lang="en-US" sz="3200" strike="noStrike" baseline="101000">
                <a:latin typeface="Arial"/>
              </a:rPr>
              <a:t>nd</a:t>
            </a:r>
            <a:r>
              <a:rPr lang="en-US" sz="3200" strike="noStrike">
                <a:latin typeface="Arial"/>
              </a:rPr>
              <a:t> year EECS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655000" y="5577840"/>
            <a:ext cx="4769640" cy="12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Meet the Team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465920" y="1823760"/>
            <a:ext cx="714780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trike="noStrike">
                <a:latin typeface="Arial"/>
              </a:rPr>
              <a:t>Tracy Lee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Any/All Pronouns</a:t>
            </a:r>
            <a:endParaRPr/>
          </a:p>
          <a:p>
            <a:r>
              <a:rPr lang="en-US" sz="3200" strike="noStrike">
                <a:latin typeface="Arial"/>
              </a:rPr>
              <a:t>Mina Li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They/Them, Ze/Hir</a:t>
            </a:r>
            <a:endParaRPr/>
          </a:p>
          <a:p>
            <a:r>
              <a:rPr lang="en-US" sz="3200" strike="noStrike">
                <a:latin typeface="Arial"/>
              </a:rPr>
              <a:t>Calvin Lu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He/Him</a:t>
            </a:r>
            <a:endParaRPr/>
          </a:p>
          <a:p>
            <a:r>
              <a:rPr lang="en-US" sz="3200" strike="noStrike">
                <a:latin typeface="Arial"/>
              </a:rPr>
              <a:t>Austin Shyu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:: 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	</a:t>
            </a:r>
            <a:r>
              <a:rPr lang="en-US" sz="3200" strike="noStrike">
                <a:latin typeface="Arial"/>
              </a:rPr>
              <a:t>He/Him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655000" y="5577840"/>
            <a:ext cx="4769640" cy="12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Synopsis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600" strike="noStrike">
                <a:solidFill>
                  <a:srgbClr val="000000"/>
                </a:solidFill>
                <a:latin typeface="Arial"/>
              </a:rPr>
              <a:t>Our game is a slice-of-life visual novel with the player experiencing daily struggles through the lens of a queer student. As you navigate through the challenges in life and school, you'll find yourself in battle with metaphorical monsters and fight with challenge-specific attacks to overcome the obstacle in your day.</a:t>
            </a:r>
            <a:endParaRPr/>
          </a:p>
          <a:p>
            <a:r>
              <a:rPr lang="en-US" sz="2600" strike="noStrike">
                <a:solidFill>
                  <a:srgbClr val="000000"/>
                </a:solidFill>
                <a:latin typeface="Arial"/>
              </a:rPr>
              <a:t>Plan your attacks wisely to maximize your happiness and well-being, but don't forget about your grades, too!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140" strike="noStrike">
                <a:solidFill>
                  <a:srgbClr val="ffffff"/>
                </a:solidFill>
                <a:latin typeface="Arial"/>
              </a:rPr>
              <a:t>Basic Concepts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800" strike="noStrike">
                <a:latin typeface="Arial"/>
              </a:rPr>
              <a:t>A slice-of-life novel with RPG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latin typeface="Arial"/>
              </a:rPr>
              <a:t>Metaphorical battles act as a way to imitate the kind of stress and anxiety associated with handling the challenge of school and life. We represent each challenge with a different monster, and your attacks echo real-life responses to these obstacles.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latin typeface="Arial"/>
              </a:rPr>
              <a:t>We wanted to the user to play from a first person POV so that the game doesn’t force upon you a certain image of what the protagonist is like.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456000" y="457920"/>
            <a:ext cx="3167640" cy="124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Creative Goals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800">
                <a:latin typeface="Arial"/>
              </a:rPr>
              <a:t>Make a game that is relatable to queer-identified students, touching upon difficult situations, such as social anxiety and taking exams.</a:t>
            </a:r>
            <a:endParaRPr/>
          </a:p>
          <a:p>
            <a:r>
              <a:rPr lang="en-US" sz="2800">
                <a:latin typeface="Arial"/>
              </a:rPr>
              <a:t>We wanted it to be light-hearted and cute with the metaphors and artwork, while still addressing something that is relevant in our lives.</a:t>
            </a:r>
            <a:endParaRPr/>
          </a:p>
          <a:p>
            <a:r>
              <a:rPr lang="en-US" sz="2800">
                <a:latin typeface="Arial"/>
              </a:rPr>
              <a:t>The metaphor of a battle relates to the struggle of handling these issues. The statistics that affect your battle represent how we, as students, have to make choices regarding sacrificing grades and happiness levels.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Challenges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800">
                <a:solidFill>
                  <a:srgbClr val="000000"/>
                </a:solidFill>
                <a:latin typeface="Arial"/>
              </a:rPr>
              <a:t>Pairing Unity with GitHub.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User Interface: Trying to make it intuitive for gamers and non-gamers.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Time management and scheduling.</a:t>
            </a:r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Scope.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Future Plans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990000" y="1823760"/>
            <a:ext cx="8099640" cy="584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800">
                <a:latin typeface="Arial"/>
              </a:rPr>
              <a:t>If we have time, we'd like to clean up some of the little details so that we feel completely satisfied with it.</a:t>
            </a:r>
            <a:endParaRPr/>
          </a:p>
          <a:p>
            <a:endParaRPr/>
          </a:p>
          <a:p>
            <a:r>
              <a:rPr lang="en-US" sz="2800">
                <a:latin typeface="Arial"/>
              </a:rPr>
              <a:t>We want this to be a polished product we'd be proud to show our friends and family (and put on our resumes).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456000" y="479880"/>
            <a:ext cx="3167640" cy="119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Screenshots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4901040" cy="29376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297680" y="4081320"/>
            <a:ext cx="4937760" cy="295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