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38D2A4-1AE0-4CA5-9F50-BA2516CC70EE}" v="23" dt="2024-09-06T11:27:35.8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42" d="100"/>
          <a:sy n="42" d="100"/>
        </p:scale>
        <p:origin x="106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Ming Huang" userId="fd61adce51648170" providerId="LiveId" clId="{BB38D2A4-1AE0-4CA5-9F50-BA2516CC70EE}"/>
    <pc:docChg chg="addSld modSld">
      <pc:chgData name="Li Ming Huang" userId="fd61adce51648170" providerId="LiveId" clId="{BB38D2A4-1AE0-4CA5-9F50-BA2516CC70EE}" dt="2024-09-06T11:27:35.881" v="26"/>
      <pc:docMkLst>
        <pc:docMk/>
      </pc:docMkLst>
      <pc:sldChg chg="addSp modSp mod modAnim">
        <pc:chgData name="Li Ming Huang" userId="fd61adce51648170" providerId="LiveId" clId="{BB38D2A4-1AE0-4CA5-9F50-BA2516CC70EE}" dt="2024-09-06T11:27:35.881" v="26"/>
        <pc:sldMkLst>
          <pc:docMk/>
          <pc:sldMk cId="832281008" sldId="256"/>
        </pc:sldMkLst>
        <pc:spChg chg="mod">
          <ac:chgData name="Li Ming Huang" userId="fd61adce51648170" providerId="LiveId" clId="{BB38D2A4-1AE0-4CA5-9F50-BA2516CC70EE}" dt="2024-09-06T11:26:57.932" v="15" actId="1076"/>
          <ac:spMkLst>
            <pc:docMk/>
            <pc:sldMk cId="832281008" sldId="256"/>
            <ac:spMk id="3" creationId="{69A3A229-D5FE-A37E-AA33-F066AA2AB814}"/>
          </ac:spMkLst>
        </pc:spChg>
        <pc:spChg chg="add mod">
          <ac:chgData name="Li Ming Huang" userId="fd61adce51648170" providerId="LiveId" clId="{BB38D2A4-1AE0-4CA5-9F50-BA2516CC70EE}" dt="2024-09-06T11:27:20.325" v="25" actId="1076"/>
          <ac:spMkLst>
            <pc:docMk/>
            <pc:sldMk cId="832281008" sldId="256"/>
            <ac:spMk id="4" creationId="{CFF9986A-5507-F6F4-BDC0-0DB43A07BE99}"/>
          </ac:spMkLst>
        </pc:spChg>
        <pc:picChg chg="mod">
          <ac:chgData name="Li Ming Huang" userId="fd61adce51648170" providerId="LiveId" clId="{BB38D2A4-1AE0-4CA5-9F50-BA2516CC70EE}" dt="2024-09-06T11:27:18.037" v="24" actId="1076"/>
          <ac:picMkLst>
            <pc:docMk/>
            <pc:sldMk cId="832281008" sldId="256"/>
            <ac:picMk id="1028" creationId="{4E826517-85FA-3B47-7BAD-07011304B153}"/>
          </ac:picMkLst>
        </pc:picChg>
      </pc:sldChg>
      <pc:sldChg chg="addSp modSp new modAnim">
        <pc:chgData name="Li Ming Huang" userId="fd61adce51648170" providerId="LiveId" clId="{BB38D2A4-1AE0-4CA5-9F50-BA2516CC70EE}" dt="2024-09-06T08:48:57.380" v="14"/>
        <pc:sldMkLst>
          <pc:docMk/>
          <pc:sldMk cId="1101800703" sldId="258"/>
        </pc:sldMkLst>
        <pc:picChg chg="add mod">
          <ac:chgData name="Li Ming Huang" userId="fd61adce51648170" providerId="LiveId" clId="{BB38D2A4-1AE0-4CA5-9F50-BA2516CC70EE}" dt="2024-09-06T08:47:48.228" v="10" actId="1076"/>
          <ac:picMkLst>
            <pc:docMk/>
            <pc:sldMk cId="1101800703" sldId="258"/>
            <ac:picMk id="1026" creationId="{7F187DB6-6102-A74C-BCB3-63E557481243}"/>
          </ac:picMkLst>
        </pc:picChg>
        <pc:picChg chg="add">
          <ac:chgData name="Li Ming Huang" userId="fd61adce51648170" providerId="LiveId" clId="{BB38D2A4-1AE0-4CA5-9F50-BA2516CC70EE}" dt="2024-09-06T08:48:46.635" v="13"/>
          <ac:picMkLst>
            <pc:docMk/>
            <pc:sldMk cId="1101800703" sldId="258"/>
            <ac:picMk id="1028" creationId="{F02F5417-246E-1F0E-35DD-E253ADBECD0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20BFB2-A52E-461E-862A-0679C3D8EE86}" type="datetimeFigureOut">
              <a:rPr lang="en-NL" smtClean="0"/>
              <a:t>06/09/2024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3D85DF-329A-4037-812B-0AB4ACFBE89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29378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3D85DF-329A-4037-812B-0AB4ACFBE893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96595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998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21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275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35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627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7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463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806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339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818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9/6/2024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1086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37D505C3-540C-4E1B-AFF5-74A9D9BD3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Denmark Street, London 1972 - Flashbak">
            <a:extLst>
              <a:ext uri="{FF2B5EF4-FFF2-40B4-BE49-F238E27FC236}">
                <a16:creationId xmlns:a16="http://schemas.microsoft.com/office/drawing/2014/main" id="{4E826517-85FA-3B47-7BAD-07011304B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73"/>
          <a:stretch/>
        </p:blipFill>
        <p:spPr bwMode="auto">
          <a:xfrm>
            <a:off x="20" y="-2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C5C14909-AFB2-4E07-A65C-633954901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5BC4B016-0848-4634-83F9-FBC4C80CA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6F8F6F-D1AE-B558-2B44-046B973CF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1" y="1181101"/>
            <a:ext cx="6384234" cy="3125856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Shakey</a:t>
            </a:r>
            <a:endParaRPr lang="en-NL" sz="54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A3A229-D5FE-A37E-AA33-F066AA2AB8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91917" y="4393964"/>
            <a:ext cx="4737788" cy="1280159"/>
          </a:xfrm>
        </p:spPr>
        <p:txBody>
          <a:bodyPr anchor="b">
            <a:normAutofit/>
          </a:bodyPr>
          <a:lstStyle/>
          <a:p>
            <a:pPr algn="r"/>
            <a:r>
              <a:rPr lang="en-US" sz="2400" dirty="0">
                <a:solidFill>
                  <a:srgbClr val="FFFFFF"/>
                </a:solidFill>
              </a:rPr>
              <a:t>Perception, Planning and Action</a:t>
            </a:r>
            <a:endParaRPr lang="en-NL" sz="2400" dirty="0">
              <a:solidFill>
                <a:srgbClr val="FFFFFF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B4D5F2A-4260-4216-72D8-50CC5F91C8D5}"/>
              </a:ext>
            </a:extLst>
          </p:cNvPr>
          <p:cNvSpPr txBox="1">
            <a:spLocks/>
          </p:cNvSpPr>
          <p:nvPr/>
        </p:nvSpPr>
        <p:spPr>
          <a:xfrm>
            <a:off x="7527236" y="3753885"/>
            <a:ext cx="4302469" cy="12801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400" dirty="0">
                <a:solidFill>
                  <a:srgbClr val="FFFFFF"/>
                </a:solidFill>
              </a:rPr>
              <a:t>First autonomous mobile robot</a:t>
            </a:r>
            <a:endParaRPr lang="en-NL" sz="2400" dirty="0">
              <a:solidFill>
                <a:srgbClr val="FFFFFF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FF9986A-5507-F6F4-BDC0-0DB43A07BE99}"/>
              </a:ext>
            </a:extLst>
          </p:cNvPr>
          <p:cNvSpPr txBox="1">
            <a:spLocks/>
          </p:cNvSpPr>
          <p:nvPr/>
        </p:nvSpPr>
        <p:spPr>
          <a:xfrm>
            <a:off x="7091917" y="5121051"/>
            <a:ext cx="4737788" cy="12801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400" dirty="0">
                <a:solidFill>
                  <a:srgbClr val="FFFFFF"/>
                </a:solidFill>
              </a:rPr>
              <a:t>STRIPS</a:t>
            </a:r>
            <a:endParaRPr lang="en-NL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281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8" name="Rectangle 2067">
            <a:extLst>
              <a:ext uri="{FF2B5EF4-FFF2-40B4-BE49-F238E27FC236}">
                <a16:creationId xmlns:a16="http://schemas.microsoft.com/office/drawing/2014/main" id="{FD57F13B-6973-4CE9-92F3-5EC476ED9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6" name="Picture 8" descr="History of Robotics #2 - Shakey Paves the Way">
            <a:extLst>
              <a:ext uri="{FF2B5EF4-FFF2-40B4-BE49-F238E27FC236}">
                <a16:creationId xmlns:a16="http://schemas.microsoft.com/office/drawing/2014/main" id="{0A5C0C2F-751F-81F6-CDB9-A238FDFD2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23586" y="0"/>
            <a:ext cx="14630398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70" name="Straight Connector 2069">
            <a:extLst>
              <a:ext uri="{FF2B5EF4-FFF2-40B4-BE49-F238E27FC236}">
                <a16:creationId xmlns:a16="http://schemas.microsoft.com/office/drawing/2014/main" id="{8EBABBB3-9834-451A-9C3E-59630549F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5B3620E-6172-01EB-5959-74638184A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93563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10626-0FBC-C867-68F8-1EF1577D4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C20F5-9D1F-20CF-E5EB-B67D4D9B4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F187DB6-6102-A74C-BCB3-63E557481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403" y="486440"/>
            <a:ext cx="5362575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man, the myth, the legend: Meet Shakey the robot, the world's first  AI-based robot - SRI">
            <a:extLst>
              <a:ext uri="{FF2B5EF4-FFF2-40B4-BE49-F238E27FC236}">
                <a16:creationId xmlns:a16="http://schemas.microsoft.com/office/drawing/2014/main" id="{F02F5417-246E-1F0E-35DD-E253ADBEC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800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gattaVTI">
  <a:themeElements>
    <a:clrScheme name="Regatta Yellow">
      <a:dk1>
        <a:sysClr val="windowText" lastClr="000000"/>
      </a:dk1>
      <a:lt1>
        <a:sysClr val="window" lastClr="FFFFFF"/>
      </a:lt1>
      <a:dk2>
        <a:srgbClr val="181C30"/>
      </a:dk2>
      <a:lt2>
        <a:srgbClr val="C8E1F4"/>
      </a:lt2>
      <a:accent1>
        <a:srgbClr val="217ED3"/>
      </a:accent1>
      <a:accent2>
        <a:srgbClr val="B92525"/>
      </a:accent2>
      <a:accent3>
        <a:srgbClr val="18558C"/>
      </a:accent3>
      <a:accent4>
        <a:srgbClr val="1D8B35"/>
      </a:accent4>
      <a:accent5>
        <a:srgbClr val="EA75AA"/>
      </a:accent5>
      <a:accent6>
        <a:srgbClr val="F5A700"/>
      </a:accent6>
      <a:hlink>
        <a:srgbClr val="DB0000"/>
      </a:hlink>
      <a:folHlink>
        <a:srgbClr val="066BB6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12</Words>
  <Application>Microsoft Office PowerPoint</Application>
  <PresentationFormat>Widescreen</PresentationFormat>
  <Paragraphs>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Arial</vt:lpstr>
      <vt:lpstr>Walbaum Display</vt:lpstr>
      <vt:lpstr>RegattaVTI</vt:lpstr>
      <vt:lpstr>Shakey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Huang, Li Ming (241113)</dc:creator>
  <cp:lastModifiedBy>Li Ming Huang</cp:lastModifiedBy>
  <cp:revision>1</cp:revision>
  <dcterms:created xsi:type="dcterms:W3CDTF">2024-09-05T17:40:58Z</dcterms:created>
  <dcterms:modified xsi:type="dcterms:W3CDTF">2024-09-06T11:27:39Z</dcterms:modified>
</cp:coreProperties>
</file>