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76" r:id="rId3"/>
    <p:sldId id="275" r:id="rId4"/>
    <p:sldId id="277" r:id="rId5"/>
    <p:sldId id="278" r:id="rId6"/>
    <p:sldId id="279" r:id="rId7"/>
    <p:sldId id="280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00F08FB-26A3-4574-8C88-A8C16FA35041}">
          <p14:sldIdLst>
            <p14:sldId id="256"/>
            <p14:sldId id="276"/>
            <p14:sldId id="275"/>
            <p14:sldId id="277"/>
            <p14:sldId id="278"/>
            <p14:sldId id="279"/>
            <p14:sldId id="280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6CEF46-8646-4DD7-8CD0-BA1479354560}" v="38" dt="2024-11-16T09:00:36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02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Елизавета Глубокова" userId="494d8ca71b89a55a" providerId="LiveId" clId="{EF6CEF46-8646-4DD7-8CD0-BA1479354560}"/>
    <pc:docChg chg="undo custSel addSld delSld modSld addSection delSection modSection">
      <pc:chgData name="Елизавета Глубокова" userId="494d8ca71b89a55a" providerId="LiveId" clId="{EF6CEF46-8646-4DD7-8CD0-BA1479354560}" dt="2024-11-16T09:00:09.607" v="312" actId="1076"/>
      <pc:docMkLst>
        <pc:docMk/>
      </pc:docMkLst>
      <pc:sldChg chg="addSp delSp modSp new mod">
        <pc:chgData name="Елизавета Глубокова" userId="494d8ca71b89a55a" providerId="LiveId" clId="{EF6CEF46-8646-4DD7-8CD0-BA1479354560}" dt="2024-11-16T08:39:07.377" v="22" actId="255"/>
        <pc:sldMkLst>
          <pc:docMk/>
          <pc:sldMk cId="3591597453" sldId="256"/>
        </pc:sldMkLst>
        <pc:spChg chg="add del mod">
          <ac:chgData name="Елизавета Глубокова" userId="494d8ca71b89a55a" providerId="LiveId" clId="{EF6CEF46-8646-4DD7-8CD0-BA1479354560}" dt="2024-11-16T08:39:07.377" v="22" actId="255"/>
          <ac:spMkLst>
            <pc:docMk/>
            <pc:sldMk cId="3591597453" sldId="256"/>
            <ac:spMk id="2" creationId="{11CB1B9F-6534-868B-E6CE-20F0178819F7}"/>
          </ac:spMkLst>
        </pc:spChg>
        <pc:spChg chg="mod">
          <ac:chgData name="Елизавета Глубокова" userId="494d8ca71b89a55a" providerId="LiveId" clId="{EF6CEF46-8646-4DD7-8CD0-BA1479354560}" dt="2024-11-16T08:38:26.356" v="17" actId="14100"/>
          <ac:spMkLst>
            <pc:docMk/>
            <pc:sldMk cId="3591597453" sldId="256"/>
            <ac:spMk id="3" creationId="{772DA572-803C-55DB-3E1E-B981DE6A3D1C}"/>
          </ac:spMkLst>
        </pc:spChg>
        <pc:spChg chg="add mod">
          <ac:chgData name="Елизавета Глубокова" userId="494d8ca71b89a55a" providerId="LiveId" clId="{EF6CEF46-8646-4DD7-8CD0-BA1479354560}" dt="2024-11-16T08:37:32.989" v="4"/>
          <ac:spMkLst>
            <pc:docMk/>
            <pc:sldMk cId="3591597453" sldId="256"/>
            <ac:spMk id="4" creationId="{4C6B2DEB-EBB9-5904-2041-C3DA31C54663}"/>
          </ac:spMkLst>
        </pc:spChg>
      </pc:sldChg>
      <pc:sldChg chg="delSp new del mod">
        <pc:chgData name="Елизавета Глубокова" userId="494d8ca71b89a55a" providerId="LiveId" clId="{EF6CEF46-8646-4DD7-8CD0-BA1479354560}" dt="2024-11-16T08:42:57.162" v="42" actId="2696"/>
        <pc:sldMkLst>
          <pc:docMk/>
          <pc:sldMk cId="3947130040" sldId="257"/>
        </pc:sldMkLst>
        <pc:picChg chg="del">
          <ac:chgData name="Елизавета Глубокова" userId="494d8ca71b89a55a" providerId="LiveId" clId="{EF6CEF46-8646-4DD7-8CD0-BA1479354560}" dt="2024-11-16T08:40:16.512" v="26" actId="478"/>
          <ac:picMkLst>
            <pc:docMk/>
            <pc:sldMk cId="3947130040" sldId="257"/>
            <ac:picMk id="2" creationId="{D3219DB0-27C6-29EC-F4B9-0E5F7C5DC5C5}"/>
          </ac:picMkLst>
        </pc:picChg>
      </pc:sldChg>
      <pc:sldChg chg="addSp modSp del mod">
        <pc:chgData name="Елизавета Глубокова" userId="494d8ca71b89a55a" providerId="LiveId" clId="{EF6CEF46-8646-4DD7-8CD0-BA1479354560}" dt="2024-11-16T08:56:41.489" v="274" actId="2696"/>
        <pc:sldMkLst>
          <pc:docMk/>
          <pc:sldMk cId="1125069959" sldId="270"/>
        </pc:sldMkLst>
        <pc:spChg chg="mod">
          <ac:chgData name="Елизавета Глубокова" userId="494d8ca71b89a55a" providerId="LiveId" clId="{EF6CEF46-8646-4DD7-8CD0-BA1479354560}" dt="2024-11-16T08:55:41.815" v="260" actId="1076"/>
          <ac:spMkLst>
            <pc:docMk/>
            <pc:sldMk cId="1125069959" sldId="270"/>
            <ac:spMk id="2" creationId="{00000000-0000-0000-0000-000000000000}"/>
          </ac:spMkLst>
        </pc:spChg>
        <pc:spChg chg="add">
          <ac:chgData name="Елизавета Глубокова" userId="494d8ca71b89a55a" providerId="LiveId" clId="{EF6CEF46-8646-4DD7-8CD0-BA1479354560}" dt="2024-11-16T08:52:13.299" v="196"/>
          <ac:spMkLst>
            <pc:docMk/>
            <pc:sldMk cId="1125069959" sldId="270"/>
            <ac:spMk id="3" creationId="{7A9624F9-89FE-CF72-7585-C8D493E4B245}"/>
          </ac:spMkLst>
        </pc:spChg>
        <pc:spChg chg="add">
          <ac:chgData name="Елизавета Глубокова" userId="494d8ca71b89a55a" providerId="LiveId" clId="{EF6CEF46-8646-4DD7-8CD0-BA1479354560}" dt="2024-11-16T08:54:48.990" v="248"/>
          <ac:spMkLst>
            <pc:docMk/>
            <pc:sldMk cId="1125069959" sldId="270"/>
            <ac:spMk id="4" creationId="{94C1B78A-EC6B-52E3-28C3-3D89E4133050}"/>
          </ac:spMkLst>
        </pc:spChg>
        <pc:spChg chg="add">
          <ac:chgData name="Елизавета Глубокова" userId="494d8ca71b89a55a" providerId="LiveId" clId="{EF6CEF46-8646-4DD7-8CD0-BA1479354560}" dt="2024-11-16T08:55:14.086" v="253"/>
          <ac:spMkLst>
            <pc:docMk/>
            <pc:sldMk cId="1125069959" sldId="270"/>
            <ac:spMk id="5" creationId="{818894DE-7783-ED2F-11DD-9768EF4364B2}"/>
          </ac:spMkLst>
        </pc:spChg>
      </pc:sldChg>
      <pc:sldChg chg="modSp mod">
        <pc:chgData name="Елизавета Глубокова" userId="494d8ca71b89a55a" providerId="LiveId" clId="{EF6CEF46-8646-4DD7-8CD0-BA1479354560}" dt="2024-11-16T08:46:05.312" v="89" actId="14100"/>
        <pc:sldMkLst>
          <pc:docMk/>
          <pc:sldMk cId="2689371013" sldId="275"/>
        </pc:sldMkLst>
        <pc:spChg chg="mod">
          <ac:chgData name="Елизавета Глубокова" userId="494d8ca71b89a55a" providerId="LiveId" clId="{EF6CEF46-8646-4DD7-8CD0-BA1479354560}" dt="2024-11-16T08:46:05.312" v="89" actId="14100"/>
          <ac:spMkLst>
            <pc:docMk/>
            <pc:sldMk cId="2689371013" sldId="275"/>
            <ac:spMk id="4" creationId="{D50C3CE1-4070-BB7C-2A5E-C848CC8A8456}"/>
          </ac:spMkLst>
        </pc:spChg>
        <pc:picChg chg="mod">
          <ac:chgData name="Елизавета Глубокова" userId="494d8ca71b89a55a" providerId="LiveId" clId="{EF6CEF46-8646-4DD7-8CD0-BA1479354560}" dt="2024-11-16T08:43:50.455" v="47" actId="1076"/>
          <ac:picMkLst>
            <pc:docMk/>
            <pc:sldMk cId="2689371013" sldId="275"/>
            <ac:picMk id="3" creationId="{13233AC0-976F-EEF6-7E26-B864E20E5E8B}"/>
          </ac:picMkLst>
        </pc:picChg>
      </pc:sldChg>
      <pc:sldChg chg="addSp modSp mod">
        <pc:chgData name="Елизавета Глубокова" userId="494d8ca71b89a55a" providerId="LiveId" clId="{EF6CEF46-8646-4DD7-8CD0-BA1479354560}" dt="2024-11-16T08:42:52.375" v="41" actId="1076"/>
        <pc:sldMkLst>
          <pc:docMk/>
          <pc:sldMk cId="3151658800" sldId="276"/>
        </pc:sldMkLst>
        <pc:spChg chg="add">
          <ac:chgData name="Елизавета Глубокова" userId="494d8ca71b89a55a" providerId="LiveId" clId="{EF6CEF46-8646-4DD7-8CD0-BA1479354560}" dt="2024-11-16T08:41:12.491" v="31"/>
          <ac:spMkLst>
            <pc:docMk/>
            <pc:sldMk cId="3151658800" sldId="276"/>
            <ac:spMk id="2" creationId="{6162BE30-6F42-C432-CC7F-968134893D60}"/>
          </ac:spMkLst>
        </pc:spChg>
        <pc:spChg chg="mod">
          <ac:chgData name="Елизавета Глубокова" userId="494d8ca71b89a55a" providerId="LiveId" clId="{EF6CEF46-8646-4DD7-8CD0-BA1479354560}" dt="2024-11-16T08:42:52.375" v="41" actId="1076"/>
          <ac:spMkLst>
            <pc:docMk/>
            <pc:sldMk cId="3151658800" sldId="276"/>
            <ac:spMk id="4" creationId="{E0742BE3-2942-4C42-D509-788A9F96C759}"/>
          </ac:spMkLst>
        </pc:spChg>
      </pc:sldChg>
      <pc:sldChg chg="addSp delSp modSp new mod modClrScheme chgLayout">
        <pc:chgData name="Елизавета Глубокова" userId="494d8ca71b89a55a" providerId="LiveId" clId="{EF6CEF46-8646-4DD7-8CD0-BA1479354560}" dt="2024-11-16T09:00:09.607" v="312" actId="1076"/>
        <pc:sldMkLst>
          <pc:docMk/>
          <pc:sldMk cId="4197764936" sldId="277"/>
        </pc:sldMkLst>
        <pc:spChg chg="add del mod ord">
          <ac:chgData name="Елизавета Глубокова" userId="494d8ca71b89a55a" providerId="LiveId" clId="{EF6CEF46-8646-4DD7-8CD0-BA1479354560}" dt="2024-11-16T08:59:21.360" v="307" actId="1076"/>
          <ac:spMkLst>
            <pc:docMk/>
            <pc:sldMk cId="4197764936" sldId="277"/>
            <ac:spMk id="2" creationId="{D6BC9919-F7F1-AFCD-DFA4-C16167FC56C5}"/>
          </ac:spMkLst>
        </pc:spChg>
        <pc:spChg chg="add mod">
          <ac:chgData name="Елизавета Глубокова" userId="494d8ca71b89a55a" providerId="LiveId" clId="{EF6CEF46-8646-4DD7-8CD0-BA1479354560}" dt="2024-11-16T08:47:12.761" v="93"/>
          <ac:spMkLst>
            <pc:docMk/>
            <pc:sldMk cId="4197764936" sldId="277"/>
            <ac:spMk id="3" creationId="{4813C67E-8682-A2DB-B878-CF173D8F7670}"/>
          </ac:spMkLst>
        </pc:spChg>
        <pc:spChg chg="add">
          <ac:chgData name="Елизавета Глубокова" userId="494d8ca71b89a55a" providerId="LiveId" clId="{EF6CEF46-8646-4DD7-8CD0-BA1479354560}" dt="2024-11-16T08:50:52.422" v="189"/>
          <ac:spMkLst>
            <pc:docMk/>
            <pc:sldMk cId="4197764936" sldId="277"/>
            <ac:spMk id="4" creationId="{20A56BDF-3656-59BA-BFCF-2156511F860A}"/>
          </ac:spMkLst>
        </pc:spChg>
        <pc:spChg chg="add mod">
          <ac:chgData name="Елизавета Глубокова" userId="494d8ca71b89a55a" providerId="LiveId" clId="{EF6CEF46-8646-4DD7-8CD0-BA1479354560}" dt="2024-11-16T09:00:05.446" v="311" actId="1076"/>
          <ac:spMkLst>
            <pc:docMk/>
            <pc:sldMk cId="4197764936" sldId="277"/>
            <ac:spMk id="8" creationId="{99249BE4-8CEC-FB6A-5654-59667F81E8A6}"/>
          </ac:spMkLst>
        </pc:spChg>
        <pc:picChg chg="add del mod">
          <ac:chgData name="Елизавета Глубокова" userId="494d8ca71b89a55a" providerId="LiveId" clId="{EF6CEF46-8646-4DD7-8CD0-BA1479354560}" dt="2024-11-16T08:57:00.027" v="277" actId="478"/>
          <ac:picMkLst>
            <pc:docMk/>
            <pc:sldMk cId="4197764936" sldId="277"/>
            <ac:picMk id="6" creationId="{FF27684B-B9F0-C4A3-E1FA-ACCFE7442872}"/>
          </ac:picMkLst>
        </pc:picChg>
        <pc:picChg chg="add mod">
          <ac:chgData name="Елизавета Глубокова" userId="494d8ca71b89a55a" providerId="LiveId" clId="{EF6CEF46-8646-4DD7-8CD0-BA1479354560}" dt="2024-11-16T09:00:09.607" v="312" actId="1076"/>
          <ac:picMkLst>
            <pc:docMk/>
            <pc:sldMk cId="4197764936" sldId="277"/>
            <ac:picMk id="9" creationId="{4D097427-4BEE-6B7A-E40E-3891A844D54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64F75-EB55-4288-B57A-771BD6EBB4E2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FBEA8-2ACD-4C2D-824E-414029733A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783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E842-F139-4386-B84D-A20271286393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3A61-3974-4728-9806-47C55C050D5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45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E842-F139-4386-B84D-A20271286393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3A61-3974-4728-9806-47C55C050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53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E842-F139-4386-B84D-A20271286393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3A61-3974-4728-9806-47C55C050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33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E842-F139-4386-B84D-A20271286393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3A61-3974-4728-9806-47C55C050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77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E842-F139-4386-B84D-A20271286393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3A61-3974-4728-9806-47C55C050D5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14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E842-F139-4386-B84D-A20271286393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3A61-3974-4728-9806-47C55C050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01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E842-F139-4386-B84D-A20271286393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3A61-3974-4728-9806-47C55C050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0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E842-F139-4386-B84D-A20271286393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3A61-3974-4728-9806-47C55C050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93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E842-F139-4386-B84D-A20271286393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3A61-3974-4728-9806-47C55C050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55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8D1E842-F139-4386-B84D-A20271286393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8E3A61-3974-4728-9806-47C55C050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12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E842-F139-4386-B84D-A20271286393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3A61-3974-4728-9806-47C55C050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55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8D1E842-F139-4386-B84D-A20271286393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8E3A61-3974-4728-9806-47C55C050D5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01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CB1B9F-6534-868B-E6CE-20F017881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3"/>
            <a:ext cx="10058400" cy="2670048"/>
          </a:xfrm>
        </p:spPr>
        <p:txBody>
          <a:bodyPr>
            <a:normAutofit/>
          </a:bodyPr>
          <a:lstStyle/>
          <a:p>
            <a:pPr algn="ctr"/>
            <a:r>
              <a:rPr lang="ru-RU" sz="9600" dirty="0"/>
              <a:t>Органы человека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2DA572-803C-55DB-3E1E-B981DE6A3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31923"/>
            <a:ext cx="10178374" cy="1099225"/>
          </a:xfrm>
        </p:spPr>
        <p:txBody>
          <a:bodyPr/>
          <a:lstStyle/>
          <a:p>
            <a:pPr algn="r"/>
            <a:r>
              <a:rPr lang="ru-RU" dirty="0"/>
              <a:t>Автор: Глубокова Елизавета Евгеньевна</a:t>
            </a:r>
          </a:p>
        </p:txBody>
      </p:sp>
    </p:spTree>
    <p:extLst>
      <p:ext uri="{BB962C8B-B14F-4D97-AF65-F5344CB8AC3E}">
        <p14:creationId xmlns:p14="http://schemas.microsoft.com/office/powerpoint/2010/main" val="359159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0742BE3-2942-4C42-D509-788A9F96C7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11157" y="165370"/>
            <a:ext cx="10369685" cy="48541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  <a:b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1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Cоздание</a:t>
            </a:r>
            <a:r>
              <a:rPr lang="ru-RU" sz="31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игры, помогающей школьникам легче и быстрее освоить тему "Органы человека"</a:t>
            </a:r>
            <a:br>
              <a:rPr lang="en-US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Создать игру, с вопросами по теме "Органы человека"</a:t>
            </a:r>
          </a:p>
        </p:txBody>
      </p:sp>
    </p:spTree>
    <p:extLst>
      <p:ext uri="{BB962C8B-B14F-4D97-AF65-F5344CB8AC3E}">
        <p14:creationId xmlns:p14="http://schemas.microsoft.com/office/powerpoint/2010/main" val="315165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50C3CE1-4070-BB7C-2A5E-C848CC8A845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0392" y="97278"/>
            <a:ext cx="9554184" cy="333172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работы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 школьники будут сдавать ОГЭ/ЕГЭ по биологии, в котором есть множество заданий на тему "Органы человека". Непонимание данной темы может привести к значительной потери баллов.</a:t>
            </a:r>
          </a:p>
        </p:txBody>
      </p:sp>
      <p:pic>
        <p:nvPicPr>
          <p:cNvPr id="3" name="Рисунок 2" descr="Изображение выглядит как зарисовка, рисунок, Штриховая графика, Детское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13233AC0-976F-EEF6-7E26-B864E20E5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9" t="14196" r="10796" b="16151"/>
          <a:stretch/>
        </p:blipFill>
        <p:spPr>
          <a:xfrm>
            <a:off x="8881354" y="3793787"/>
            <a:ext cx="2978336" cy="237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7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BC9919-F7F1-AFCD-DFA4-C16167FC56C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2374" y="389106"/>
            <a:ext cx="4142464" cy="332686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ru-RU" dirty="0"/>
            </a:br>
            <a:r>
              <a:rPr lang="ru-RU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Технологии: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3.11</a:t>
            </a:r>
            <a:b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PyQt6</a:t>
            </a:r>
            <a:b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Базы данных</a:t>
            </a:r>
            <a:b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endParaRPr lang="ru-RU" sz="3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249BE4-8CEC-FB6A-5654-59667F81E8A6}"/>
              </a:ext>
            </a:extLst>
          </p:cNvPr>
          <p:cNvSpPr txBox="1"/>
          <p:nvPr/>
        </p:nvSpPr>
        <p:spPr>
          <a:xfrm>
            <a:off x="6096000" y="0"/>
            <a:ext cx="5589422" cy="3070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Содержимое</a:t>
            </a:r>
            <a:r>
              <a:rPr lang="en-US" sz="4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ru-RU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 Главный файл </a:t>
            </a:r>
            <a:r>
              <a:rPr lang="en-US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ru-RU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.py</a:t>
            </a:r>
            <a:br>
              <a:rPr lang="ru-RU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2. База данных</a:t>
            </a:r>
            <a:br>
              <a:rPr lang="ru-RU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3. Папка с картинками </a:t>
            </a:r>
            <a:r>
              <a:rPr lang="en-US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endParaRPr lang="ru-RU" sz="28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D097427-4BEE-6B7A-E40E-3891A844D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11" y="4022488"/>
            <a:ext cx="1938696" cy="21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6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52D14-E1E2-4579-EE9F-049F73525C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3360" y="287338"/>
            <a:ext cx="11836400" cy="59480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ТЗ</a:t>
            </a:r>
            <a:br>
              <a:rPr lang="ru-RU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Главный файл main.py</a:t>
            </a:r>
            <a:br>
              <a:rPr lang="ru-RU" sz="2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Описание:</a:t>
            </a:r>
            <a:br>
              <a:rPr lang="ru-RU" sz="2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1. </a:t>
            </a:r>
            <a:r>
              <a:rPr lang="ru-RU" sz="26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Отрисовывается</a:t>
            </a:r>
            <a:r>
              <a:rPr lang="ru-RU" sz="2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комната в которой находится игрок (</a:t>
            </a:r>
            <a:r>
              <a:rPr lang="ru-RU" sz="26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2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Bedroom</a:t>
            </a:r>
            <a:r>
              <a:rPr lang="ru-RU" sz="2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LivingRoom</a:t>
            </a:r>
            <a:r>
              <a:rPr lang="ru-RU" sz="2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Corridor</a:t>
            </a:r>
            <a:r>
              <a:rPr lang="ru-RU" sz="2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Kitchen</a:t>
            </a:r>
            <a:r>
              <a:rPr lang="ru-RU" sz="2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ru-RU" sz="2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2. </a:t>
            </a:r>
            <a:r>
              <a:rPr lang="ru-RU" sz="26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Отрисовывается</a:t>
            </a:r>
            <a:r>
              <a:rPr lang="ru-RU" sz="2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игрок (</a:t>
            </a:r>
            <a:r>
              <a:rPr lang="ru-RU" sz="26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2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Creature</a:t>
            </a:r>
            <a:r>
              <a:rPr lang="ru-RU" sz="2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ru-RU" sz="2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3. В зависимости от комнаты и двери в каких находится игрок при взаимодействии с дверью игрок попадает в определённую комнату (отрисовка новой комнаты)</a:t>
            </a:r>
            <a:br>
              <a:rPr lang="en-US" sz="2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База данных</a:t>
            </a:r>
            <a:b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 Папка со спрайтами для отрисовки комнаты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ru-RU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540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2FB0BC-0B2D-8BA1-64C2-785BC3BE7351}"/>
              </a:ext>
            </a:extLst>
          </p:cNvPr>
          <p:cNvSpPr txBox="1"/>
          <p:nvPr/>
        </p:nvSpPr>
        <p:spPr>
          <a:xfrm>
            <a:off x="563390" y="0"/>
            <a:ext cx="8133137" cy="6178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Предметы в игре: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Органы: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Головной мозг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Сердце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Желудок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Кишечник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Печень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Лёгкие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Кости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1DBF50-AB57-EE5D-AB3B-7FC3C407BC7F}"/>
              </a:ext>
            </a:extLst>
          </p:cNvPr>
          <p:cNvSpPr txBox="1"/>
          <p:nvPr/>
        </p:nvSpPr>
        <p:spPr>
          <a:xfrm>
            <a:off x="4629958" y="942034"/>
            <a:ext cx="6094378" cy="3246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Артефакты: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Свеча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Мел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Спички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Кровь</a:t>
            </a:r>
          </a:p>
        </p:txBody>
      </p:sp>
    </p:spTree>
    <p:extLst>
      <p:ext uri="{BB962C8B-B14F-4D97-AF65-F5344CB8AC3E}">
        <p14:creationId xmlns:p14="http://schemas.microsoft.com/office/powerpoint/2010/main" val="47086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2CDEC3-CC71-94BA-EAB8-4DBB403355E0}"/>
              </a:ext>
            </a:extLst>
          </p:cNvPr>
          <p:cNvSpPr txBox="1"/>
          <p:nvPr/>
        </p:nvSpPr>
        <p:spPr>
          <a:xfrm>
            <a:off x="239948" y="285770"/>
            <a:ext cx="11712103" cy="4908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Предполагаемый сюжет игры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Маленькая девочка потеряла свою маму и случайно обнаружила старинную книгу, в которой описан ритуал возрождения мертвых.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проведения ритуала необходимы органы и артефакты. Игроку предстоит найти все органы, решая головоломки на пути, и сразиться с главным монстром. В конце игрок должен вернуться в главную комнату и провести ритуал,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вернуть маму главной героине к жизни.</a:t>
            </a:r>
          </a:p>
        </p:txBody>
      </p:sp>
    </p:spTree>
    <p:extLst>
      <p:ext uri="{BB962C8B-B14F-4D97-AF65-F5344CB8AC3E}">
        <p14:creationId xmlns:p14="http://schemas.microsoft.com/office/powerpoint/2010/main" val="94044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560368" y="1556080"/>
            <a:ext cx="9071264" cy="1143000"/>
          </a:xfrm>
        </p:spPr>
        <p:txBody>
          <a:bodyPr>
            <a:normAutofit/>
          </a:bodyPr>
          <a:lstStyle/>
          <a:p>
            <a:pPr algn="ctr"/>
            <a:r>
              <a:rPr lang="ru-RU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pic>
        <p:nvPicPr>
          <p:cNvPr id="4" name="Рисунок 3" descr="Изображение выглядит как зарисовка, графическая вставка, рисунок, Штрихов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661592CD-DA64-F575-5997-67AAE08868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50" b="28250"/>
          <a:stretch/>
        </p:blipFill>
        <p:spPr>
          <a:xfrm>
            <a:off x="3693391" y="2816155"/>
            <a:ext cx="4805218" cy="22104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</TotalTime>
  <Words>318</Words>
  <Application>Microsoft Office PowerPoint</Application>
  <PresentationFormat>Широкоэкранный</PresentationFormat>
  <Paragraphs>25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Times New Roman</vt:lpstr>
      <vt:lpstr>Ретро</vt:lpstr>
      <vt:lpstr>Органы человека</vt:lpstr>
      <vt:lpstr>Цель работы: Cоздание игры, помогающей школьникам легче и быстрее освоить тему "Органы человека" Задачи:  1. Создать игру, с вопросами по теме "Органы человека"</vt:lpstr>
      <vt:lpstr>Актуальность работы Некоторые школьники будут сдавать ОГЭ/ЕГЭ по биологии, в котором есть множество заданий на тему "Органы человека". Непонимание данной темы может привести к значительной потери баллов.</vt:lpstr>
      <vt:lpstr> Технологии: Python 3.11 Библиотека PyQt6 Базы данных pygame</vt:lpstr>
      <vt:lpstr>ТЗ Главный файл main.py     Описание:     1. Отрисовывается комната в которой находится игрок (class Bedroom, LivingRoom, Corridor, Kitchen)     2. Отрисовывается игрок (class Creature)     3. В зависимости от комнаты и двери в каких находится игрок при взаимодействии с дверью игрок попадает в определённую комнату (отрисовка новой комнаты)  2. База данных  3. Папка со спрайтами для отрисовки комнаты data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Елизавета Глубокова</dc:creator>
  <cp:lastModifiedBy>Елизавета Глубокова</cp:lastModifiedBy>
  <cp:revision>4</cp:revision>
  <dcterms:created xsi:type="dcterms:W3CDTF">2024-11-16T08:36:45Z</dcterms:created>
  <dcterms:modified xsi:type="dcterms:W3CDTF">2025-01-25T18:45:32Z</dcterms:modified>
</cp:coreProperties>
</file>