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6" r:id="rId3"/>
    <p:sldId id="365" r:id="rId4"/>
    <p:sldId id="3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77667" y="64135"/>
            <a:ext cx="38354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Bmp Font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1:BmpFont</a:t>
            </a:r>
            <a:r>
              <a:rPr lang="zh-CN" altLang="en-US" sz="3200"/>
              <a:t>文件</a:t>
            </a:r>
            <a:r>
              <a:rPr lang="en-US" altLang="zh-CN" sz="3200"/>
              <a:t>: </a:t>
            </a:r>
            <a:r>
              <a:rPr lang="zh-CN" altLang="en-US" sz="3200"/>
              <a:t>文字的图片</a:t>
            </a:r>
            <a:r>
              <a:rPr lang="en-US" altLang="zh-CN" sz="3200"/>
              <a:t>+ .fnt</a:t>
            </a:r>
            <a:r>
              <a:rPr lang="zh-CN" altLang="en-US" sz="3200"/>
              <a:t>说明描述文件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2:.fnt</a:t>
            </a:r>
            <a:r>
              <a:rPr lang="zh-CN" altLang="en-US" sz="3200"/>
              <a:t>文件里面有字符</a:t>
            </a:r>
            <a:r>
              <a:rPr lang="en-US" altLang="zh-CN" sz="3200"/>
              <a:t>,</a:t>
            </a:r>
            <a:r>
              <a:rPr lang="zh-CN" altLang="en-US" sz="3200"/>
              <a:t>以及这个字符在图片中的位置</a:t>
            </a:r>
            <a:r>
              <a:rPr lang="en-US" altLang="zh-CN" sz="3200"/>
              <a:t>,</a:t>
            </a:r>
            <a:r>
              <a:rPr lang="zh-CN" altLang="en-US" sz="3200"/>
              <a:t>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BmpFont </a:t>
            </a:r>
            <a:r>
              <a:rPr lang="zh-CN" altLang="en-US" sz="3200"/>
              <a:t>制作工具 </a:t>
            </a:r>
            <a:r>
              <a:rPr lang="en-US" altLang="zh-CN" sz="3200"/>
              <a:t>: GlyphDesigner (Mac</a:t>
            </a:r>
            <a:r>
              <a:rPr lang="zh-CN" altLang="en-US" sz="3200"/>
              <a:t>系统</a:t>
            </a:r>
            <a:r>
              <a:rPr lang="en-US" altLang="zh-CN" sz="3200"/>
              <a:t>);</a:t>
            </a:r>
            <a:endParaRPr lang="en-US" altLang="zh-CN" sz="3200"/>
          </a:p>
          <a:p>
            <a:pPr algn="l"/>
            <a:r>
              <a:rPr lang="en-US" altLang="zh-CN" sz="3200"/>
              <a:t>4: BmpFont</a:t>
            </a:r>
            <a:r>
              <a:rPr lang="zh-CN" altLang="en-US" sz="3200"/>
              <a:t>的优点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(1)</a:t>
            </a:r>
            <a:r>
              <a:rPr lang="zh-CN" altLang="en-US" sz="3200"/>
              <a:t>速度快</a:t>
            </a:r>
            <a:r>
              <a:rPr lang="en-US" altLang="zh-CN" sz="3200"/>
              <a:t>;  (2) </a:t>
            </a:r>
            <a:r>
              <a:rPr lang="zh-CN" altLang="en-US" sz="3200"/>
              <a:t>能做特殊效果的文字</a:t>
            </a:r>
            <a:r>
              <a:rPr lang="en-US" altLang="zh-CN" sz="3200"/>
              <a:t>; </a:t>
            </a:r>
            <a:endParaRPr lang="en-US" altLang="zh-CN" sz="3200"/>
          </a:p>
          <a:p>
            <a:pPr algn="l"/>
            <a:r>
              <a:rPr lang="en-US" altLang="zh-CN" sz="3200"/>
              <a:t>    </a:t>
            </a:r>
            <a:r>
              <a:rPr lang="zh-CN" altLang="en-US" sz="3200"/>
              <a:t>缺点</a:t>
            </a:r>
            <a:r>
              <a:rPr lang="en-US" altLang="zh-CN" sz="3200"/>
              <a:t>: </a:t>
            </a:r>
            <a:r>
              <a:rPr lang="zh-CN" altLang="en-US" sz="3200"/>
              <a:t>显示的字符个数有限</a:t>
            </a:r>
            <a:r>
              <a:rPr lang="en-US" altLang="zh-CN" sz="3200"/>
              <a:t>;</a:t>
            </a:r>
            <a:r>
              <a:rPr lang="zh-CN" altLang="en-US" sz="3200"/>
              <a:t>  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31722" y="64135"/>
            <a:ext cx="752729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BmpFont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667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导入</a:t>
            </a:r>
            <a:r>
              <a:rPr lang="en-US" altLang="zh-CN" sz="3200"/>
              <a:t>.fnt</a:t>
            </a:r>
            <a:r>
              <a:rPr lang="zh-CN" altLang="en-US" sz="3200"/>
              <a:t>与</a:t>
            </a:r>
            <a:r>
              <a:rPr lang="en-US" altLang="zh-CN" sz="3200"/>
              <a:t>.png</a:t>
            </a:r>
            <a:r>
              <a:rPr lang="zh-CN" altLang="en-US" sz="3200"/>
              <a:t>的文件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creator --&gt; custom font;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创建材质使用 </a:t>
            </a:r>
            <a:r>
              <a:rPr lang="en-US" altLang="zh-CN" sz="3200"/>
              <a:t>GUI-&gt;TextShader </a:t>
            </a:r>
            <a:r>
              <a:rPr lang="zh-CN" altLang="en-US" sz="3200"/>
              <a:t>纯贴图 </a:t>
            </a:r>
            <a:r>
              <a:rPr lang="en-US" altLang="zh-CN" sz="3200"/>
              <a:t>Mobile/diffuse</a:t>
            </a:r>
            <a:endParaRPr lang="en-US" altLang="zh-CN" sz="3200"/>
          </a:p>
          <a:p>
            <a:pPr algn="l"/>
            <a:r>
              <a:rPr lang="en-US" altLang="zh-CN" sz="3200"/>
              <a:t>4:</a:t>
            </a:r>
            <a:r>
              <a:rPr lang="zh-CN" altLang="en-US" sz="3200"/>
              <a:t>手动录入每一个字符</a:t>
            </a:r>
            <a:r>
              <a:rPr lang="en-US" altLang="zh-CN" sz="3200"/>
              <a:t>,</a:t>
            </a:r>
            <a:endParaRPr lang="en-US" altLang="zh-CN" sz="3200"/>
          </a:p>
          <a:p>
            <a:pPr algn="l"/>
            <a:r>
              <a:rPr lang="en-US" altLang="zh-CN"/>
              <a:t>char id=52 x=2 y=2 width=25 height=33 xoffset=0 yoffset=0 xadvance=20 page=0 chnl=0 letter="4"</a:t>
            </a:r>
            <a:endParaRPr lang="en-US" altLang="zh-CN"/>
          </a:p>
          <a:p>
            <a:pPr algn="l"/>
            <a:r>
              <a:rPr lang="en-US" altLang="zh-CN"/>
              <a:t>UV</a:t>
            </a:r>
            <a:endParaRPr lang="en-US" altLang="zh-CN"/>
          </a:p>
          <a:p>
            <a:pPr algn="l"/>
            <a:r>
              <a:rPr lang="en-US" altLang="zh-CN"/>
              <a:t>X = x / 贴图宽(2/128 = 0.015625) ； Y = 1 - y / 贴图高(1- 2/128 = 0.984375)</a:t>
            </a:r>
            <a:endParaRPr lang="en-US" altLang="zh-CN"/>
          </a:p>
          <a:p>
            <a:pPr algn="l"/>
            <a:r>
              <a:rPr lang="en-US" altLang="zh-CN"/>
              <a:t>W = width / 贴图宽(25/128 = 0.1953125) ； H = -1 * height / 贴图高 (-33/128 = -0.2578125)</a:t>
            </a:r>
            <a:endParaRPr lang="en-US" altLang="zh-CN"/>
          </a:p>
          <a:p>
            <a:pPr algn="l"/>
            <a:r>
              <a:rPr lang="en-US" altLang="zh-CN"/>
              <a:t>Vert</a:t>
            </a:r>
            <a:endParaRPr lang="en-US" altLang="zh-CN"/>
          </a:p>
          <a:p>
            <a:pPr algn="l"/>
            <a:r>
              <a:rPr lang="en-US" altLang="zh-CN"/>
              <a:t>X = xoffset (0) ; Y = yoffset (-0.5 * height)</a:t>
            </a:r>
            <a:endParaRPr lang="en-US" altLang="zh-CN"/>
          </a:p>
          <a:p>
            <a:pPr algn="l"/>
            <a:r>
              <a:rPr lang="en-US" altLang="zh-CN"/>
              <a:t>W = width(25) ； H = height(33)       advance</a:t>
            </a:r>
            <a:r>
              <a:rPr lang="en-US" altLang="zh-CN"/>
              <a:t> = xadvance (20)；</a:t>
            </a:r>
            <a:r>
              <a:rPr lang="en-US" altLang="zh-CN" sz="3200"/>
              <a:t> </a:t>
            </a:r>
            <a:endParaRPr lang="en-US" altLang="zh-CN" sz="3200"/>
          </a:p>
          <a:p>
            <a:pPr algn="l"/>
            <a:r>
              <a:rPr lang="en-US" altLang="zh-CN" sz="3200"/>
              <a:t>5:</a:t>
            </a:r>
            <a:r>
              <a:rPr lang="zh-CN" altLang="en-US" sz="3200"/>
              <a:t>创建一个</a:t>
            </a:r>
            <a:r>
              <a:rPr lang="en-US" altLang="zh-CN" sz="3200"/>
              <a:t>Text</a:t>
            </a:r>
            <a:r>
              <a:rPr lang="zh-CN" altLang="en-US" sz="3200"/>
              <a:t>对象</a:t>
            </a:r>
            <a:r>
              <a:rPr lang="en-US" altLang="zh-CN" sz="3200"/>
              <a:t>,</a:t>
            </a:r>
            <a:r>
              <a:rPr lang="zh-CN" altLang="en-US" sz="3200"/>
              <a:t>使用自定义的字体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1982" y="64135"/>
            <a:ext cx="84467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怎么样使用代码导入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扩展编辑器，编辑器的功能代码放入到</a:t>
            </a:r>
            <a:r>
              <a:rPr lang="en-US" altLang="zh-CN" sz="3200"/>
              <a:t>Editor</a:t>
            </a:r>
            <a:r>
              <a:rPr lang="zh-CN" altLang="en-US" sz="3200"/>
              <a:t>路径下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zh-CN" altLang="en-US" sz="3200"/>
              <a:t>编辑器扩展相关代码与项目代码分开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创建一个将</a:t>
            </a:r>
            <a:r>
              <a:rPr lang="en-US" altLang="zh-CN" sz="3200"/>
              <a:t>.fnt</a:t>
            </a:r>
            <a:r>
              <a:rPr lang="zh-CN" altLang="en-US" sz="3200"/>
              <a:t>文件导入到自定义字体</a:t>
            </a:r>
            <a:r>
              <a:rPr lang="en-US" altLang="zh-CN" sz="3200"/>
              <a:t>, </a:t>
            </a:r>
            <a:r>
              <a:rPr lang="zh-CN" altLang="en-US" sz="3200"/>
              <a:t>文件的脚本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脚本主要功能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     (1)</a:t>
            </a:r>
            <a:r>
              <a:rPr lang="zh-CN" altLang="en-US" sz="3200"/>
              <a:t>将调用加入到入口</a:t>
            </a:r>
            <a:r>
              <a:rPr lang="en-US" altLang="zh-CN" sz="3200"/>
              <a:t>: [MenuItem("Assets/Create/CreateBMFont")]</a:t>
            </a:r>
            <a:endParaRPr lang="en-US" altLang="zh-CN" sz="3200"/>
          </a:p>
          <a:p>
            <a:pPr algn="l"/>
            <a:r>
              <a:rPr lang="en-US" altLang="zh-CN" sz="3200"/>
              <a:t>     (2)</a:t>
            </a:r>
            <a:r>
              <a:rPr lang="zh-CN" altLang="en-US" sz="3200"/>
              <a:t>读取当前选中的</a:t>
            </a:r>
            <a:r>
              <a:rPr lang="en-US" altLang="zh-CN" sz="3200"/>
              <a:t>.fnt</a:t>
            </a:r>
            <a:r>
              <a:rPr lang="zh-CN" altLang="en-US" sz="3200">
                <a:sym typeface="+mn-ea"/>
              </a:rPr>
              <a:t>文件</a:t>
            </a:r>
            <a:r>
              <a:rPr lang="en-US" altLang="zh-CN" sz="3200">
                <a:sym typeface="+mn-ea"/>
              </a:rPr>
              <a:t>, </a:t>
            </a:r>
            <a:r>
              <a:rPr lang="zh-CN" altLang="en-US" sz="3200">
                <a:sym typeface="+mn-ea"/>
              </a:rPr>
              <a:t>将文件里面的数据按照上面的公式加入到自定义字体文件</a:t>
            </a:r>
            <a:r>
              <a:rPr lang="en-US" altLang="zh-CN" sz="3200">
                <a:sym typeface="+mn-ea"/>
              </a:rPr>
              <a:t>.</a:t>
            </a:r>
            <a:r>
              <a:rPr lang="zh-CN" altLang="en-US" sz="3200">
                <a:sym typeface="+mn-ea"/>
              </a:rPr>
              <a:t>fontsettings里面</a:t>
            </a:r>
            <a:r>
              <a:rPr lang="en-US" altLang="zh-CN" sz="3200">
                <a:sym typeface="+mn-ea"/>
              </a:rPr>
              <a:t>;</a:t>
            </a:r>
            <a:r>
              <a:rPr lang="zh-CN" altLang="en-US" sz="3200">
                <a:sym typeface="+mn-ea"/>
              </a:rPr>
              <a:t>（选中字体相关文件，名字相同的</a:t>
            </a:r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个）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1728</cp:revision>
  <dcterms:created xsi:type="dcterms:W3CDTF">2015-05-05T08:02:00Z</dcterms:created>
  <dcterms:modified xsi:type="dcterms:W3CDTF">2021-06-13T13:37:28Z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AF84E199BB6440CDA1C1D0D39E8C0C64</vt:lpwstr>
  </property>
</Properties>
</file>