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50" r:id="rId3"/>
    <p:sldId id="352" r:id="rId4"/>
    <p:sldId id="339" r:id="rId5"/>
    <p:sldId id="35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35263" y="64135"/>
            <a:ext cx="672020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Sprite(2D</a:t>
            </a:r>
            <a:r>
              <a:rPr lang="zh-CN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and UI)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sprite Edit </a:t>
            </a:r>
            <a:r>
              <a:rPr lang="zh-CN" altLang="en-US" sz="3200"/>
              <a:t>指定精灵九宫格拉伸区域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PackTag </a:t>
            </a:r>
            <a:r>
              <a:rPr lang="zh-CN" altLang="zh-CN" sz="3200"/>
              <a:t>指定打包时候的标志，</a:t>
            </a:r>
            <a:r>
              <a:rPr lang="en-US" altLang="zh-CN" sz="3200"/>
              <a:t>unity</a:t>
            </a:r>
            <a:r>
              <a:rPr lang="zh-CN" altLang="zh-CN" sz="3200"/>
              <a:t>会自动把同样标志的打包到一起成为图集</a:t>
            </a:r>
            <a:r>
              <a:rPr lang="en-US" altLang="zh-CN" sz="3200"/>
              <a:t>(</a:t>
            </a:r>
            <a:r>
              <a:rPr lang="zh-CN" altLang="zh-CN" sz="3200"/>
              <a:t>小图</a:t>
            </a:r>
            <a:r>
              <a:rPr lang="en-US" altLang="zh-CN" sz="3200"/>
              <a:t>--&gt;</a:t>
            </a:r>
            <a:r>
              <a:rPr lang="zh-CN" altLang="en-US" sz="3200"/>
              <a:t>整图</a:t>
            </a:r>
            <a:r>
              <a:rPr lang="en-US" altLang="zh-CN" sz="3200"/>
              <a:t>)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3:pixels Per Unity 100</a:t>
            </a:r>
            <a:r>
              <a:rPr lang="zh-CN" altLang="zh-CN" sz="3200"/>
              <a:t>个像素为一个</a:t>
            </a:r>
            <a:r>
              <a:rPr lang="en-US" altLang="zh-CN" sz="3200"/>
              <a:t>unity</a:t>
            </a:r>
            <a:r>
              <a:rPr lang="zh-CN" altLang="zh-CN" sz="3200"/>
              <a:t>单位</a:t>
            </a:r>
            <a:r>
              <a:rPr lang="en-US" altLang="zh-CN" sz="3200"/>
              <a:t>(</a:t>
            </a:r>
            <a:r>
              <a:rPr lang="zh-CN" altLang="zh-CN" sz="3200"/>
              <a:t>米</a:t>
            </a:r>
            <a:r>
              <a:rPr lang="en-US" altLang="zh-CN" sz="3200"/>
              <a:t>)</a:t>
            </a:r>
            <a:endParaRPr lang="en-US" altLang="zh-CN" sz="3200"/>
          </a:p>
          <a:p>
            <a:pPr algn="l"/>
            <a:r>
              <a:rPr lang="en-US" altLang="zh-CN" sz="3200"/>
              <a:t>4: filter mode </a:t>
            </a:r>
            <a:r>
              <a:rPr lang="zh-CN" altLang="en-US" sz="3200"/>
              <a:t>缩放模式算法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902586" y="64135"/>
            <a:ext cx="638556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Image 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缩放模式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simple: </a:t>
            </a:r>
            <a:r>
              <a:rPr lang="zh-CN" altLang="zh-CN" sz="3200"/>
              <a:t>图片</a:t>
            </a:r>
            <a:r>
              <a:rPr lang="zh-CN" altLang="en-US" sz="3200"/>
              <a:t>缩放到目标大小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en-US" sz="3200">
                <a:sym typeface="+mn-ea"/>
              </a:rPr>
              <a:t>2: tiled: </a:t>
            </a:r>
            <a:r>
              <a:rPr lang="zh-CN" altLang="en-US" sz="3200">
                <a:sym typeface="+mn-ea"/>
              </a:rPr>
              <a:t>图片平铺填充到目标大小</a:t>
            </a:r>
            <a:r>
              <a:rPr lang="en-US" altLang="en-US" sz="3200">
                <a:sym typeface="+mn-ea"/>
              </a:rPr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slice: </a:t>
            </a:r>
            <a:r>
              <a:rPr lang="zh-CN" altLang="en-US" sz="3200"/>
              <a:t>图片按照九宫格缩放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>
                <a:sym typeface="+mn-ea"/>
              </a:rPr>
              <a:t>4: Filled:</a:t>
            </a:r>
            <a:r>
              <a:rPr lang="zh-CN" altLang="en-US" sz="3200">
                <a:sym typeface="+mn-ea"/>
              </a:rPr>
              <a:t>指定区域显示，垂直，水平</a:t>
            </a:r>
            <a:r>
              <a:rPr lang="en-US" altLang="zh-CN" sz="3200">
                <a:sym typeface="+mn-ea"/>
              </a:rPr>
              <a:t>,</a:t>
            </a:r>
            <a:r>
              <a:rPr lang="zh-CN" altLang="en-US" sz="3200">
                <a:sym typeface="+mn-ea"/>
              </a:rPr>
              <a:t> 圆周</a:t>
            </a:r>
            <a:r>
              <a:rPr lang="en-US" altLang="en-US" sz="3200">
                <a:sym typeface="+mn-ea"/>
              </a:rPr>
              <a:t>;</a:t>
            </a:r>
            <a:endParaRPr lang="en-US" altLang="en-US" sz="3200">
              <a:sym typeface="+mn-ea"/>
            </a:endParaRPr>
          </a:p>
          <a:p>
            <a:pPr algn="l"/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708401" y="64135"/>
            <a:ext cx="477393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九宫格图片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071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指定缩放区域，一些特殊的，不缩放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endParaRPr lang="en-US" altLang="zh-CN" sz="3200"/>
          </a:p>
        </p:txBody>
      </p:sp>
      <p:sp>
        <p:nvSpPr>
          <p:cNvPr id="3" name="圆角矩形 2"/>
          <p:cNvSpPr/>
          <p:nvPr/>
        </p:nvSpPr>
        <p:spPr>
          <a:xfrm>
            <a:off x="2640965" y="2572385"/>
            <a:ext cx="5398770" cy="317119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104005" y="1930400"/>
            <a:ext cx="0" cy="429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320790" y="1974215"/>
            <a:ext cx="0" cy="436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21815" y="3543300"/>
            <a:ext cx="6868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57350" y="4794250"/>
            <a:ext cx="709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90191" y="64135"/>
            <a:ext cx="661035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游戏时间进度条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52855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给定</a:t>
            </a:r>
            <a:r>
              <a:rPr lang="en-US" altLang="zh-CN" sz="3200"/>
              <a:t>15</a:t>
            </a:r>
            <a:r>
              <a:rPr lang="zh-CN" altLang="en-US" sz="3200"/>
              <a:t>秒的思考时间</a:t>
            </a:r>
            <a:r>
              <a:rPr lang="en-US" altLang="zh-CN" sz="3200"/>
              <a:t>,</a:t>
            </a:r>
            <a:r>
              <a:rPr lang="zh-CN" altLang="zh-CN" sz="3200"/>
              <a:t>进度条在移动</a:t>
            </a:r>
            <a:endParaRPr lang="zh-CN" altLang="zh-CN" sz="3200"/>
          </a:p>
          <a:p>
            <a:pPr algn="l"/>
            <a:r>
              <a:rPr lang="en-US" altLang="zh-CN" sz="3200"/>
              <a:t>1: </a:t>
            </a:r>
            <a:r>
              <a:rPr lang="zh-CN" altLang="zh-CN" sz="3200"/>
              <a:t>点击文档按钮，打开</a:t>
            </a:r>
            <a:r>
              <a:rPr lang="en-US" altLang="zh-CN" sz="3200"/>
              <a:t>Unity</a:t>
            </a:r>
            <a:r>
              <a:rPr lang="zh-CN" altLang="zh-CN" sz="3200"/>
              <a:t>文档，获得对象所在的名字空间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uisng UnityEngine.UI;</a:t>
            </a:r>
            <a:endParaRPr lang="en-US" altLang="zh-CN" sz="3200"/>
          </a:p>
          <a:p>
            <a:pPr algn="l"/>
            <a:r>
              <a:rPr lang="en-US" altLang="zh-CN" sz="3200"/>
              <a:t> </a:t>
            </a:r>
            <a:endParaRPr lang="en-US" altLang="en-US" sz="3200">
              <a:sym typeface="+mn-ea"/>
            </a:endParaRPr>
          </a:p>
          <a:p>
            <a:pPr algn="l"/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演示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1297</cp:revision>
  <dcterms:created xsi:type="dcterms:W3CDTF">2015-05-05T08:02:00Z</dcterms:created>
  <dcterms:modified xsi:type="dcterms:W3CDTF">2021-06-13T15:06:21Z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A83A95164CAD427BB45FA2871B3BAFBE</vt:lpwstr>
  </property>
</Properties>
</file>