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66" r:id="rId3"/>
    <p:sldId id="368" r:id="rId4"/>
    <p:sldId id="36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1798957" y="64135"/>
            <a:ext cx="8592820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RectTransform Stretch</a:t>
            </a:r>
            <a:endParaRPr lang="zh-CN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1071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 RectTransform Stretch</a:t>
            </a:r>
            <a:r>
              <a:rPr lang="zh-CN" altLang="en-US" sz="3200"/>
              <a:t>模式</a:t>
            </a:r>
            <a:r>
              <a:rPr lang="en-US" altLang="zh-CN" sz="3200"/>
              <a:t>,</a:t>
            </a:r>
            <a:r>
              <a:rPr lang="zh-CN" altLang="en-US" sz="3200"/>
              <a:t>指定跟着父亲的放大而放大，跟着父亲缩小而缩小</a:t>
            </a:r>
            <a:r>
              <a:rPr lang="en-US" altLang="zh-CN" sz="3200"/>
              <a:t>;</a:t>
            </a:r>
            <a:endParaRPr lang="en-US" altLang="zh-CN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626612" y="64135"/>
            <a:ext cx="293751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预制体</a:t>
            </a:r>
            <a:endParaRPr lang="zh-CN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20675" y="1157605"/>
            <a:ext cx="10332720" cy="302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</a:t>
            </a:r>
            <a:r>
              <a:rPr lang="zh-CN" altLang="en-US" sz="3200"/>
              <a:t> 生成预制体 将一个节点</a:t>
            </a:r>
            <a:r>
              <a:rPr lang="en-US" altLang="zh-CN" sz="3200"/>
              <a:t>--&gt;</a:t>
            </a:r>
            <a:r>
              <a:rPr lang="zh-CN" altLang="en-US" sz="3200"/>
              <a:t>模板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2: </a:t>
            </a:r>
            <a:r>
              <a:rPr lang="zh-CN" altLang="en-US" sz="3200"/>
              <a:t>代码绑定预制体到编辑器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3: </a:t>
            </a:r>
            <a:r>
              <a:rPr lang="zh-CN" altLang="en-US" sz="3200"/>
              <a:t>切断预制体与节点的联系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4: </a:t>
            </a:r>
            <a:r>
              <a:rPr lang="zh-CN" altLang="en-US" sz="3200"/>
              <a:t>实例化一个预制体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       GameObject item = GameObject.Instantiate(this.prefab);</a:t>
            </a:r>
            <a:endParaRPr lang="en-US" altLang="zh-CN" sz="3200"/>
          </a:p>
          <a:p>
            <a:pPr algn="l"/>
            <a:r>
              <a:rPr lang="en-US" altLang="zh-CN" sz="3200"/>
              <a:t>        item.transform.SetParent(this.transform);</a:t>
            </a:r>
            <a:endParaRPr lang="en-US" altLang="zh-CN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220087" y="64135"/>
            <a:ext cx="5750560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ScrollRect</a:t>
            </a:r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组件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2046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 </a:t>
            </a:r>
            <a:r>
              <a:rPr lang="zh-CN" altLang="en-US" sz="3200"/>
              <a:t>水平</a:t>
            </a:r>
            <a:r>
              <a:rPr lang="en-US" altLang="zh-CN" sz="3200"/>
              <a:t>/</a:t>
            </a:r>
            <a:r>
              <a:rPr lang="zh-CN" altLang="en-US" sz="3200"/>
              <a:t>垂直滚动条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2: </a:t>
            </a:r>
            <a:r>
              <a:rPr lang="zh-CN" altLang="en-US" sz="3200"/>
              <a:t>视口</a:t>
            </a:r>
            <a:r>
              <a:rPr lang="en-US" altLang="zh-CN" sz="3200"/>
              <a:t>viewPort</a:t>
            </a:r>
            <a:r>
              <a:rPr lang="zh-CN" altLang="en-US" sz="3200"/>
              <a:t>来裁剪掉 多于的部分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3: content</a:t>
            </a:r>
            <a:r>
              <a:rPr lang="zh-CN" altLang="en-US" sz="3200"/>
              <a:t>添加</a:t>
            </a:r>
            <a:r>
              <a:rPr lang="en-US" altLang="zh-CN" sz="3200"/>
              <a:t>grid layout</a:t>
            </a:r>
            <a:r>
              <a:rPr lang="zh-CN" altLang="en-US" sz="3200"/>
              <a:t>来做布局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4: </a:t>
            </a:r>
            <a:r>
              <a:rPr lang="zh-CN" altLang="en-US" sz="3200"/>
              <a:t>调整</a:t>
            </a:r>
            <a:r>
              <a:rPr lang="en-US" altLang="zh-CN" sz="3200"/>
              <a:t>content</a:t>
            </a:r>
            <a:r>
              <a:rPr lang="zh-CN" altLang="en-US" sz="3200"/>
              <a:t>大小来适应滚动</a:t>
            </a:r>
            <a:r>
              <a:rPr lang="en-US" altLang="zh-CN" sz="3200"/>
              <a:t>;</a:t>
            </a:r>
            <a:endParaRPr lang="en-US" altLang="zh-CN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WPS 演示</Application>
  <PresentationFormat>宽屏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now</cp:lastModifiedBy>
  <cp:revision>1488</cp:revision>
  <dcterms:created xsi:type="dcterms:W3CDTF">2015-05-05T08:02:00Z</dcterms:created>
  <dcterms:modified xsi:type="dcterms:W3CDTF">2021-06-13T15:16:55Z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877FF400B3294A10B2D7F478BEF1EF21</vt:lpwstr>
  </property>
</Properties>
</file>