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6" r:id="rId3"/>
    <p:sldId id="365" r:id="rId4"/>
    <p:sldId id="3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924744" y="64135"/>
            <a:ext cx="234124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Slider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修改</a:t>
            </a:r>
            <a:r>
              <a:rPr lang="zh-CN" altLang="en-US" sz="3200">
                <a:sym typeface="+mn-ea"/>
              </a:rPr>
              <a:t>滑动条</a:t>
            </a:r>
            <a:r>
              <a:rPr lang="zh-CN" altLang="en-US" sz="3200"/>
              <a:t>背景色 </a:t>
            </a:r>
            <a:r>
              <a:rPr lang="en-US" altLang="zh-CN" sz="3200"/>
              <a:t>--&gt; Background,</a:t>
            </a:r>
            <a:r>
              <a:rPr lang="zh-CN" altLang="en-US" sz="3200"/>
              <a:t>指定图片或颜色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en-US" sz="3200"/>
              <a:t>修改滑动条进度的颜色</a:t>
            </a:r>
            <a:r>
              <a:rPr lang="en-US" altLang="zh-CN" sz="3200"/>
              <a:t>--&gt;Fill Area--&gt;Fill </a:t>
            </a:r>
            <a:r>
              <a:rPr lang="zh-CN" altLang="en-US" sz="3200">
                <a:sym typeface="+mn-ea"/>
              </a:rPr>
              <a:t>指定图片或颜色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>
              <a:sym typeface="+mn-ea"/>
            </a:endParaRPr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修改滑动点与按钮一样</a:t>
            </a:r>
            <a:r>
              <a:rPr lang="en-US" altLang="zh-CN" sz="3200"/>
              <a:t>: </a:t>
            </a:r>
            <a:r>
              <a:rPr lang="zh-CN" altLang="en-US" sz="3200"/>
              <a:t> 颜色</a:t>
            </a:r>
            <a:r>
              <a:rPr lang="en-US" altLang="zh-CN" sz="3200"/>
              <a:t>/</a:t>
            </a:r>
            <a:r>
              <a:rPr lang="zh-CN" altLang="en-US" sz="3200"/>
              <a:t>图片</a:t>
            </a:r>
            <a:r>
              <a:rPr lang="en-US" altLang="zh-CN" sz="3200"/>
              <a:t>/</a:t>
            </a:r>
            <a:r>
              <a:rPr lang="zh-CN" altLang="en-US" sz="3200"/>
              <a:t>动画</a:t>
            </a:r>
            <a:r>
              <a:rPr lang="en-US" altLang="zh-CN" sz="3200"/>
              <a:t>/</a:t>
            </a:r>
            <a:r>
              <a:rPr lang="zh-CN" altLang="en-US" sz="3200"/>
              <a:t>过度效果</a:t>
            </a:r>
            <a:endParaRPr lang="zh-CN" altLang="en-US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滑动的值被改变</a:t>
            </a:r>
            <a:r>
              <a:rPr lang="en-US" altLang="zh-CN" sz="3200"/>
              <a:t>: </a:t>
            </a:r>
            <a:r>
              <a:rPr lang="zh-CN" altLang="en-US" sz="3200"/>
              <a:t>抛出</a:t>
            </a:r>
            <a:r>
              <a:rPr lang="en-US" altLang="zh-CN" sz="3200"/>
              <a:t>on value Change</a:t>
            </a:r>
            <a:r>
              <a:rPr lang="zh-CN" altLang="en-US" sz="3200"/>
              <a:t>事件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获得当前滑动条的进度值</a:t>
            </a:r>
            <a:r>
              <a:rPr lang="en-US" altLang="zh-CN" sz="3200"/>
              <a:t>[0, 1],</a:t>
            </a:r>
            <a:endParaRPr lang="en-US" altLang="zh-CN" sz="3200"/>
          </a:p>
          <a:p>
            <a:pPr algn="l"/>
            <a:r>
              <a:rPr lang="zh-CN" altLang="en-US" sz="3200"/>
              <a:t>可以修改这个值</a:t>
            </a:r>
            <a:r>
              <a:rPr lang="en-US" altLang="zh-CN" sz="3200"/>
              <a:t>[</a:t>
            </a:r>
            <a:r>
              <a:rPr lang="en-US" altLang="zh-CN" sz="3200"/>
              <a:t>min, max];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873502" y="64135"/>
            <a:ext cx="444373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Toggle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勾选框背景</a:t>
            </a:r>
            <a:r>
              <a:rPr lang="en-US" altLang="zh-CN" sz="3200"/>
              <a:t>--&gt;Background   </a:t>
            </a:r>
            <a:r>
              <a:rPr lang="zh-CN" altLang="en-US" sz="3200"/>
              <a:t>颜色或图片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--&gt;</a:t>
            </a:r>
            <a:r>
              <a:rPr lang="en-US" altLang="zh-CN" sz="3200">
                <a:sym typeface="+mn-ea"/>
              </a:rPr>
              <a:t>Background--&gt;</a:t>
            </a:r>
            <a:r>
              <a:rPr lang="en-US" altLang="zh-CN" sz="3200"/>
              <a:t>Checkmark </a:t>
            </a:r>
            <a:r>
              <a:rPr lang="zh-CN" altLang="en-US" sz="3200"/>
              <a:t>勾选框 </a:t>
            </a:r>
            <a:r>
              <a:rPr lang="zh-CN" altLang="en-US" sz="3200">
                <a:sym typeface="+mn-ea"/>
              </a:rPr>
              <a:t>颜色或</a:t>
            </a:r>
            <a:r>
              <a:rPr lang="zh-CN" altLang="en-US" sz="3200"/>
              <a:t>图片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组件节点的</a:t>
            </a:r>
            <a:r>
              <a:rPr lang="en-US" altLang="zh-CN" sz="3200"/>
              <a:t>RectTransform </a:t>
            </a:r>
            <a:r>
              <a:rPr lang="zh-CN" altLang="en-US" sz="3200"/>
              <a:t>大小是响应时间的范围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获得勾选框的值</a:t>
            </a:r>
            <a:r>
              <a:rPr lang="en-US" altLang="zh-CN" sz="3200"/>
              <a:t>isOn;</a:t>
            </a:r>
            <a:endParaRPr lang="en-US" altLang="zh-CN" sz="3200"/>
          </a:p>
          <a:p>
            <a:pPr algn="l"/>
            <a:r>
              <a:rPr lang="en-US" altLang="zh-CN" sz="3200"/>
              <a:t>5:Toggle </a:t>
            </a:r>
            <a:r>
              <a:rPr lang="zh-CN" altLang="en-US" sz="3200"/>
              <a:t>勾选过度 渐变</a:t>
            </a:r>
            <a:r>
              <a:rPr lang="en-US" altLang="zh-CN" sz="3200"/>
              <a:t>/None;</a:t>
            </a:r>
            <a:endParaRPr lang="en-US" altLang="zh-CN" sz="3200"/>
          </a:p>
          <a:p>
            <a:pPr algn="l"/>
            <a:r>
              <a:rPr lang="en-US" altLang="zh-CN" sz="3200"/>
              <a:t>6: </a:t>
            </a:r>
            <a:r>
              <a:rPr lang="zh-CN" altLang="en-US" sz="3200"/>
              <a:t>每次修改，抛出</a:t>
            </a:r>
            <a:r>
              <a:rPr lang="en-US" altLang="zh-CN" sz="3200"/>
              <a:t>on value change</a:t>
            </a:r>
            <a:r>
              <a:rPr lang="zh-CN" altLang="en-US" sz="3200"/>
              <a:t>事件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7: </a:t>
            </a:r>
            <a:r>
              <a:rPr lang="zh-CN" altLang="en-US" sz="3200"/>
              <a:t>编程实现 男女选择，二选一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077019" y="64135"/>
            <a:ext cx="403669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InputField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0675" y="1157605"/>
            <a:ext cx="10332720" cy="3997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修改</a:t>
            </a:r>
            <a:r>
              <a:rPr lang="en-US" altLang="zh-CN" sz="3200"/>
              <a:t>Input</a:t>
            </a:r>
            <a:r>
              <a:rPr lang="zh-CN" altLang="en-US" sz="3200"/>
              <a:t>的背景图片</a:t>
            </a:r>
            <a:r>
              <a:rPr lang="en-US" altLang="zh-CN" sz="3200"/>
              <a:t>;  </a:t>
            </a:r>
            <a:endParaRPr lang="en-US" altLang="zh-CN" sz="3200"/>
          </a:p>
          <a:p>
            <a:pPr algn="l"/>
            <a:r>
              <a:rPr lang="en-US" altLang="zh-CN" sz="3200"/>
              <a:t>2:</a:t>
            </a:r>
            <a:r>
              <a:rPr lang="zh-CN" altLang="en-US" sz="3200"/>
              <a:t>修改输入的提示</a:t>
            </a:r>
            <a:r>
              <a:rPr lang="en-US" altLang="zh-CN" sz="3200"/>
              <a:t>: Placeholder--&gt;Text</a:t>
            </a:r>
            <a:endParaRPr lang="en-US" altLang="zh-CN" sz="3200"/>
          </a:p>
          <a:p>
            <a:pPr algn="l"/>
            <a:r>
              <a:rPr lang="en-US" altLang="zh-CN" sz="3200"/>
              <a:t>3:</a:t>
            </a:r>
            <a:r>
              <a:rPr lang="zh-CN" altLang="en-US" sz="3200"/>
              <a:t>设置和修改内容</a:t>
            </a:r>
            <a:r>
              <a:rPr lang="en-US" altLang="zh-CN" sz="3200"/>
              <a:t>: Text--&gt;Text</a:t>
            </a:r>
            <a:endParaRPr lang="en-US" altLang="zh-CN" sz="3200"/>
          </a:p>
          <a:p>
            <a:pPr algn="l"/>
            <a:r>
              <a:rPr lang="en-US" altLang="zh-CN" sz="3200"/>
              <a:t>4:</a:t>
            </a:r>
            <a:r>
              <a:rPr lang="zh-CN" altLang="en-US" sz="3200"/>
              <a:t>设置是否可编辑</a:t>
            </a:r>
            <a:r>
              <a:rPr lang="en-US" altLang="zh-CN" sz="3200"/>
              <a:t>: Interactable;</a:t>
            </a:r>
            <a:endParaRPr lang="en-US" altLang="zh-CN" sz="3200"/>
          </a:p>
          <a:p>
            <a:pPr algn="l"/>
            <a:r>
              <a:rPr lang="en-US" altLang="zh-CN" sz="3200"/>
              <a:t>5: ContentType: normal/password....;</a:t>
            </a:r>
            <a:endParaRPr lang="en-US" altLang="zh-CN" sz="3200"/>
          </a:p>
          <a:p>
            <a:pPr algn="l"/>
            <a:r>
              <a:rPr lang="en-US" altLang="zh-CN" sz="3200"/>
              <a:t>6: </a:t>
            </a:r>
            <a:r>
              <a:rPr lang="zh-CN" altLang="en-US" sz="3200"/>
              <a:t>当编辑改变的时候 抛出 </a:t>
            </a:r>
            <a:r>
              <a:rPr lang="en-US" altLang="zh-CN" sz="3200"/>
              <a:t>value change</a:t>
            </a:r>
            <a:r>
              <a:rPr lang="zh-CN" altLang="en-US" sz="3200"/>
              <a:t>事件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7: </a:t>
            </a:r>
            <a:r>
              <a:rPr lang="zh-CN" altLang="en-US" sz="3200"/>
              <a:t>当回车的时候，抛出</a:t>
            </a:r>
            <a:r>
              <a:rPr lang="en-US" altLang="zh-CN" sz="3200"/>
              <a:t>input end </a:t>
            </a:r>
            <a:r>
              <a:rPr lang="zh-CN" altLang="en-US" sz="3200"/>
              <a:t>事件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8: InputFiled.text </a:t>
            </a:r>
            <a:r>
              <a:rPr lang="zh-CN" altLang="en-US" sz="3200"/>
              <a:t>获取这个文字的内容；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演示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1449</cp:revision>
  <dcterms:created xsi:type="dcterms:W3CDTF">2015-05-05T08:02:00Z</dcterms:created>
  <dcterms:modified xsi:type="dcterms:W3CDTF">2021-06-13T15:16:03Z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D7090E9319304926B019A81F978748C8</vt:lpwstr>
  </property>
</Properties>
</file>